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0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6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2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5D73E4-AD49-43FD-B086-B3386C04A4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439C9F-9595-4183-BAE6-42B7FB3ABC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48AD-CAEF-E83A-F48C-A1FAFDE33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D20D4-1909-6A4D-3460-3E6591B2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Ojha</a:t>
            </a:r>
          </a:p>
        </p:txBody>
      </p:sp>
    </p:spTree>
    <p:extLst>
      <p:ext uri="{BB962C8B-B14F-4D97-AF65-F5344CB8AC3E}">
        <p14:creationId xmlns:p14="http://schemas.microsoft.com/office/powerpoint/2010/main" val="8851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2461-1F1E-7CF1-5141-9DDA7E2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and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C46A-6024-BE08-4C85-150392DC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Söhne"/>
              </a:rPr>
              <a:t>HBase and HDFS (Hadoop Distributed File System) are both components of the Apache Hadoop software framework, designed for the processing of large data sets in a distributed computing environment. However, they serve different purposes and have different characteristics.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68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4D42-ACEF-455F-C886-ABA94FF3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D969-7CDA-B710-2624-022ED01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Söhne"/>
              </a:rPr>
              <a:t>HDFS (Hadoop Distributed File System):</a:t>
            </a:r>
            <a:r>
              <a:rPr lang="en-US" sz="3200" b="0" i="0" dirty="0">
                <a:effectLst/>
                <a:latin typeface="Söhne"/>
              </a:rPr>
              <a:t> HDFS is a distributed file system designed to store very large files across multiple machines in a reliable and fault-tolerant manner. It provides high throughput access to application data and is suitable for applications with large data sets. HDFS is highly fault-tolerant and is designed to be deployed on low-cost hardware. It is ideal for batch processing where data is written once and read multiple times.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0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87C-4C2C-371E-58DF-FF5007B5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6161-1CB5-4A1F-74B0-E7051964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Söhne"/>
              </a:rPr>
              <a:t>HBase:</a:t>
            </a:r>
            <a:r>
              <a:rPr lang="en-US" sz="3200" b="0" i="0" dirty="0">
                <a:effectLst/>
                <a:latin typeface="Söhne"/>
              </a:rPr>
              <a:t> HBase is a NoSQL database that runs on top of Hadoop. It is a distributed, scalable, big data store that provides real-time read/write access to large datasets. HBase is designed to handle large amounts of sparse data with billions of rows and millions of columns, and it is well-suited for random, real-time read/write access patterns. HBase is often used for applications that require random, real-time read/write access to large datasets, such as sensor data, time series data, and messaging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91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3BDD-3B54-54E8-CEE6-1BD2C872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vs </a:t>
            </a:r>
            <a:r>
              <a:rPr lang="en-US" dirty="0" err="1"/>
              <a:t>hdfs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13B97-F087-E58D-F801-9D49FAAEF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22" y="1981200"/>
            <a:ext cx="11120968" cy="3759200"/>
          </a:xfrm>
        </p:spPr>
      </p:pic>
    </p:spTree>
    <p:extLst>
      <p:ext uri="{BB962C8B-B14F-4D97-AF65-F5344CB8AC3E}">
        <p14:creationId xmlns:p14="http://schemas.microsoft.com/office/powerpoint/2010/main" val="27999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6CF9-1632-FA43-80D6-F02DC8CD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45F-7659-5B5E-46BE-FDB28112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232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Söhne</vt:lpstr>
      <vt:lpstr>Tw Cen MT</vt:lpstr>
      <vt:lpstr>Tw Cen MT Condensed</vt:lpstr>
      <vt:lpstr>Wingdings 3</vt:lpstr>
      <vt:lpstr>Integral</vt:lpstr>
      <vt:lpstr>HBase</vt:lpstr>
      <vt:lpstr>Hbase and HDFS</vt:lpstr>
      <vt:lpstr>hdfs</vt:lpstr>
      <vt:lpstr>Hbase</vt:lpstr>
      <vt:lpstr>Hbase vs hdfs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lazyrook</dc:creator>
  <cp:lastModifiedBy>lazyrook</cp:lastModifiedBy>
  <cp:revision>1</cp:revision>
  <dcterms:created xsi:type="dcterms:W3CDTF">2023-10-25T03:31:25Z</dcterms:created>
  <dcterms:modified xsi:type="dcterms:W3CDTF">2023-10-25T04:05:33Z</dcterms:modified>
</cp:coreProperties>
</file>