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355" r:id="rId6"/>
    <p:sldId id="356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357" r:id="rId25"/>
    <p:sldId id="277" r:id="rId26"/>
    <p:sldId id="278" r:id="rId27"/>
    <p:sldId id="279" r:id="rId28"/>
    <p:sldId id="280" r:id="rId29"/>
    <p:sldId id="281" r:id="rId30"/>
    <p:sldId id="358" r:id="rId31"/>
    <p:sldId id="359" r:id="rId32"/>
    <p:sldId id="282" r:id="rId33"/>
    <p:sldId id="283" r:id="rId34"/>
  </p:sldIdLst>
  <p:sldSz cx="20104100" cy="11309350"/>
  <p:notesSz cx="20104100" cy="113093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38" d="100"/>
          <a:sy n="38" d="100"/>
        </p:scale>
        <p:origin x="804" y="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ustomXml" Target="../customXml/item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257050" y="3673051"/>
            <a:ext cx="3589999" cy="2606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400" b="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66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112889" y="2720201"/>
            <a:ext cx="8297545" cy="66014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400" b="0" i="1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8/7/2021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8/7/2021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8/7/2021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20104099" y="0"/>
                </a:moveTo>
                <a:lnTo>
                  <a:pt x="0" y="0"/>
                </a:lnTo>
                <a:lnTo>
                  <a:pt x="0" y="11308556"/>
                </a:lnTo>
                <a:lnTo>
                  <a:pt x="20104099" y="11308556"/>
                </a:lnTo>
                <a:lnTo>
                  <a:pt x="201040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903410" y="4133770"/>
            <a:ext cx="12303125" cy="2301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600" b="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59773" y="2814439"/>
            <a:ext cx="17384553" cy="61194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6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7400"/>
              </a:lnSpc>
              <a:spcBef>
                <a:spcPts val="95"/>
              </a:spcBef>
            </a:pPr>
            <a:r>
              <a:rPr spc="-375" dirty="0"/>
              <a:t>Introduction</a:t>
            </a:r>
            <a:r>
              <a:rPr spc="-235" dirty="0"/>
              <a:t> </a:t>
            </a:r>
            <a:r>
              <a:rPr spc="-290" dirty="0"/>
              <a:t>to</a:t>
            </a:r>
          </a:p>
          <a:p>
            <a:pPr algn="ctr">
              <a:lnSpc>
                <a:spcPts val="10520"/>
              </a:lnSpc>
            </a:pPr>
            <a:r>
              <a:rPr sz="9200" spc="-385" dirty="0"/>
              <a:t>Artificial</a:t>
            </a:r>
            <a:r>
              <a:rPr sz="9200" spc="-310" dirty="0"/>
              <a:t> </a:t>
            </a:r>
            <a:r>
              <a:rPr sz="9200" spc="-465" dirty="0"/>
              <a:t>Intelligence</a:t>
            </a:r>
            <a:endParaRPr sz="9200"/>
          </a:p>
        </p:txBody>
      </p:sp>
      <p:sp>
        <p:nvSpPr>
          <p:cNvPr id="3" name="object 3"/>
          <p:cNvSpPr txBox="1"/>
          <p:nvPr/>
        </p:nvSpPr>
        <p:spPr>
          <a:xfrm>
            <a:off x="7547279" y="6353598"/>
            <a:ext cx="5013960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600" spc="-440" dirty="0">
                <a:solidFill>
                  <a:srgbClr val="FFFFFF"/>
                </a:solidFill>
                <a:latin typeface="Arial Black"/>
                <a:cs typeface="Arial Black"/>
              </a:rPr>
              <a:t>with</a:t>
            </a:r>
            <a:r>
              <a:rPr sz="6600" spc="-30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6600" spc="-275" dirty="0">
                <a:solidFill>
                  <a:srgbClr val="FFFFFF"/>
                </a:solidFill>
                <a:latin typeface="Arial Black"/>
                <a:cs typeface="Arial Black"/>
              </a:rPr>
              <a:t>Python</a:t>
            </a:r>
            <a:endParaRPr sz="66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1811" y="395664"/>
            <a:ext cx="12249150" cy="14331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200" spc="-315" dirty="0"/>
              <a:t>Proposition</a:t>
            </a:r>
            <a:r>
              <a:rPr sz="9200" spc="-385" dirty="0"/>
              <a:t> </a:t>
            </a:r>
            <a:r>
              <a:rPr sz="9200" spc="-390" dirty="0"/>
              <a:t>Symbols</a:t>
            </a:r>
            <a:endParaRPr sz="9200"/>
          </a:p>
        </p:txBody>
      </p:sp>
      <p:sp>
        <p:nvSpPr>
          <p:cNvPr id="3" name="object 3"/>
          <p:cNvSpPr txBox="1"/>
          <p:nvPr/>
        </p:nvSpPr>
        <p:spPr>
          <a:xfrm>
            <a:off x="4269892" y="5725345"/>
            <a:ext cx="665480" cy="1282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25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sz="82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630985" y="5725345"/>
            <a:ext cx="781685" cy="1282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25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Q</a:t>
            </a:r>
            <a:endParaRPr sz="82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170083" y="5725345"/>
            <a:ext cx="665480" cy="1282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25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sz="82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1811" y="395664"/>
            <a:ext cx="11965305" cy="14331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200" spc="-409" dirty="0"/>
              <a:t>Logical</a:t>
            </a:r>
            <a:r>
              <a:rPr sz="9200" spc="-340" dirty="0"/>
              <a:t> </a:t>
            </a:r>
            <a:r>
              <a:rPr sz="9200" spc="-465" dirty="0"/>
              <a:t>Connectives</a:t>
            </a:r>
            <a:endParaRPr sz="9200"/>
          </a:p>
        </p:txBody>
      </p:sp>
      <p:sp>
        <p:nvSpPr>
          <p:cNvPr id="3" name="object 3"/>
          <p:cNvSpPr txBox="1"/>
          <p:nvPr/>
        </p:nvSpPr>
        <p:spPr>
          <a:xfrm>
            <a:off x="4573547" y="3463633"/>
            <a:ext cx="1438910" cy="2329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8250" spc="-5" dirty="0">
                <a:solidFill>
                  <a:srgbClr val="FFFFFF"/>
                </a:solidFill>
                <a:latin typeface="Times New Roman"/>
                <a:cs typeface="Times New Roman"/>
              </a:rPr>
              <a:t>¬</a:t>
            </a:r>
            <a:endParaRPr sz="82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325"/>
              </a:spcBef>
            </a:pPr>
            <a:r>
              <a:rPr sz="6600" spc="-204" dirty="0">
                <a:solidFill>
                  <a:srgbClr val="FFFFFF"/>
                </a:solidFill>
                <a:latin typeface="Arial Black"/>
                <a:cs typeface="Arial Black"/>
              </a:rPr>
              <a:t>not</a:t>
            </a:r>
            <a:endParaRPr sz="66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06387" y="2995062"/>
            <a:ext cx="1598295" cy="2829560"/>
          </a:xfrm>
          <a:prstGeom prst="rect">
            <a:avLst/>
          </a:prstGeom>
        </p:spPr>
        <p:txBody>
          <a:bodyPr vert="horz" wrap="square" lIns="0" tIns="31305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2465"/>
              </a:spcBef>
            </a:pPr>
            <a:r>
              <a:rPr sz="8250" spc="-5" dirty="0">
                <a:solidFill>
                  <a:srgbClr val="FFFFFF"/>
                </a:solidFill>
                <a:latin typeface="Symbol"/>
                <a:cs typeface="Symbol"/>
              </a:rPr>
              <a:t></a:t>
            </a:r>
            <a:endParaRPr sz="8250">
              <a:latin typeface="Symbol"/>
              <a:cs typeface="Symbol"/>
            </a:endParaRPr>
          </a:p>
          <a:p>
            <a:pPr algn="ctr">
              <a:lnSpc>
                <a:spcPct val="100000"/>
              </a:lnSpc>
              <a:spcBef>
                <a:spcPts val="1889"/>
              </a:spcBef>
            </a:pPr>
            <a:r>
              <a:rPr sz="6600" spc="-280" dirty="0">
                <a:solidFill>
                  <a:srgbClr val="FFFFFF"/>
                </a:solidFill>
                <a:latin typeface="Arial Black"/>
                <a:cs typeface="Arial Black"/>
              </a:rPr>
              <a:t>and</a:t>
            </a:r>
            <a:endParaRPr sz="6600">
              <a:latin typeface="Arial Black"/>
              <a:cs typeface="Arial Blac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615126" y="2995062"/>
            <a:ext cx="922019" cy="2829560"/>
          </a:xfrm>
          <a:prstGeom prst="rect">
            <a:avLst/>
          </a:prstGeom>
        </p:spPr>
        <p:txBody>
          <a:bodyPr vert="horz" wrap="square" lIns="0" tIns="313055" rIns="0" bIns="0" rtlCol="0">
            <a:spAutoFit/>
          </a:bodyPr>
          <a:lstStyle/>
          <a:p>
            <a:pPr marL="137795">
              <a:lnSpc>
                <a:spcPct val="100000"/>
              </a:lnSpc>
              <a:spcBef>
                <a:spcPts val="2465"/>
              </a:spcBef>
            </a:pPr>
            <a:r>
              <a:rPr sz="8250" spc="-5" dirty="0">
                <a:solidFill>
                  <a:srgbClr val="FFFFFF"/>
                </a:solidFill>
                <a:latin typeface="Symbol"/>
                <a:cs typeface="Symbol"/>
              </a:rPr>
              <a:t></a:t>
            </a:r>
            <a:endParaRPr sz="825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1889"/>
              </a:spcBef>
            </a:pPr>
            <a:r>
              <a:rPr sz="6600" spc="-140" dirty="0">
                <a:solidFill>
                  <a:srgbClr val="FFFFFF"/>
                </a:solidFill>
                <a:latin typeface="Arial Black"/>
                <a:cs typeface="Arial Black"/>
              </a:rPr>
              <a:t>or</a:t>
            </a:r>
            <a:endParaRPr sz="6600">
              <a:latin typeface="Arial Black"/>
              <a:cs typeface="Arial Blac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35877" y="7002793"/>
            <a:ext cx="4724400" cy="2475865"/>
          </a:xfrm>
          <a:prstGeom prst="rect">
            <a:avLst/>
          </a:prstGeom>
        </p:spPr>
        <p:txBody>
          <a:bodyPr vert="horz" wrap="square" lIns="0" tIns="116840" rIns="0" bIns="0" rtlCol="0">
            <a:spAutoFit/>
          </a:bodyPr>
          <a:lstStyle/>
          <a:p>
            <a:pPr marL="13335" algn="ctr">
              <a:lnSpc>
                <a:spcPct val="100000"/>
              </a:lnSpc>
              <a:spcBef>
                <a:spcPts val="920"/>
              </a:spcBef>
            </a:pPr>
            <a:r>
              <a:rPr sz="8250" spc="-10" dirty="0">
                <a:solidFill>
                  <a:srgbClr val="FFFFFF"/>
                </a:solidFill>
                <a:latin typeface="Times New Roman"/>
                <a:cs typeface="Times New Roman"/>
              </a:rPr>
              <a:t>→</a:t>
            </a:r>
            <a:endParaRPr sz="82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650"/>
              </a:spcBef>
            </a:pPr>
            <a:r>
              <a:rPr sz="6600" spc="-305" dirty="0">
                <a:solidFill>
                  <a:srgbClr val="FFFFFF"/>
                </a:solidFill>
                <a:latin typeface="Arial Black"/>
                <a:cs typeface="Arial Black"/>
              </a:rPr>
              <a:t>implication</a:t>
            </a:r>
            <a:endParaRPr sz="6600">
              <a:latin typeface="Arial Black"/>
              <a:cs typeface="Arial Black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201618" y="7002793"/>
            <a:ext cx="5559425" cy="2475865"/>
          </a:xfrm>
          <a:prstGeom prst="rect">
            <a:avLst/>
          </a:prstGeom>
        </p:spPr>
        <p:txBody>
          <a:bodyPr vert="horz" wrap="square" lIns="0" tIns="1168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20"/>
              </a:spcBef>
            </a:pPr>
            <a:r>
              <a:rPr sz="8250" spc="-10" dirty="0">
                <a:solidFill>
                  <a:srgbClr val="FFFFFF"/>
                </a:solidFill>
                <a:latin typeface="Times New Roman"/>
                <a:cs typeface="Times New Roman"/>
              </a:rPr>
              <a:t>↔</a:t>
            </a:r>
            <a:endParaRPr sz="82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650"/>
              </a:spcBef>
            </a:pPr>
            <a:r>
              <a:rPr sz="6600" spc="-260" dirty="0">
                <a:solidFill>
                  <a:srgbClr val="FFFFFF"/>
                </a:solidFill>
                <a:latin typeface="Arial Black"/>
                <a:cs typeface="Arial Black"/>
              </a:rPr>
              <a:t>biconditional</a:t>
            </a:r>
            <a:endParaRPr sz="66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1811" y="448019"/>
            <a:ext cx="4248785" cy="14331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200" spc="-250" dirty="0"/>
              <a:t>Not</a:t>
            </a:r>
            <a:r>
              <a:rPr sz="9200" spc="-375" dirty="0"/>
              <a:t> </a:t>
            </a:r>
            <a:r>
              <a:rPr sz="9200" spc="325" dirty="0"/>
              <a:t>(</a:t>
            </a:r>
            <a:r>
              <a:rPr sz="9200" spc="325" dirty="0">
                <a:latin typeface="Times New Roman"/>
                <a:cs typeface="Times New Roman"/>
              </a:rPr>
              <a:t>¬</a:t>
            </a:r>
            <a:r>
              <a:rPr sz="9200" spc="325" dirty="0"/>
              <a:t>)</a:t>
            </a:r>
            <a:endParaRPr sz="9200">
              <a:latin typeface="Times New Roman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130703" y="4340181"/>
          <a:ext cx="7842250" cy="416987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21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21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89957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1065"/>
                        </a:spcBef>
                      </a:pPr>
                      <a:r>
                        <a:rPr sz="6600" i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P</a:t>
                      </a:r>
                      <a:endParaRPr sz="6600">
                        <a:latin typeface="Times New Roman"/>
                        <a:cs typeface="Times New Roman"/>
                      </a:endParaRPr>
                    </a:p>
                  </a:txBody>
                  <a:tcPr marL="0" marR="0" marT="135255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28575">
                      <a:solidFill>
                        <a:srgbClr val="D6D7D6"/>
                      </a:solidFill>
                      <a:prstDash val="solid"/>
                    </a:lnB>
                    <a:solidFill>
                      <a:srgbClr val="0326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65"/>
                        </a:spcBef>
                      </a:pPr>
                      <a:r>
                        <a:rPr sz="6600" i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¬P</a:t>
                      </a:r>
                      <a:endParaRPr sz="6600">
                        <a:latin typeface="Times New Roman"/>
                        <a:cs typeface="Times New Roman"/>
                      </a:endParaRPr>
                    </a:p>
                  </a:txBody>
                  <a:tcPr marL="0" marR="0" marT="135255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28575">
                      <a:solidFill>
                        <a:srgbClr val="D6D7D6"/>
                      </a:solidFill>
                      <a:prstDash val="solid"/>
                    </a:lnB>
                    <a:solidFill>
                      <a:srgbClr val="0326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8995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5100" spc="65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false</a:t>
                      </a:r>
                      <a:endParaRPr sz="5100">
                        <a:latin typeface="Arial"/>
                        <a:cs typeface="Arial"/>
                      </a:endParaRPr>
                    </a:p>
                  </a:txBody>
                  <a:tcPr marL="0" marR="0" marT="20320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28575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5100" spc="6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true</a:t>
                      </a:r>
                      <a:endParaRPr sz="5100">
                        <a:latin typeface="Arial"/>
                        <a:cs typeface="Arial"/>
                      </a:endParaRPr>
                    </a:p>
                  </a:txBody>
                  <a:tcPr marL="0" marR="0" marT="20320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28575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8995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20"/>
                        </a:spcBef>
                      </a:pPr>
                      <a:r>
                        <a:rPr sz="5100" spc="6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true</a:t>
                      </a:r>
                      <a:endParaRPr sz="5100">
                        <a:latin typeface="Arial"/>
                        <a:cs typeface="Arial"/>
                      </a:endParaRPr>
                    </a:p>
                  </a:txBody>
                  <a:tcPr marL="0" marR="0" marT="20574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1620"/>
                        </a:spcBef>
                      </a:pPr>
                      <a:r>
                        <a:rPr sz="5100" spc="65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false</a:t>
                      </a:r>
                      <a:endParaRPr sz="5100">
                        <a:latin typeface="Arial"/>
                        <a:cs typeface="Arial"/>
                      </a:endParaRPr>
                    </a:p>
                  </a:txBody>
                  <a:tcPr marL="0" marR="0" marT="20574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1811" y="311897"/>
            <a:ext cx="4556125" cy="14331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200" spc="-75" dirty="0"/>
              <a:t>And</a:t>
            </a:r>
            <a:r>
              <a:rPr sz="9200" spc="-385" dirty="0"/>
              <a:t> </a:t>
            </a:r>
            <a:r>
              <a:rPr sz="9200" spc="325" dirty="0"/>
              <a:t>(</a:t>
            </a:r>
            <a:r>
              <a:rPr sz="9200" spc="325" dirty="0">
                <a:latin typeface="Symbol"/>
                <a:cs typeface="Symbol"/>
              </a:rPr>
              <a:t></a:t>
            </a:r>
            <a:r>
              <a:rPr sz="9200" spc="325" dirty="0"/>
              <a:t>)</a:t>
            </a:r>
            <a:endParaRPr sz="9200">
              <a:latin typeface="Symbol"/>
              <a:cs typeface="Symbo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350653" y="3020850"/>
          <a:ext cx="11391900" cy="68068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97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9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97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61361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985"/>
                        </a:spcBef>
                      </a:pPr>
                      <a:r>
                        <a:rPr sz="6600" i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P</a:t>
                      </a:r>
                      <a:endParaRPr sz="6600">
                        <a:latin typeface="Times New Roman"/>
                        <a:cs typeface="Times New Roman"/>
                      </a:endParaRPr>
                    </a:p>
                  </a:txBody>
                  <a:tcPr marL="0" marR="0" marT="125095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28575">
                      <a:solidFill>
                        <a:srgbClr val="D6D7D6"/>
                      </a:solidFill>
                      <a:prstDash val="solid"/>
                    </a:lnB>
                    <a:solidFill>
                      <a:srgbClr val="0326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85"/>
                        </a:spcBef>
                      </a:pPr>
                      <a:r>
                        <a:rPr sz="6600" i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Q</a:t>
                      </a:r>
                      <a:endParaRPr sz="6600">
                        <a:latin typeface="Times New Roman"/>
                        <a:cs typeface="Times New Roman"/>
                      </a:endParaRPr>
                    </a:p>
                  </a:txBody>
                  <a:tcPr marL="0" marR="0" marT="125095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28575">
                      <a:solidFill>
                        <a:srgbClr val="D6D7D6"/>
                      </a:solidFill>
                      <a:prstDash val="solid"/>
                    </a:lnB>
                    <a:solidFill>
                      <a:srgbClr val="03265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sz="6600" i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P </a:t>
                      </a:r>
                      <a:r>
                        <a:rPr sz="6600" spc="-5" dirty="0">
                          <a:solidFill>
                            <a:srgbClr val="FFFFFF"/>
                          </a:solidFill>
                          <a:latin typeface="Symbol"/>
                          <a:cs typeface="Symbol"/>
                        </a:rPr>
                        <a:t></a:t>
                      </a:r>
                      <a:r>
                        <a:rPr sz="6600" spc="-15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6600" i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Q</a:t>
                      </a:r>
                      <a:endParaRPr sz="6600">
                        <a:latin typeface="Times New Roman"/>
                        <a:cs typeface="Times New Roman"/>
                      </a:endParaRPr>
                    </a:p>
                  </a:txBody>
                  <a:tcPr marL="0" marR="0" marT="83185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28575">
                      <a:solidFill>
                        <a:srgbClr val="D6D7D6"/>
                      </a:solidFill>
                      <a:prstDash val="solid"/>
                    </a:lnB>
                    <a:solidFill>
                      <a:srgbClr val="0326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6136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95"/>
                        </a:spcBef>
                      </a:pPr>
                      <a:r>
                        <a:rPr sz="5100" spc="65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false</a:t>
                      </a:r>
                      <a:endParaRPr sz="5100">
                        <a:latin typeface="Arial"/>
                        <a:cs typeface="Arial"/>
                      </a:endParaRPr>
                    </a:p>
                  </a:txBody>
                  <a:tcPr marL="0" marR="0" marT="189865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28575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1495"/>
                        </a:spcBef>
                      </a:pPr>
                      <a:r>
                        <a:rPr sz="5100" spc="65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false</a:t>
                      </a:r>
                      <a:endParaRPr sz="5100">
                        <a:latin typeface="Arial"/>
                        <a:cs typeface="Arial"/>
                      </a:endParaRPr>
                    </a:p>
                  </a:txBody>
                  <a:tcPr marL="0" marR="0" marT="189865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28575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1495"/>
                        </a:spcBef>
                      </a:pPr>
                      <a:r>
                        <a:rPr sz="5100" spc="65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false</a:t>
                      </a:r>
                      <a:endParaRPr sz="5100">
                        <a:latin typeface="Arial"/>
                        <a:cs typeface="Arial"/>
                      </a:endParaRPr>
                    </a:p>
                  </a:txBody>
                  <a:tcPr marL="0" marR="0" marT="189865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28575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6136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5100" spc="65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false</a:t>
                      </a:r>
                      <a:endParaRPr sz="5100">
                        <a:latin typeface="Arial"/>
                        <a:cs typeface="Arial"/>
                      </a:endParaRPr>
                    </a:p>
                  </a:txBody>
                  <a:tcPr marL="0" marR="0" marT="18923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5100" spc="6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true</a:t>
                      </a:r>
                      <a:endParaRPr sz="5100">
                        <a:latin typeface="Arial"/>
                        <a:cs typeface="Arial"/>
                      </a:endParaRPr>
                    </a:p>
                  </a:txBody>
                  <a:tcPr marL="0" marR="0" marT="1892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5100" spc="65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false</a:t>
                      </a:r>
                      <a:endParaRPr sz="5100">
                        <a:latin typeface="Arial"/>
                        <a:cs typeface="Arial"/>
                      </a:endParaRPr>
                    </a:p>
                  </a:txBody>
                  <a:tcPr marL="0" marR="0" marT="1892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6137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5100" spc="6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true</a:t>
                      </a:r>
                      <a:endParaRPr sz="5100">
                        <a:latin typeface="Arial"/>
                        <a:cs typeface="Arial"/>
                      </a:endParaRPr>
                    </a:p>
                  </a:txBody>
                  <a:tcPr marL="0" marR="0" marT="18923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5100" spc="65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false</a:t>
                      </a:r>
                      <a:endParaRPr sz="5100">
                        <a:latin typeface="Arial"/>
                        <a:cs typeface="Arial"/>
                      </a:endParaRPr>
                    </a:p>
                  </a:txBody>
                  <a:tcPr marL="0" marR="0" marT="1892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5100" spc="65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false</a:t>
                      </a:r>
                      <a:endParaRPr sz="5100">
                        <a:latin typeface="Arial"/>
                        <a:cs typeface="Arial"/>
                      </a:endParaRPr>
                    </a:p>
                  </a:txBody>
                  <a:tcPr marL="0" marR="0" marT="1892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6136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5100" spc="6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true</a:t>
                      </a:r>
                      <a:endParaRPr sz="5100">
                        <a:latin typeface="Arial"/>
                        <a:cs typeface="Arial"/>
                      </a:endParaRPr>
                    </a:p>
                  </a:txBody>
                  <a:tcPr marL="0" marR="0" marT="18923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5100" spc="6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true</a:t>
                      </a:r>
                      <a:endParaRPr sz="5100">
                        <a:latin typeface="Arial"/>
                        <a:cs typeface="Arial"/>
                      </a:endParaRPr>
                    </a:p>
                  </a:txBody>
                  <a:tcPr marL="0" marR="0" marT="1892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5100" spc="6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true</a:t>
                      </a:r>
                      <a:endParaRPr sz="5100">
                        <a:latin typeface="Arial"/>
                        <a:cs typeface="Arial"/>
                      </a:endParaRPr>
                    </a:p>
                  </a:txBody>
                  <a:tcPr marL="0" marR="0" marT="1892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1811" y="311897"/>
            <a:ext cx="3597910" cy="14331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200" spc="-45" dirty="0"/>
              <a:t>Or</a:t>
            </a:r>
            <a:r>
              <a:rPr sz="9200" spc="-385" dirty="0"/>
              <a:t> </a:t>
            </a:r>
            <a:r>
              <a:rPr sz="9200" spc="325" dirty="0"/>
              <a:t>(</a:t>
            </a:r>
            <a:r>
              <a:rPr sz="9200" spc="325" dirty="0">
                <a:latin typeface="Symbol"/>
                <a:cs typeface="Symbol"/>
              </a:rPr>
              <a:t></a:t>
            </a:r>
            <a:r>
              <a:rPr sz="9200" spc="325" dirty="0"/>
              <a:t>)</a:t>
            </a:r>
            <a:endParaRPr sz="9200">
              <a:latin typeface="Symbol"/>
              <a:cs typeface="Symbo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350653" y="3020850"/>
          <a:ext cx="11391900" cy="68068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97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9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97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61361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985"/>
                        </a:spcBef>
                      </a:pPr>
                      <a:r>
                        <a:rPr sz="6600" i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P</a:t>
                      </a:r>
                      <a:endParaRPr sz="6600">
                        <a:latin typeface="Times New Roman"/>
                        <a:cs typeface="Times New Roman"/>
                      </a:endParaRPr>
                    </a:p>
                  </a:txBody>
                  <a:tcPr marL="0" marR="0" marT="125095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28575">
                      <a:solidFill>
                        <a:srgbClr val="D6D7D6"/>
                      </a:solidFill>
                      <a:prstDash val="solid"/>
                    </a:lnB>
                    <a:solidFill>
                      <a:srgbClr val="0326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85"/>
                        </a:spcBef>
                      </a:pPr>
                      <a:r>
                        <a:rPr sz="6600" i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Q</a:t>
                      </a:r>
                      <a:endParaRPr sz="6600">
                        <a:latin typeface="Times New Roman"/>
                        <a:cs typeface="Times New Roman"/>
                      </a:endParaRPr>
                    </a:p>
                  </a:txBody>
                  <a:tcPr marL="0" marR="0" marT="125095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28575">
                      <a:solidFill>
                        <a:srgbClr val="D6D7D6"/>
                      </a:solidFill>
                      <a:prstDash val="solid"/>
                    </a:lnB>
                    <a:solidFill>
                      <a:srgbClr val="03265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sz="6600" i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P </a:t>
                      </a:r>
                      <a:r>
                        <a:rPr sz="6600" spc="-5" dirty="0">
                          <a:solidFill>
                            <a:srgbClr val="FFFFFF"/>
                          </a:solidFill>
                          <a:latin typeface="Symbol"/>
                          <a:cs typeface="Symbol"/>
                        </a:rPr>
                        <a:t></a:t>
                      </a:r>
                      <a:r>
                        <a:rPr sz="6600" spc="-15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6600" i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Q</a:t>
                      </a:r>
                      <a:endParaRPr sz="6600">
                        <a:latin typeface="Times New Roman"/>
                        <a:cs typeface="Times New Roman"/>
                      </a:endParaRPr>
                    </a:p>
                  </a:txBody>
                  <a:tcPr marL="0" marR="0" marT="83185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28575">
                      <a:solidFill>
                        <a:srgbClr val="D6D7D6"/>
                      </a:solidFill>
                      <a:prstDash val="solid"/>
                    </a:lnB>
                    <a:solidFill>
                      <a:srgbClr val="0326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6136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95"/>
                        </a:spcBef>
                      </a:pPr>
                      <a:r>
                        <a:rPr sz="5100" spc="65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false</a:t>
                      </a:r>
                      <a:endParaRPr sz="5100">
                        <a:latin typeface="Arial"/>
                        <a:cs typeface="Arial"/>
                      </a:endParaRPr>
                    </a:p>
                  </a:txBody>
                  <a:tcPr marL="0" marR="0" marT="189865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28575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1495"/>
                        </a:spcBef>
                      </a:pPr>
                      <a:r>
                        <a:rPr sz="5100" spc="65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false</a:t>
                      </a:r>
                      <a:endParaRPr sz="5100">
                        <a:latin typeface="Arial"/>
                        <a:cs typeface="Arial"/>
                      </a:endParaRPr>
                    </a:p>
                  </a:txBody>
                  <a:tcPr marL="0" marR="0" marT="189865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28575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1495"/>
                        </a:spcBef>
                      </a:pPr>
                      <a:r>
                        <a:rPr sz="5100" spc="65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false</a:t>
                      </a:r>
                      <a:endParaRPr sz="5100">
                        <a:latin typeface="Arial"/>
                        <a:cs typeface="Arial"/>
                      </a:endParaRPr>
                    </a:p>
                  </a:txBody>
                  <a:tcPr marL="0" marR="0" marT="189865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28575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6136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5100" spc="65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false</a:t>
                      </a:r>
                      <a:endParaRPr sz="5100">
                        <a:latin typeface="Arial"/>
                        <a:cs typeface="Arial"/>
                      </a:endParaRPr>
                    </a:p>
                  </a:txBody>
                  <a:tcPr marL="0" marR="0" marT="18923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5100" spc="6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true</a:t>
                      </a:r>
                      <a:endParaRPr sz="5100">
                        <a:latin typeface="Arial"/>
                        <a:cs typeface="Arial"/>
                      </a:endParaRPr>
                    </a:p>
                  </a:txBody>
                  <a:tcPr marL="0" marR="0" marT="1892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5100" spc="6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true</a:t>
                      </a:r>
                      <a:endParaRPr sz="5100">
                        <a:latin typeface="Arial"/>
                        <a:cs typeface="Arial"/>
                      </a:endParaRPr>
                    </a:p>
                  </a:txBody>
                  <a:tcPr marL="0" marR="0" marT="1892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6137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5100" spc="6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true</a:t>
                      </a:r>
                      <a:endParaRPr sz="5100">
                        <a:latin typeface="Arial"/>
                        <a:cs typeface="Arial"/>
                      </a:endParaRPr>
                    </a:p>
                  </a:txBody>
                  <a:tcPr marL="0" marR="0" marT="18923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5100" spc="65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false</a:t>
                      </a:r>
                      <a:endParaRPr sz="5100">
                        <a:latin typeface="Arial"/>
                        <a:cs typeface="Arial"/>
                      </a:endParaRPr>
                    </a:p>
                  </a:txBody>
                  <a:tcPr marL="0" marR="0" marT="1892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5100" spc="6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true</a:t>
                      </a:r>
                      <a:endParaRPr sz="5100">
                        <a:latin typeface="Arial"/>
                        <a:cs typeface="Arial"/>
                      </a:endParaRPr>
                    </a:p>
                  </a:txBody>
                  <a:tcPr marL="0" marR="0" marT="1892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6136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5100" spc="6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true</a:t>
                      </a:r>
                      <a:endParaRPr sz="5100">
                        <a:latin typeface="Arial"/>
                        <a:cs typeface="Arial"/>
                      </a:endParaRPr>
                    </a:p>
                  </a:txBody>
                  <a:tcPr marL="0" marR="0" marT="18923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5100" spc="6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true</a:t>
                      </a:r>
                      <a:endParaRPr sz="5100">
                        <a:latin typeface="Arial"/>
                        <a:cs typeface="Arial"/>
                      </a:endParaRPr>
                    </a:p>
                  </a:txBody>
                  <a:tcPr marL="0" marR="0" marT="1892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5100" spc="6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true</a:t>
                      </a:r>
                      <a:endParaRPr sz="5100">
                        <a:latin typeface="Arial"/>
                        <a:cs typeface="Arial"/>
                      </a:endParaRPr>
                    </a:p>
                  </a:txBody>
                  <a:tcPr marL="0" marR="0" marT="1892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1811" y="448019"/>
            <a:ext cx="9196705" cy="14331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200" spc="-425" dirty="0"/>
              <a:t>Implication</a:t>
            </a:r>
            <a:r>
              <a:rPr sz="9200" spc="-370" dirty="0"/>
              <a:t> </a:t>
            </a:r>
            <a:r>
              <a:rPr sz="9200" spc="330" dirty="0"/>
              <a:t>(</a:t>
            </a:r>
            <a:r>
              <a:rPr sz="9200" spc="330" dirty="0">
                <a:latin typeface="Times New Roman"/>
                <a:cs typeface="Times New Roman"/>
              </a:rPr>
              <a:t>→</a:t>
            </a:r>
            <a:r>
              <a:rPr sz="9200" spc="330" dirty="0"/>
              <a:t>)</a:t>
            </a:r>
            <a:endParaRPr sz="9200">
              <a:latin typeface="Times New Roman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350653" y="3020850"/>
          <a:ext cx="11391900" cy="68068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97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9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97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61361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985"/>
                        </a:spcBef>
                      </a:pPr>
                      <a:r>
                        <a:rPr sz="6600" i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P</a:t>
                      </a:r>
                      <a:endParaRPr sz="6600">
                        <a:latin typeface="Times New Roman"/>
                        <a:cs typeface="Times New Roman"/>
                      </a:endParaRPr>
                    </a:p>
                  </a:txBody>
                  <a:tcPr marL="0" marR="0" marT="125095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28575">
                      <a:solidFill>
                        <a:srgbClr val="D6D7D6"/>
                      </a:solidFill>
                      <a:prstDash val="solid"/>
                    </a:lnB>
                    <a:solidFill>
                      <a:srgbClr val="0326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85"/>
                        </a:spcBef>
                      </a:pPr>
                      <a:r>
                        <a:rPr sz="6600" i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Q</a:t>
                      </a:r>
                      <a:endParaRPr sz="6600">
                        <a:latin typeface="Times New Roman"/>
                        <a:cs typeface="Times New Roman"/>
                      </a:endParaRPr>
                    </a:p>
                  </a:txBody>
                  <a:tcPr marL="0" marR="0" marT="125095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28575">
                      <a:solidFill>
                        <a:srgbClr val="D6D7D6"/>
                      </a:solidFill>
                      <a:prstDash val="solid"/>
                    </a:lnB>
                    <a:solidFill>
                      <a:srgbClr val="0326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85"/>
                        </a:spcBef>
                      </a:pPr>
                      <a:r>
                        <a:rPr sz="6600" i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P →</a:t>
                      </a:r>
                      <a:r>
                        <a:rPr sz="6600" i="1" spc="-15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6600" i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Q</a:t>
                      </a:r>
                      <a:endParaRPr sz="6600">
                        <a:latin typeface="Times New Roman"/>
                        <a:cs typeface="Times New Roman"/>
                      </a:endParaRPr>
                    </a:p>
                  </a:txBody>
                  <a:tcPr marL="0" marR="0" marT="125095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28575">
                      <a:solidFill>
                        <a:srgbClr val="D6D7D6"/>
                      </a:solidFill>
                      <a:prstDash val="solid"/>
                    </a:lnB>
                    <a:solidFill>
                      <a:srgbClr val="0326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6136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95"/>
                        </a:spcBef>
                      </a:pPr>
                      <a:r>
                        <a:rPr sz="5100" spc="65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false</a:t>
                      </a:r>
                      <a:endParaRPr sz="5100">
                        <a:latin typeface="Arial"/>
                        <a:cs typeface="Arial"/>
                      </a:endParaRPr>
                    </a:p>
                  </a:txBody>
                  <a:tcPr marL="0" marR="0" marT="189865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28575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1495"/>
                        </a:spcBef>
                      </a:pPr>
                      <a:r>
                        <a:rPr sz="5100" spc="65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false</a:t>
                      </a:r>
                      <a:endParaRPr sz="5100">
                        <a:latin typeface="Arial"/>
                        <a:cs typeface="Arial"/>
                      </a:endParaRPr>
                    </a:p>
                  </a:txBody>
                  <a:tcPr marL="0" marR="0" marT="189865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28575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1495"/>
                        </a:spcBef>
                      </a:pPr>
                      <a:r>
                        <a:rPr sz="5100" spc="6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true</a:t>
                      </a:r>
                      <a:endParaRPr sz="5100">
                        <a:latin typeface="Arial"/>
                        <a:cs typeface="Arial"/>
                      </a:endParaRPr>
                    </a:p>
                  </a:txBody>
                  <a:tcPr marL="0" marR="0" marT="189865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28575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6136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5100" spc="65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false</a:t>
                      </a:r>
                      <a:endParaRPr sz="5100">
                        <a:latin typeface="Arial"/>
                        <a:cs typeface="Arial"/>
                      </a:endParaRPr>
                    </a:p>
                  </a:txBody>
                  <a:tcPr marL="0" marR="0" marT="18923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5100" spc="6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true</a:t>
                      </a:r>
                      <a:endParaRPr sz="5100">
                        <a:latin typeface="Arial"/>
                        <a:cs typeface="Arial"/>
                      </a:endParaRPr>
                    </a:p>
                  </a:txBody>
                  <a:tcPr marL="0" marR="0" marT="1892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5100" spc="6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true</a:t>
                      </a:r>
                      <a:endParaRPr sz="5100">
                        <a:latin typeface="Arial"/>
                        <a:cs typeface="Arial"/>
                      </a:endParaRPr>
                    </a:p>
                  </a:txBody>
                  <a:tcPr marL="0" marR="0" marT="1892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6137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5100" spc="6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true</a:t>
                      </a:r>
                      <a:endParaRPr sz="5100">
                        <a:latin typeface="Arial"/>
                        <a:cs typeface="Arial"/>
                      </a:endParaRPr>
                    </a:p>
                  </a:txBody>
                  <a:tcPr marL="0" marR="0" marT="18923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5100" spc="65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false</a:t>
                      </a:r>
                      <a:endParaRPr sz="5100">
                        <a:latin typeface="Arial"/>
                        <a:cs typeface="Arial"/>
                      </a:endParaRPr>
                    </a:p>
                  </a:txBody>
                  <a:tcPr marL="0" marR="0" marT="1892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5100" spc="65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false</a:t>
                      </a:r>
                      <a:endParaRPr sz="5100">
                        <a:latin typeface="Arial"/>
                        <a:cs typeface="Arial"/>
                      </a:endParaRPr>
                    </a:p>
                  </a:txBody>
                  <a:tcPr marL="0" marR="0" marT="1892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6136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5100" spc="6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true</a:t>
                      </a:r>
                      <a:endParaRPr sz="5100">
                        <a:latin typeface="Arial"/>
                        <a:cs typeface="Arial"/>
                      </a:endParaRPr>
                    </a:p>
                  </a:txBody>
                  <a:tcPr marL="0" marR="0" marT="18923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5100" spc="6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true</a:t>
                      </a:r>
                      <a:endParaRPr sz="5100">
                        <a:latin typeface="Arial"/>
                        <a:cs typeface="Arial"/>
                      </a:endParaRPr>
                    </a:p>
                  </a:txBody>
                  <a:tcPr marL="0" marR="0" marT="1892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5100" spc="6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true</a:t>
                      </a:r>
                      <a:endParaRPr sz="5100">
                        <a:latin typeface="Arial"/>
                        <a:cs typeface="Arial"/>
                      </a:endParaRPr>
                    </a:p>
                  </a:txBody>
                  <a:tcPr marL="0" marR="0" marT="1892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1811" y="448019"/>
            <a:ext cx="10390505" cy="14331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200" spc="-385" dirty="0"/>
              <a:t>Biconditional</a:t>
            </a:r>
            <a:r>
              <a:rPr sz="9200" spc="-355" dirty="0"/>
              <a:t> </a:t>
            </a:r>
            <a:r>
              <a:rPr sz="9200" spc="330" dirty="0"/>
              <a:t>(</a:t>
            </a:r>
            <a:r>
              <a:rPr sz="9200" spc="330" dirty="0">
                <a:latin typeface="Times New Roman"/>
                <a:cs typeface="Times New Roman"/>
              </a:rPr>
              <a:t>↔</a:t>
            </a:r>
            <a:r>
              <a:rPr sz="9200" spc="330" dirty="0"/>
              <a:t>)</a:t>
            </a:r>
            <a:endParaRPr sz="9200">
              <a:latin typeface="Times New Roman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350653" y="3020850"/>
          <a:ext cx="11391900" cy="68068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97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9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97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61361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985"/>
                        </a:spcBef>
                      </a:pPr>
                      <a:r>
                        <a:rPr sz="6600" i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P</a:t>
                      </a:r>
                      <a:endParaRPr sz="6600">
                        <a:latin typeface="Times New Roman"/>
                        <a:cs typeface="Times New Roman"/>
                      </a:endParaRPr>
                    </a:p>
                  </a:txBody>
                  <a:tcPr marL="0" marR="0" marT="125095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28575">
                      <a:solidFill>
                        <a:srgbClr val="D6D7D6"/>
                      </a:solidFill>
                      <a:prstDash val="solid"/>
                    </a:lnB>
                    <a:solidFill>
                      <a:srgbClr val="0326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85"/>
                        </a:spcBef>
                      </a:pPr>
                      <a:r>
                        <a:rPr sz="6600" i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Q</a:t>
                      </a:r>
                      <a:endParaRPr sz="6600">
                        <a:latin typeface="Times New Roman"/>
                        <a:cs typeface="Times New Roman"/>
                      </a:endParaRPr>
                    </a:p>
                  </a:txBody>
                  <a:tcPr marL="0" marR="0" marT="125095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28575">
                      <a:solidFill>
                        <a:srgbClr val="D6D7D6"/>
                      </a:solidFill>
                      <a:prstDash val="solid"/>
                    </a:lnB>
                    <a:solidFill>
                      <a:srgbClr val="0326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85"/>
                        </a:spcBef>
                      </a:pPr>
                      <a:r>
                        <a:rPr sz="6600" i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P ↔</a:t>
                      </a:r>
                      <a:r>
                        <a:rPr sz="6600" i="1" spc="-15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6600" i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Q</a:t>
                      </a:r>
                      <a:endParaRPr sz="6600">
                        <a:latin typeface="Times New Roman"/>
                        <a:cs typeface="Times New Roman"/>
                      </a:endParaRPr>
                    </a:p>
                  </a:txBody>
                  <a:tcPr marL="0" marR="0" marT="125095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28575">
                      <a:solidFill>
                        <a:srgbClr val="D6D7D6"/>
                      </a:solidFill>
                      <a:prstDash val="solid"/>
                    </a:lnB>
                    <a:solidFill>
                      <a:srgbClr val="0326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6136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95"/>
                        </a:spcBef>
                      </a:pPr>
                      <a:r>
                        <a:rPr sz="5100" spc="65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false</a:t>
                      </a:r>
                      <a:endParaRPr sz="5100">
                        <a:latin typeface="Arial"/>
                        <a:cs typeface="Arial"/>
                      </a:endParaRPr>
                    </a:p>
                  </a:txBody>
                  <a:tcPr marL="0" marR="0" marT="189865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28575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1495"/>
                        </a:spcBef>
                      </a:pPr>
                      <a:r>
                        <a:rPr sz="5100" spc="65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false</a:t>
                      </a:r>
                      <a:endParaRPr sz="5100">
                        <a:latin typeface="Arial"/>
                        <a:cs typeface="Arial"/>
                      </a:endParaRPr>
                    </a:p>
                  </a:txBody>
                  <a:tcPr marL="0" marR="0" marT="189865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28575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1495"/>
                        </a:spcBef>
                      </a:pPr>
                      <a:r>
                        <a:rPr sz="5100" spc="6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true</a:t>
                      </a:r>
                      <a:endParaRPr sz="5100">
                        <a:latin typeface="Arial"/>
                        <a:cs typeface="Arial"/>
                      </a:endParaRPr>
                    </a:p>
                  </a:txBody>
                  <a:tcPr marL="0" marR="0" marT="189865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28575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6136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5100" spc="65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false</a:t>
                      </a:r>
                      <a:endParaRPr sz="5100">
                        <a:latin typeface="Arial"/>
                        <a:cs typeface="Arial"/>
                      </a:endParaRPr>
                    </a:p>
                  </a:txBody>
                  <a:tcPr marL="0" marR="0" marT="18923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5100" spc="6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true</a:t>
                      </a:r>
                      <a:endParaRPr sz="5100">
                        <a:latin typeface="Arial"/>
                        <a:cs typeface="Arial"/>
                      </a:endParaRPr>
                    </a:p>
                  </a:txBody>
                  <a:tcPr marL="0" marR="0" marT="1892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5100" spc="65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false</a:t>
                      </a:r>
                      <a:endParaRPr sz="5100">
                        <a:latin typeface="Arial"/>
                        <a:cs typeface="Arial"/>
                      </a:endParaRPr>
                    </a:p>
                  </a:txBody>
                  <a:tcPr marL="0" marR="0" marT="1892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6137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5100" spc="6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true</a:t>
                      </a:r>
                      <a:endParaRPr sz="5100">
                        <a:latin typeface="Arial"/>
                        <a:cs typeface="Arial"/>
                      </a:endParaRPr>
                    </a:p>
                  </a:txBody>
                  <a:tcPr marL="0" marR="0" marT="18923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5100" spc="65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false</a:t>
                      </a:r>
                      <a:endParaRPr sz="5100">
                        <a:latin typeface="Arial"/>
                        <a:cs typeface="Arial"/>
                      </a:endParaRPr>
                    </a:p>
                  </a:txBody>
                  <a:tcPr marL="0" marR="0" marT="1892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5100" spc="65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false</a:t>
                      </a:r>
                      <a:endParaRPr sz="5100">
                        <a:latin typeface="Arial"/>
                        <a:cs typeface="Arial"/>
                      </a:endParaRPr>
                    </a:p>
                  </a:txBody>
                  <a:tcPr marL="0" marR="0" marT="1892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6136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5100" spc="6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true</a:t>
                      </a:r>
                      <a:endParaRPr sz="5100">
                        <a:latin typeface="Arial"/>
                        <a:cs typeface="Arial"/>
                      </a:endParaRPr>
                    </a:p>
                  </a:txBody>
                  <a:tcPr marL="0" marR="0" marT="18923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5100" spc="6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true</a:t>
                      </a:r>
                      <a:endParaRPr sz="5100">
                        <a:latin typeface="Arial"/>
                        <a:cs typeface="Arial"/>
                      </a:endParaRPr>
                    </a:p>
                  </a:txBody>
                  <a:tcPr marL="0" marR="0" marT="1892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5100" spc="6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true</a:t>
                      </a:r>
                      <a:endParaRPr sz="5100">
                        <a:latin typeface="Arial"/>
                        <a:cs typeface="Arial"/>
                      </a:endParaRPr>
                    </a:p>
                  </a:txBody>
                  <a:tcPr marL="0" marR="0" marT="18923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95107" y="3358925"/>
            <a:ext cx="3739515" cy="14331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200" spc="-290" dirty="0">
                <a:solidFill>
                  <a:srgbClr val="FFFFFF"/>
                </a:solidFill>
                <a:latin typeface="Arial Black"/>
                <a:cs typeface="Arial Black"/>
              </a:rPr>
              <a:t>model</a:t>
            </a:r>
            <a:endParaRPr sz="92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95107" y="5526398"/>
            <a:ext cx="15952469" cy="1889760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12700" marR="5080">
              <a:lnSpc>
                <a:spcPts val="7259"/>
              </a:lnSpc>
              <a:spcBef>
                <a:spcPts val="475"/>
              </a:spcBef>
            </a:pPr>
            <a:r>
              <a:rPr sz="6150" spc="-420" dirty="0">
                <a:solidFill>
                  <a:srgbClr val="FFFFFF"/>
                </a:solidFill>
                <a:latin typeface="Arial Black"/>
                <a:cs typeface="Arial Black"/>
              </a:rPr>
              <a:t>assignment </a:t>
            </a:r>
            <a:r>
              <a:rPr sz="6150" spc="-150" dirty="0">
                <a:solidFill>
                  <a:srgbClr val="FFFFFF"/>
                </a:solidFill>
                <a:latin typeface="Arial Black"/>
                <a:cs typeface="Arial Black"/>
              </a:rPr>
              <a:t>of </a:t>
            </a:r>
            <a:r>
              <a:rPr sz="6150" spc="-555" dirty="0">
                <a:solidFill>
                  <a:srgbClr val="FFFFFF"/>
                </a:solidFill>
                <a:latin typeface="Arial Black"/>
                <a:cs typeface="Arial Black"/>
              </a:rPr>
              <a:t>a </a:t>
            </a:r>
            <a:r>
              <a:rPr sz="6150" spc="-280" dirty="0">
                <a:solidFill>
                  <a:srgbClr val="FFFFFF"/>
                </a:solidFill>
                <a:latin typeface="Arial Black"/>
                <a:cs typeface="Arial Black"/>
              </a:rPr>
              <a:t>truth </a:t>
            </a:r>
            <a:r>
              <a:rPr sz="6150" spc="-440" dirty="0">
                <a:solidFill>
                  <a:srgbClr val="FFFFFF"/>
                </a:solidFill>
                <a:latin typeface="Arial Black"/>
                <a:cs typeface="Arial Black"/>
              </a:rPr>
              <a:t>value </a:t>
            </a:r>
            <a:r>
              <a:rPr sz="6150" spc="-250" dirty="0">
                <a:solidFill>
                  <a:srgbClr val="FFFFFF"/>
                </a:solidFill>
                <a:latin typeface="Arial Black"/>
                <a:cs typeface="Arial Black"/>
              </a:rPr>
              <a:t>to </a:t>
            </a:r>
            <a:r>
              <a:rPr sz="6150" spc="-375" dirty="0">
                <a:solidFill>
                  <a:srgbClr val="FFFFFF"/>
                </a:solidFill>
                <a:latin typeface="Arial Black"/>
                <a:cs typeface="Arial Black"/>
              </a:rPr>
              <a:t>every  </a:t>
            </a:r>
            <a:r>
              <a:rPr sz="6150" spc="-325" dirty="0">
                <a:solidFill>
                  <a:srgbClr val="FFFFFF"/>
                </a:solidFill>
                <a:latin typeface="Arial Black"/>
                <a:cs typeface="Arial Black"/>
              </a:rPr>
              <a:t>propositional </a:t>
            </a:r>
            <a:r>
              <a:rPr sz="6150" spc="-310" dirty="0">
                <a:solidFill>
                  <a:srgbClr val="FFFFFF"/>
                </a:solidFill>
                <a:latin typeface="Arial Black"/>
                <a:cs typeface="Arial Black"/>
              </a:rPr>
              <a:t>symbol </a:t>
            </a:r>
            <a:r>
              <a:rPr sz="6150" spc="-145" dirty="0">
                <a:solidFill>
                  <a:srgbClr val="FFFFFF"/>
                </a:solidFill>
                <a:latin typeface="Arial Black"/>
                <a:cs typeface="Arial Black"/>
              </a:rPr>
              <a:t>(a </a:t>
            </a:r>
            <a:r>
              <a:rPr sz="6150" spc="-409" dirty="0">
                <a:solidFill>
                  <a:srgbClr val="FFFFFF"/>
                </a:solidFill>
                <a:latin typeface="Arial Black"/>
                <a:cs typeface="Arial Black"/>
              </a:rPr>
              <a:t>"possible</a:t>
            </a:r>
            <a:r>
              <a:rPr sz="6150" spc="-5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6150" spc="-265" dirty="0">
                <a:solidFill>
                  <a:srgbClr val="FFFFFF"/>
                </a:solidFill>
                <a:latin typeface="Arial Black"/>
                <a:cs typeface="Arial Black"/>
              </a:rPr>
              <a:t>world")</a:t>
            </a:r>
            <a:endParaRPr sz="615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95107" y="3358925"/>
            <a:ext cx="3739515" cy="14331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200" spc="-290" dirty="0">
                <a:solidFill>
                  <a:srgbClr val="FFFFFF"/>
                </a:solidFill>
                <a:latin typeface="Arial Black"/>
                <a:cs typeface="Arial Black"/>
              </a:rPr>
              <a:t>model</a:t>
            </a:r>
            <a:endParaRPr sz="92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672869" y="2961031"/>
            <a:ext cx="5865495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175385" algn="l"/>
              </a:tabLst>
            </a:pPr>
            <a:r>
              <a:rPr i="1" spc="-5" dirty="0">
                <a:latin typeface="Times New Roman"/>
                <a:cs typeface="Times New Roman"/>
              </a:rPr>
              <a:t>P</a:t>
            </a:r>
            <a:r>
              <a:rPr spc="-5" dirty="0">
                <a:latin typeface="Times New Roman"/>
                <a:cs typeface="Times New Roman"/>
              </a:rPr>
              <a:t>:	</a:t>
            </a:r>
            <a:r>
              <a:rPr spc="-530" dirty="0"/>
              <a:t>It </a:t>
            </a:r>
            <a:r>
              <a:rPr spc="-655" dirty="0"/>
              <a:t>is</a:t>
            </a:r>
            <a:r>
              <a:rPr dirty="0"/>
              <a:t> </a:t>
            </a:r>
            <a:r>
              <a:rPr spc="-455" dirty="0"/>
              <a:t>raining.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672869" y="4311775"/>
            <a:ext cx="7215505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268730" algn="l"/>
              </a:tabLst>
            </a:pPr>
            <a:r>
              <a:rPr sz="6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Q</a:t>
            </a:r>
            <a:r>
              <a:rPr sz="6600" spc="-5" dirty="0">
                <a:solidFill>
                  <a:srgbClr val="FFFFFF"/>
                </a:solidFill>
                <a:latin typeface="Times New Roman"/>
                <a:cs typeface="Times New Roman"/>
              </a:rPr>
              <a:t>:	</a:t>
            </a:r>
            <a:r>
              <a:rPr sz="6600" spc="-530" dirty="0">
                <a:solidFill>
                  <a:srgbClr val="FFFFFF"/>
                </a:solidFill>
                <a:latin typeface="Arial Black"/>
                <a:cs typeface="Arial Black"/>
              </a:rPr>
              <a:t>It </a:t>
            </a:r>
            <a:r>
              <a:rPr sz="6600" spc="-655" dirty="0">
                <a:solidFill>
                  <a:srgbClr val="FFFFFF"/>
                </a:solidFill>
                <a:latin typeface="Arial Black"/>
                <a:cs typeface="Arial Black"/>
              </a:rPr>
              <a:t>is </a:t>
            </a:r>
            <a:r>
              <a:rPr sz="6600" spc="-620" dirty="0">
                <a:solidFill>
                  <a:srgbClr val="FFFFFF"/>
                </a:solidFill>
                <a:latin typeface="Arial Black"/>
                <a:cs typeface="Arial Black"/>
              </a:rPr>
              <a:t>a</a:t>
            </a:r>
            <a:r>
              <a:rPr sz="6600" spc="45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6600" spc="-630" dirty="0">
                <a:solidFill>
                  <a:srgbClr val="FFFFFF"/>
                </a:solidFill>
                <a:latin typeface="Arial Black"/>
                <a:cs typeface="Arial Black"/>
              </a:rPr>
              <a:t>Tuesday.</a:t>
            </a:r>
            <a:endParaRPr sz="6600">
              <a:latin typeface="Arial Black"/>
              <a:cs typeface="Arial Blac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03350" y="7913760"/>
            <a:ext cx="8293100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600" spc="-5" dirty="0">
                <a:solidFill>
                  <a:srgbClr val="FFFFFF"/>
                </a:solidFill>
                <a:latin typeface="Times New Roman"/>
                <a:cs typeface="Times New Roman"/>
              </a:rPr>
              <a:t>{</a:t>
            </a:r>
            <a:r>
              <a:rPr sz="6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P </a:t>
            </a:r>
            <a:r>
              <a:rPr sz="6600" spc="-5" dirty="0">
                <a:solidFill>
                  <a:srgbClr val="FFFFFF"/>
                </a:solidFill>
                <a:latin typeface="Times New Roman"/>
                <a:cs typeface="Times New Roman"/>
              </a:rPr>
              <a:t>= </a:t>
            </a:r>
            <a:r>
              <a:rPr sz="6600" spc="625" dirty="0">
                <a:solidFill>
                  <a:srgbClr val="FFFFFF"/>
                </a:solidFill>
                <a:latin typeface="Arial"/>
                <a:cs typeface="Arial"/>
              </a:rPr>
              <a:t>true</a:t>
            </a:r>
            <a:r>
              <a:rPr sz="6600" spc="625" dirty="0">
                <a:solidFill>
                  <a:srgbClr val="FFFFFF"/>
                </a:solidFill>
                <a:latin typeface="Times New Roman"/>
                <a:cs typeface="Times New Roman"/>
              </a:rPr>
              <a:t>, </a:t>
            </a:r>
            <a:r>
              <a:rPr sz="6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Q </a:t>
            </a:r>
            <a:r>
              <a:rPr sz="6600" spc="-5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6600" spc="-7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600" spc="695" dirty="0">
                <a:solidFill>
                  <a:srgbClr val="FFFFFF"/>
                </a:solidFill>
                <a:latin typeface="Arial"/>
                <a:cs typeface="Arial"/>
              </a:rPr>
              <a:t>false</a:t>
            </a:r>
            <a:r>
              <a:rPr sz="6600" spc="695" dirty="0">
                <a:solidFill>
                  <a:srgbClr val="FFFFFF"/>
                </a:solidFill>
                <a:latin typeface="Times New Roman"/>
                <a:cs typeface="Times New Roman"/>
              </a:rPr>
              <a:t>}</a:t>
            </a:r>
            <a:endParaRPr sz="6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95107" y="3358925"/>
            <a:ext cx="9659620" cy="14331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200" spc="-380" dirty="0">
                <a:solidFill>
                  <a:srgbClr val="FFFFFF"/>
                </a:solidFill>
                <a:latin typeface="Arial Black"/>
                <a:cs typeface="Arial Black"/>
              </a:rPr>
              <a:t>knowledge </a:t>
            </a:r>
            <a:r>
              <a:rPr sz="9200" spc="-560" dirty="0">
                <a:solidFill>
                  <a:srgbClr val="FFFFFF"/>
                </a:solidFill>
                <a:latin typeface="Arial Black"/>
                <a:cs typeface="Arial Black"/>
              </a:rPr>
              <a:t>base</a:t>
            </a:r>
            <a:endParaRPr sz="92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95107" y="5526398"/>
            <a:ext cx="11671300" cy="1889760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12700" marR="5080">
              <a:lnSpc>
                <a:spcPts val="7259"/>
              </a:lnSpc>
              <a:spcBef>
                <a:spcPts val="475"/>
              </a:spcBef>
            </a:pPr>
            <a:r>
              <a:rPr sz="6150" spc="-555" dirty="0">
                <a:solidFill>
                  <a:srgbClr val="FFFFFF"/>
                </a:solidFill>
                <a:latin typeface="Arial Black"/>
                <a:cs typeface="Arial Black"/>
              </a:rPr>
              <a:t>a </a:t>
            </a:r>
            <a:r>
              <a:rPr sz="6150" spc="-480" dirty="0">
                <a:solidFill>
                  <a:srgbClr val="FFFFFF"/>
                </a:solidFill>
                <a:latin typeface="Arial Black"/>
                <a:cs typeface="Arial Black"/>
              </a:rPr>
              <a:t>set </a:t>
            </a:r>
            <a:r>
              <a:rPr sz="6150" spc="-150" dirty="0">
                <a:solidFill>
                  <a:srgbClr val="FFFFFF"/>
                </a:solidFill>
                <a:latin typeface="Arial Black"/>
                <a:cs typeface="Arial Black"/>
              </a:rPr>
              <a:t>of </a:t>
            </a:r>
            <a:r>
              <a:rPr sz="6150" spc="-500" dirty="0">
                <a:solidFill>
                  <a:srgbClr val="FFFFFF"/>
                </a:solidFill>
                <a:latin typeface="Arial Black"/>
                <a:cs typeface="Arial Black"/>
              </a:rPr>
              <a:t>sentences </a:t>
            </a:r>
            <a:r>
              <a:rPr sz="6150" spc="-409" dirty="0">
                <a:solidFill>
                  <a:srgbClr val="FFFFFF"/>
                </a:solidFill>
                <a:latin typeface="Arial Black"/>
                <a:cs typeface="Arial Black"/>
              </a:rPr>
              <a:t>known </a:t>
            </a:r>
            <a:r>
              <a:rPr sz="6150" spc="-150" dirty="0">
                <a:solidFill>
                  <a:srgbClr val="FFFFFF"/>
                </a:solidFill>
                <a:latin typeface="Arial Black"/>
                <a:cs typeface="Arial Black"/>
              </a:rPr>
              <a:t>by </a:t>
            </a:r>
            <a:r>
              <a:rPr sz="6150" spc="-555" dirty="0">
                <a:solidFill>
                  <a:srgbClr val="FFFFFF"/>
                </a:solidFill>
                <a:latin typeface="Arial Black"/>
                <a:cs typeface="Arial Black"/>
              </a:rPr>
              <a:t>a  </a:t>
            </a:r>
            <a:r>
              <a:rPr sz="6150" spc="-305" dirty="0">
                <a:solidFill>
                  <a:srgbClr val="FFFFFF"/>
                </a:solidFill>
                <a:latin typeface="Arial Black"/>
                <a:cs typeface="Arial Black"/>
              </a:rPr>
              <a:t>knowledge-based</a:t>
            </a:r>
            <a:r>
              <a:rPr sz="6150" spc="-21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6150" spc="-330" dirty="0">
                <a:solidFill>
                  <a:srgbClr val="FFFFFF"/>
                </a:solidFill>
                <a:latin typeface="Arial Black"/>
                <a:cs typeface="Arial Black"/>
              </a:rPr>
              <a:t>agent</a:t>
            </a:r>
            <a:endParaRPr sz="615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99137" y="4814378"/>
            <a:ext cx="6706870" cy="14331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200" spc="-405" dirty="0"/>
              <a:t>Knowledge</a:t>
            </a:r>
            <a:endParaRPr sz="92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1811" y="395664"/>
            <a:ext cx="6409055" cy="14331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200" spc="-445" dirty="0"/>
              <a:t>Entailment</a:t>
            </a:r>
            <a:endParaRPr sz="9200"/>
          </a:p>
        </p:txBody>
      </p:sp>
      <p:sp>
        <p:nvSpPr>
          <p:cNvPr id="3" name="object 3"/>
          <p:cNvSpPr txBox="1"/>
          <p:nvPr/>
        </p:nvSpPr>
        <p:spPr>
          <a:xfrm>
            <a:off x="1285689" y="3987178"/>
            <a:ext cx="17529810" cy="4497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160" algn="ctr">
              <a:lnSpc>
                <a:spcPct val="100000"/>
              </a:lnSpc>
              <a:spcBef>
                <a:spcPts val="95"/>
              </a:spcBef>
            </a:pPr>
            <a:r>
              <a:rPr sz="825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α </a:t>
            </a:r>
            <a:r>
              <a:rPr sz="8250" spc="100" dirty="0">
                <a:solidFill>
                  <a:srgbClr val="FFFFFF"/>
                </a:solidFill>
                <a:latin typeface="Symbola"/>
                <a:cs typeface="Symbola"/>
              </a:rPr>
              <a:t>⊨</a:t>
            </a:r>
            <a:r>
              <a:rPr sz="8250" spc="-15" dirty="0">
                <a:solidFill>
                  <a:srgbClr val="FFFFFF"/>
                </a:solidFill>
                <a:latin typeface="Symbola"/>
                <a:cs typeface="Symbola"/>
              </a:rPr>
              <a:t> </a:t>
            </a:r>
            <a:r>
              <a:rPr sz="825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β</a:t>
            </a:r>
            <a:endParaRPr sz="82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82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6600" spc="-565" dirty="0">
                <a:solidFill>
                  <a:srgbClr val="FFFFFF"/>
                </a:solidFill>
                <a:latin typeface="Arial Black"/>
                <a:cs typeface="Arial Black"/>
              </a:rPr>
              <a:t>In </a:t>
            </a:r>
            <a:r>
              <a:rPr sz="6600" spc="-425" dirty="0">
                <a:solidFill>
                  <a:srgbClr val="FFFFFF"/>
                </a:solidFill>
                <a:latin typeface="Arial Black"/>
                <a:cs typeface="Arial Black"/>
              </a:rPr>
              <a:t>every </a:t>
            </a:r>
            <a:r>
              <a:rPr sz="6600" spc="-335" dirty="0">
                <a:solidFill>
                  <a:srgbClr val="FFFFFF"/>
                </a:solidFill>
                <a:latin typeface="Arial Black"/>
                <a:cs typeface="Arial Black"/>
              </a:rPr>
              <a:t>model </a:t>
            </a:r>
            <a:r>
              <a:rPr sz="6600" spc="-459" dirty="0">
                <a:solidFill>
                  <a:srgbClr val="FFFFFF"/>
                </a:solidFill>
                <a:latin typeface="Arial Black"/>
                <a:cs typeface="Arial Black"/>
              </a:rPr>
              <a:t>in </a:t>
            </a:r>
            <a:r>
              <a:rPr sz="6600" spc="-495" dirty="0">
                <a:solidFill>
                  <a:srgbClr val="FFFFFF"/>
                </a:solidFill>
                <a:latin typeface="Arial Black"/>
                <a:cs typeface="Arial Black"/>
              </a:rPr>
              <a:t>which </a:t>
            </a:r>
            <a:r>
              <a:rPr sz="6600" spc="-535" dirty="0">
                <a:solidFill>
                  <a:srgbClr val="FFFFFF"/>
                </a:solidFill>
                <a:latin typeface="Arial Black"/>
                <a:cs typeface="Arial Black"/>
              </a:rPr>
              <a:t>sentence </a:t>
            </a:r>
            <a:r>
              <a:rPr sz="6600" spc="735" dirty="0">
                <a:solidFill>
                  <a:srgbClr val="FFFFFF"/>
                </a:solidFill>
                <a:latin typeface="Trebuchet MS"/>
                <a:cs typeface="Trebuchet MS"/>
              </a:rPr>
              <a:t>α </a:t>
            </a:r>
            <a:r>
              <a:rPr sz="6600" spc="-655" dirty="0">
                <a:solidFill>
                  <a:srgbClr val="FFFFFF"/>
                </a:solidFill>
                <a:latin typeface="Arial Black"/>
                <a:cs typeface="Arial Black"/>
              </a:rPr>
              <a:t>is </a:t>
            </a:r>
            <a:r>
              <a:rPr sz="6600" spc="-450" dirty="0">
                <a:solidFill>
                  <a:srgbClr val="FFFFFF"/>
                </a:solidFill>
                <a:latin typeface="Arial Black"/>
                <a:cs typeface="Arial Black"/>
              </a:rPr>
              <a:t>true,  </a:t>
            </a:r>
            <a:r>
              <a:rPr sz="6600" spc="-535" dirty="0">
                <a:solidFill>
                  <a:srgbClr val="FFFFFF"/>
                </a:solidFill>
                <a:latin typeface="Arial Black"/>
                <a:cs typeface="Arial Black"/>
              </a:rPr>
              <a:t>sentence </a:t>
            </a:r>
            <a:r>
              <a:rPr sz="6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β </a:t>
            </a:r>
            <a:r>
              <a:rPr sz="6600" spc="-655" dirty="0">
                <a:solidFill>
                  <a:srgbClr val="FFFFFF"/>
                </a:solidFill>
                <a:latin typeface="Arial Black"/>
                <a:cs typeface="Arial Black"/>
              </a:rPr>
              <a:t>is </a:t>
            </a:r>
            <a:r>
              <a:rPr sz="6600" spc="-530" dirty="0">
                <a:solidFill>
                  <a:srgbClr val="FFFFFF"/>
                </a:solidFill>
                <a:latin typeface="Arial Black"/>
                <a:cs typeface="Arial Black"/>
              </a:rPr>
              <a:t>also</a:t>
            </a:r>
            <a:r>
              <a:rPr sz="6600" spc="84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6600" spc="-450" dirty="0">
                <a:solidFill>
                  <a:srgbClr val="FFFFFF"/>
                </a:solidFill>
                <a:latin typeface="Arial Black"/>
                <a:cs typeface="Arial Black"/>
              </a:rPr>
              <a:t>true.</a:t>
            </a:r>
            <a:endParaRPr sz="66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5801" y="1735938"/>
            <a:ext cx="17371695" cy="812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b="1" spc="260" dirty="0">
                <a:solidFill>
                  <a:srgbClr val="FFFFFF"/>
                </a:solidFill>
                <a:latin typeface="Arial"/>
                <a:cs typeface="Arial"/>
              </a:rPr>
              <a:t>If it </a:t>
            </a:r>
            <a:r>
              <a:rPr sz="4950" b="1" spc="240" dirty="0">
                <a:solidFill>
                  <a:srgbClr val="FFFFFF"/>
                </a:solidFill>
                <a:latin typeface="Arial"/>
                <a:cs typeface="Arial"/>
              </a:rPr>
              <a:t>didn't </a:t>
            </a:r>
            <a:r>
              <a:rPr sz="4950" b="1" spc="80" dirty="0">
                <a:solidFill>
                  <a:srgbClr val="FFFFFF"/>
                </a:solidFill>
                <a:latin typeface="Arial"/>
                <a:cs typeface="Arial"/>
              </a:rPr>
              <a:t>rain, </a:t>
            </a:r>
            <a:r>
              <a:rPr sz="4950" b="1" spc="170" dirty="0">
                <a:solidFill>
                  <a:srgbClr val="FFFFFF"/>
                </a:solidFill>
                <a:latin typeface="Arial"/>
                <a:cs typeface="Arial"/>
              </a:rPr>
              <a:t>Harry </a:t>
            </a:r>
            <a:r>
              <a:rPr sz="4950" b="1" spc="155" dirty="0">
                <a:solidFill>
                  <a:srgbClr val="FFFFFF"/>
                </a:solidFill>
                <a:latin typeface="Arial"/>
                <a:cs typeface="Arial"/>
              </a:rPr>
              <a:t>visited </a:t>
            </a:r>
            <a:r>
              <a:rPr sz="4950" b="1" spc="204" dirty="0">
                <a:solidFill>
                  <a:srgbClr val="FFFFFF"/>
                </a:solidFill>
                <a:latin typeface="Arial"/>
                <a:cs typeface="Arial"/>
              </a:rPr>
              <a:t>Hagrid</a:t>
            </a:r>
            <a:r>
              <a:rPr sz="4950" b="1" spc="-43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950" b="1" spc="135" dirty="0">
                <a:solidFill>
                  <a:srgbClr val="FFFFFF"/>
                </a:solidFill>
                <a:latin typeface="Arial"/>
                <a:cs typeface="Arial"/>
              </a:rPr>
              <a:t>today.</a:t>
            </a:r>
            <a:endParaRPr sz="4950">
              <a:latin typeface="Arial"/>
              <a:cs typeface="Arial"/>
            </a:endParaRPr>
          </a:p>
          <a:p>
            <a:pPr marL="12700" marR="5080">
              <a:lnSpc>
                <a:spcPts val="14590"/>
              </a:lnSpc>
              <a:spcBef>
                <a:spcPts val="1764"/>
              </a:spcBef>
            </a:pPr>
            <a:r>
              <a:rPr sz="4950" spc="-280" dirty="0">
                <a:solidFill>
                  <a:srgbClr val="FFFFFF"/>
                </a:solidFill>
                <a:latin typeface="Arial Black"/>
                <a:cs typeface="Arial Black"/>
              </a:rPr>
              <a:t>Harry </a:t>
            </a:r>
            <a:r>
              <a:rPr sz="4950" spc="-330" dirty="0">
                <a:solidFill>
                  <a:srgbClr val="FFFFFF"/>
                </a:solidFill>
                <a:latin typeface="Arial Black"/>
                <a:cs typeface="Arial Black"/>
              </a:rPr>
              <a:t>visited </a:t>
            </a:r>
            <a:r>
              <a:rPr sz="4950" spc="-260" dirty="0">
                <a:solidFill>
                  <a:srgbClr val="FFFFFF"/>
                </a:solidFill>
                <a:latin typeface="Arial Black"/>
                <a:cs typeface="Arial Black"/>
              </a:rPr>
              <a:t>Hagrid </a:t>
            </a:r>
            <a:r>
              <a:rPr sz="4950" spc="-180" dirty="0">
                <a:solidFill>
                  <a:srgbClr val="FFFFFF"/>
                </a:solidFill>
                <a:latin typeface="Arial Black"/>
                <a:cs typeface="Arial Black"/>
              </a:rPr>
              <a:t>or </a:t>
            </a:r>
            <a:r>
              <a:rPr sz="4950" spc="-229" dirty="0">
                <a:solidFill>
                  <a:srgbClr val="FFFFFF"/>
                </a:solidFill>
                <a:latin typeface="Arial Black"/>
                <a:cs typeface="Arial Black"/>
              </a:rPr>
              <a:t>Dumbledore </a:t>
            </a:r>
            <a:r>
              <a:rPr sz="4950" spc="-350" dirty="0">
                <a:solidFill>
                  <a:srgbClr val="FFFFFF"/>
                </a:solidFill>
                <a:latin typeface="Arial Black"/>
                <a:cs typeface="Arial Black"/>
              </a:rPr>
              <a:t>today, </a:t>
            </a:r>
            <a:r>
              <a:rPr sz="4950" spc="-175" dirty="0">
                <a:solidFill>
                  <a:srgbClr val="FFFFFF"/>
                </a:solidFill>
                <a:latin typeface="Arial Black"/>
                <a:cs typeface="Arial Black"/>
              </a:rPr>
              <a:t>but </a:t>
            </a:r>
            <a:r>
              <a:rPr sz="4950" spc="-210" dirty="0">
                <a:solidFill>
                  <a:srgbClr val="FFFFFF"/>
                </a:solidFill>
                <a:latin typeface="Arial Black"/>
                <a:cs typeface="Arial Black"/>
              </a:rPr>
              <a:t>not </a:t>
            </a:r>
            <a:r>
              <a:rPr sz="4950" spc="-235" dirty="0">
                <a:solidFill>
                  <a:srgbClr val="FFFFFF"/>
                </a:solidFill>
                <a:latin typeface="Arial Black"/>
                <a:cs typeface="Arial Black"/>
              </a:rPr>
              <a:t>both.  </a:t>
            </a:r>
            <a:r>
              <a:rPr sz="4950" spc="-280" dirty="0">
                <a:solidFill>
                  <a:srgbClr val="FFFFFF"/>
                </a:solidFill>
                <a:latin typeface="Arial Black"/>
                <a:cs typeface="Arial Black"/>
              </a:rPr>
              <a:t>Harry </a:t>
            </a:r>
            <a:r>
              <a:rPr sz="4950" spc="-330" dirty="0">
                <a:solidFill>
                  <a:srgbClr val="FFFFFF"/>
                </a:solidFill>
                <a:latin typeface="Arial Black"/>
                <a:cs typeface="Arial Black"/>
              </a:rPr>
              <a:t>visited </a:t>
            </a:r>
            <a:r>
              <a:rPr sz="4950" spc="-229" dirty="0">
                <a:solidFill>
                  <a:srgbClr val="FFFFFF"/>
                </a:solidFill>
                <a:latin typeface="Arial Black"/>
                <a:cs typeface="Arial Black"/>
              </a:rPr>
              <a:t>Dumbledore</a:t>
            </a:r>
            <a:r>
              <a:rPr sz="4950" spc="9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4950" spc="-350" dirty="0">
                <a:solidFill>
                  <a:srgbClr val="FFFFFF"/>
                </a:solidFill>
                <a:latin typeface="Arial Black"/>
                <a:cs typeface="Arial Black"/>
              </a:rPr>
              <a:t>today.</a:t>
            </a:r>
            <a:endParaRPr sz="495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45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</a:pPr>
            <a:r>
              <a:rPr sz="4950" spc="-229" dirty="0">
                <a:solidFill>
                  <a:srgbClr val="FFFFFF"/>
                </a:solidFill>
                <a:latin typeface="Arial Black"/>
                <a:cs typeface="Arial Black"/>
              </a:rPr>
              <a:t>Harry </a:t>
            </a:r>
            <a:r>
              <a:rPr sz="4950" spc="-70" dirty="0">
                <a:solidFill>
                  <a:srgbClr val="FFFFFF"/>
                </a:solidFill>
                <a:latin typeface="Arial Black"/>
                <a:cs typeface="Arial Black"/>
              </a:rPr>
              <a:t>did </a:t>
            </a:r>
            <a:r>
              <a:rPr sz="4950" spc="-155" dirty="0">
                <a:solidFill>
                  <a:srgbClr val="FFFFFF"/>
                </a:solidFill>
                <a:latin typeface="Arial Black"/>
                <a:cs typeface="Arial Black"/>
              </a:rPr>
              <a:t>not </a:t>
            </a:r>
            <a:r>
              <a:rPr sz="4950" spc="-254" dirty="0">
                <a:solidFill>
                  <a:srgbClr val="FFFFFF"/>
                </a:solidFill>
                <a:latin typeface="Arial Black"/>
                <a:cs typeface="Arial Black"/>
              </a:rPr>
              <a:t>visit </a:t>
            </a:r>
            <a:r>
              <a:rPr sz="4950" spc="-190" dirty="0">
                <a:solidFill>
                  <a:srgbClr val="FFFFFF"/>
                </a:solidFill>
                <a:latin typeface="Arial Black"/>
                <a:cs typeface="Arial Black"/>
              </a:rPr>
              <a:t>Hagrid</a:t>
            </a:r>
            <a:r>
              <a:rPr sz="4950" spc="-14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4950" spc="-170" dirty="0">
                <a:solidFill>
                  <a:srgbClr val="FFFFFF"/>
                </a:solidFill>
                <a:latin typeface="Arial Black"/>
                <a:cs typeface="Arial Black"/>
              </a:rPr>
              <a:t>today.</a:t>
            </a:r>
            <a:endParaRPr sz="495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61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</a:pPr>
            <a:r>
              <a:rPr sz="4950" spc="-265" dirty="0">
                <a:solidFill>
                  <a:srgbClr val="FFFFFF"/>
                </a:solidFill>
                <a:latin typeface="Arial Black"/>
                <a:cs typeface="Arial Black"/>
              </a:rPr>
              <a:t>It </a:t>
            </a:r>
            <a:r>
              <a:rPr sz="4950" spc="-225" dirty="0">
                <a:solidFill>
                  <a:srgbClr val="FFFFFF"/>
                </a:solidFill>
                <a:latin typeface="Arial Black"/>
                <a:cs typeface="Arial Black"/>
              </a:rPr>
              <a:t>rained</a:t>
            </a:r>
            <a:r>
              <a:rPr sz="4950" spc="-8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4950" spc="-170" dirty="0">
                <a:solidFill>
                  <a:srgbClr val="FFFFFF"/>
                </a:solidFill>
                <a:latin typeface="Arial Black"/>
                <a:cs typeface="Arial Black"/>
              </a:rPr>
              <a:t>today.</a:t>
            </a:r>
            <a:endParaRPr sz="495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95107" y="3358925"/>
            <a:ext cx="5535295" cy="14331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200" spc="-465" dirty="0">
                <a:solidFill>
                  <a:srgbClr val="FFFFFF"/>
                </a:solidFill>
                <a:latin typeface="Arial Black"/>
                <a:cs typeface="Arial Black"/>
              </a:rPr>
              <a:t>inference</a:t>
            </a:r>
            <a:endParaRPr sz="92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95107" y="5526398"/>
            <a:ext cx="14822169" cy="1889760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12700" marR="5080">
              <a:lnSpc>
                <a:spcPts val="7259"/>
              </a:lnSpc>
              <a:spcBef>
                <a:spcPts val="475"/>
              </a:spcBef>
            </a:pPr>
            <a:r>
              <a:rPr sz="6150" spc="-355" dirty="0">
                <a:solidFill>
                  <a:srgbClr val="FFFFFF"/>
                </a:solidFill>
                <a:latin typeface="Arial Black"/>
                <a:cs typeface="Arial Black"/>
              </a:rPr>
              <a:t>the </a:t>
            </a:r>
            <a:r>
              <a:rPr sz="6150" spc="-455" dirty="0">
                <a:solidFill>
                  <a:srgbClr val="FFFFFF"/>
                </a:solidFill>
                <a:latin typeface="Arial Black"/>
                <a:cs typeface="Arial Black"/>
              </a:rPr>
              <a:t>process </a:t>
            </a:r>
            <a:r>
              <a:rPr sz="6150" spc="-150" dirty="0">
                <a:solidFill>
                  <a:srgbClr val="FFFFFF"/>
                </a:solidFill>
                <a:latin typeface="Arial Black"/>
                <a:cs typeface="Arial Black"/>
              </a:rPr>
              <a:t>of </a:t>
            </a:r>
            <a:r>
              <a:rPr sz="6150" spc="-285" dirty="0">
                <a:solidFill>
                  <a:srgbClr val="FFFFFF"/>
                </a:solidFill>
                <a:latin typeface="Arial Black"/>
                <a:cs typeface="Arial Black"/>
              </a:rPr>
              <a:t>deriving </a:t>
            </a:r>
            <a:r>
              <a:rPr sz="6150" spc="-480" dirty="0">
                <a:solidFill>
                  <a:srgbClr val="FFFFFF"/>
                </a:solidFill>
                <a:latin typeface="Arial Black"/>
                <a:cs typeface="Arial Black"/>
              </a:rPr>
              <a:t>new </a:t>
            </a:r>
            <a:r>
              <a:rPr sz="6150" spc="-500" dirty="0">
                <a:solidFill>
                  <a:srgbClr val="FFFFFF"/>
                </a:solidFill>
                <a:latin typeface="Arial Black"/>
                <a:cs typeface="Arial Black"/>
              </a:rPr>
              <a:t>sentences  </a:t>
            </a:r>
            <a:r>
              <a:rPr sz="6150" spc="-245" dirty="0">
                <a:solidFill>
                  <a:srgbClr val="FFFFFF"/>
                </a:solidFill>
                <a:latin typeface="Arial Black"/>
                <a:cs typeface="Arial Black"/>
              </a:rPr>
              <a:t>from </a:t>
            </a:r>
            <a:r>
              <a:rPr sz="6150" spc="-225" dirty="0">
                <a:solidFill>
                  <a:srgbClr val="FFFFFF"/>
                </a:solidFill>
                <a:latin typeface="Arial Black"/>
                <a:cs typeface="Arial Black"/>
              </a:rPr>
              <a:t>old</a:t>
            </a:r>
            <a:r>
              <a:rPr sz="6150" spc="-16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6150" spc="-409" dirty="0">
                <a:solidFill>
                  <a:srgbClr val="FFFFFF"/>
                </a:solidFill>
                <a:latin typeface="Arial Black"/>
                <a:cs typeface="Arial Black"/>
              </a:rPr>
              <a:t>ones</a:t>
            </a:r>
            <a:endParaRPr sz="615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9568" y="793557"/>
            <a:ext cx="11645682" cy="4268476"/>
          </a:xfrm>
          <a:prstGeom prst="rect">
            <a:avLst/>
          </a:prstGeom>
        </p:spPr>
        <p:txBody>
          <a:bodyPr vert="horz" wrap="square" lIns="0" tIns="409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25"/>
              </a:spcBef>
              <a:tabLst>
                <a:tab pos="1175385" algn="l"/>
              </a:tabLst>
            </a:pPr>
            <a:r>
              <a:rPr sz="6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sz="6600" spc="-5" dirty="0">
                <a:solidFill>
                  <a:srgbClr val="FFFFFF"/>
                </a:solidFill>
                <a:latin typeface="Times New Roman"/>
                <a:cs typeface="Times New Roman"/>
              </a:rPr>
              <a:t>:	</a:t>
            </a:r>
            <a:r>
              <a:rPr sz="6600" spc="-530" dirty="0">
                <a:solidFill>
                  <a:srgbClr val="FFFFFF"/>
                </a:solidFill>
                <a:latin typeface="Arial Black"/>
                <a:cs typeface="Arial Black"/>
              </a:rPr>
              <a:t>It </a:t>
            </a:r>
            <a:r>
              <a:rPr sz="6600" spc="-655" dirty="0">
                <a:solidFill>
                  <a:srgbClr val="FFFFFF"/>
                </a:solidFill>
                <a:latin typeface="Arial Black"/>
                <a:cs typeface="Arial Black"/>
              </a:rPr>
              <a:t>is </a:t>
            </a:r>
            <a:r>
              <a:rPr sz="6600" spc="-620" dirty="0">
                <a:solidFill>
                  <a:srgbClr val="FFFFFF"/>
                </a:solidFill>
                <a:latin typeface="Arial Black"/>
                <a:cs typeface="Arial Black"/>
              </a:rPr>
              <a:t>a</a:t>
            </a:r>
            <a:r>
              <a:rPr sz="6600" spc="49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6600" spc="-630" dirty="0">
                <a:solidFill>
                  <a:srgbClr val="FFFFFF"/>
                </a:solidFill>
                <a:latin typeface="Arial Black"/>
                <a:cs typeface="Arial Black"/>
              </a:rPr>
              <a:t>Tuesday.</a:t>
            </a:r>
            <a:endParaRPr sz="6600" dirty="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3130"/>
              </a:spcBef>
              <a:tabLst>
                <a:tab pos="1268730" algn="l"/>
              </a:tabLst>
            </a:pPr>
            <a:r>
              <a:rPr sz="6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Q</a:t>
            </a:r>
            <a:r>
              <a:rPr sz="6600" spc="-5" dirty="0">
                <a:solidFill>
                  <a:srgbClr val="FFFFFF"/>
                </a:solidFill>
                <a:latin typeface="Times New Roman"/>
                <a:cs typeface="Times New Roman"/>
              </a:rPr>
              <a:t>:	</a:t>
            </a:r>
            <a:r>
              <a:rPr sz="6600" spc="-530" dirty="0">
                <a:solidFill>
                  <a:srgbClr val="FFFFFF"/>
                </a:solidFill>
                <a:latin typeface="Arial Black"/>
                <a:cs typeface="Arial Black"/>
              </a:rPr>
              <a:t>It </a:t>
            </a:r>
            <a:r>
              <a:rPr sz="6600" spc="-655" dirty="0">
                <a:solidFill>
                  <a:srgbClr val="FFFFFF"/>
                </a:solidFill>
                <a:latin typeface="Arial Black"/>
                <a:cs typeface="Arial Black"/>
              </a:rPr>
              <a:t>is</a:t>
            </a:r>
            <a:r>
              <a:rPr sz="6600" spc="7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6600" spc="-455" dirty="0">
                <a:solidFill>
                  <a:srgbClr val="FFFFFF"/>
                </a:solidFill>
                <a:latin typeface="Arial Black"/>
                <a:cs typeface="Arial Black"/>
              </a:rPr>
              <a:t>raining.</a:t>
            </a:r>
            <a:endParaRPr sz="6600" dirty="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3210"/>
              </a:spcBef>
              <a:tabLst>
                <a:tab pos="1175385" algn="l"/>
              </a:tabLst>
            </a:pPr>
            <a:r>
              <a:rPr sz="6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6600" spc="-5" dirty="0">
                <a:solidFill>
                  <a:srgbClr val="FFFFFF"/>
                </a:solidFill>
                <a:latin typeface="Times New Roman"/>
                <a:cs typeface="Times New Roman"/>
              </a:rPr>
              <a:t>:	</a:t>
            </a:r>
            <a:r>
              <a:rPr sz="6600" spc="-370" dirty="0">
                <a:solidFill>
                  <a:srgbClr val="FFFFFF"/>
                </a:solidFill>
                <a:latin typeface="Arial Black"/>
                <a:cs typeface="Arial Black"/>
              </a:rPr>
              <a:t>Harry </a:t>
            </a:r>
            <a:r>
              <a:rPr sz="6600" spc="-555" dirty="0">
                <a:solidFill>
                  <a:srgbClr val="FFFFFF"/>
                </a:solidFill>
                <a:latin typeface="Arial Black"/>
                <a:cs typeface="Arial Black"/>
              </a:rPr>
              <a:t>will </a:t>
            </a:r>
            <a:r>
              <a:rPr sz="6600" spc="-114" dirty="0">
                <a:solidFill>
                  <a:srgbClr val="FFFFFF"/>
                </a:solidFill>
                <a:latin typeface="Arial Black"/>
                <a:cs typeface="Arial Black"/>
              </a:rPr>
              <a:t>go </a:t>
            </a:r>
            <a:r>
              <a:rPr sz="6600" spc="-245" dirty="0">
                <a:solidFill>
                  <a:srgbClr val="FFFFFF"/>
                </a:solidFill>
                <a:latin typeface="Arial Black"/>
                <a:cs typeface="Arial Black"/>
              </a:rPr>
              <a:t>for </a:t>
            </a:r>
            <a:r>
              <a:rPr sz="6600" spc="-620" dirty="0">
                <a:solidFill>
                  <a:srgbClr val="FFFFFF"/>
                </a:solidFill>
                <a:latin typeface="Arial Black"/>
                <a:cs typeface="Arial Black"/>
              </a:rPr>
              <a:t>a</a:t>
            </a:r>
            <a:r>
              <a:rPr sz="6600" spc="10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6600" spc="-425" dirty="0">
                <a:solidFill>
                  <a:srgbClr val="FFFFFF"/>
                </a:solidFill>
                <a:latin typeface="Arial Black"/>
                <a:cs typeface="Arial Black"/>
              </a:rPr>
              <a:t>run.</a:t>
            </a:r>
            <a:endParaRPr sz="6600" dirty="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9568" y="793557"/>
            <a:ext cx="11186100" cy="4268476"/>
          </a:xfrm>
          <a:prstGeom prst="rect">
            <a:avLst/>
          </a:prstGeom>
        </p:spPr>
        <p:txBody>
          <a:bodyPr vert="horz" wrap="square" lIns="0" tIns="409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25"/>
              </a:spcBef>
              <a:tabLst>
                <a:tab pos="1175385" algn="l"/>
              </a:tabLst>
            </a:pPr>
            <a:r>
              <a:rPr sz="6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sz="6600" spc="-5" dirty="0">
                <a:solidFill>
                  <a:srgbClr val="FFFFFF"/>
                </a:solidFill>
                <a:latin typeface="Times New Roman"/>
                <a:cs typeface="Times New Roman"/>
              </a:rPr>
              <a:t>:	</a:t>
            </a:r>
            <a:r>
              <a:rPr sz="6600" spc="-530" dirty="0">
                <a:solidFill>
                  <a:srgbClr val="FFFFFF"/>
                </a:solidFill>
                <a:latin typeface="Arial Black"/>
                <a:cs typeface="Arial Black"/>
              </a:rPr>
              <a:t>It </a:t>
            </a:r>
            <a:r>
              <a:rPr sz="6600" spc="-655" dirty="0">
                <a:solidFill>
                  <a:srgbClr val="FFFFFF"/>
                </a:solidFill>
                <a:latin typeface="Arial Black"/>
                <a:cs typeface="Arial Black"/>
              </a:rPr>
              <a:t>is </a:t>
            </a:r>
            <a:r>
              <a:rPr sz="6600" spc="-620" dirty="0">
                <a:solidFill>
                  <a:srgbClr val="FFFFFF"/>
                </a:solidFill>
                <a:latin typeface="Arial Black"/>
                <a:cs typeface="Arial Black"/>
              </a:rPr>
              <a:t>a</a:t>
            </a:r>
            <a:r>
              <a:rPr sz="6600" spc="49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6600" spc="-630" dirty="0">
                <a:solidFill>
                  <a:srgbClr val="FFFFFF"/>
                </a:solidFill>
                <a:latin typeface="Arial Black"/>
                <a:cs typeface="Arial Black"/>
              </a:rPr>
              <a:t>Tuesday.</a:t>
            </a:r>
            <a:endParaRPr sz="6600" dirty="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3130"/>
              </a:spcBef>
              <a:tabLst>
                <a:tab pos="1268730" algn="l"/>
              </a:tabLst>
            </a:pPr>
            <a:r>
              <a:rPr sz="6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Q</a:t>
            </a:r>
            <a:r>
              <a:rPr sz="6600" spc="-5" dirty="0">
                <a:solidFill>
                  <a:srgbClr val="FFFFFF"/>
                </a:solidFill>
                <a:latin typeface="Times New Roman"/>
                <a:cs typeface="Times New Roman"/>
              </a:rPr>
              <a:t>:	</a:t>
            </a:r>
            <a:r>
              <a:rPr sz="6600" spc="-530" dirty="0">
                <a:solidFill>
                  <a:srgbClr val="FFFFFF"/>
                </a:solidFill>
                <a:latin typeface="Arial Black"/>
                <a:cs typeface="Arial Black"/>
              </a:rPr>
              <a:t>It </a:t>
            </a:r>
            <a:r>
              <a:rPr sz="6600" spc="-655" dirty="0">
                <a:solidFill>
                  <a:srgbClr val="FFFFFF"/>
                </a:solidFill>
                <a:latin typeface="Arial Black"/>
                <a:cs typeface="Arial Black"/>
              </a:rPr>
              <a:t>is</a:t>
            </a:r>
            <a:r>
              <a:rPr sz="6600" spc="7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6600" spc="-455" dirty="0">
                <a:solidFill>
                  <a:srgbClr val="FFFFFF"/>
                </a:solidFill>
                <a:latin typeface="Arial Black"/>
                <a:cs typeface="Arial Black"/>
              </a:rPr>
              <a:t>raining.</a:t>
            </a:r>
            <a:endParaRPr sz="6600" dirty="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3210"/>
              </a:spcBef>
              <a:tabLst>
                <a:tab pos="1175385" algn="l"/>
              </a:tabLst>
            </a:pPr>
            <a:r>
              <a:rPr sz="6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6600" spc="-5" dirty="0">
                <a:solidFill>
                  <a:srgbClr val="FFFFFF"/>
                </a:solidFill>
                <a:latin typeface="Times New Roman"/>
                <a:cs typeface="Times New Roman"/>
              </a:rPr>
              <a:t>:	</a:t>
            </a:r>
            <a:r>
              <a:rPr sz="6600" spc="-370" dirty="0">
                <a:solidFill>
                  <a:srgbClr val="FFFFFF"/>
                </a:solidFill>
                <a:latin typeface="Arial Black"/>
                <a:cs typeface="Arial Black"/>
              </a:rPr>
              <a:t>Harry </a:t>
            </a:r>
            <a:r>
              <a:rPr sz="6600" spc="-555" dirty="0">
                <a:solidFill>
                  <a:srgbClr val="FFFFFF"/>
                </a:solidFill>
                <a:latin typeface="Arial Black"/>
                <a:cs typeface="Arial Black"/>
              </a:rPr>
              <a:t>will </a:t>
            </a:r>
            <a:r>
              <a:rPr sz="6600" spc="-114" dirty="0">
                <a:solidFill>
                  <a:srgbClr val="FFFFFF"/>
                </a:solidFill>
                <a:latin typeface="Arial Black"/>
                <a:cs typeface="Arial Black"/>
              </a:rPr>
              <a:t>go </a:t>
            </a:r>
            <a:r>
              <a:rPr sz="6600" spc="-245" dirty="0">
                <a:solidFill>
                  <a:srgbClr val="FFFFFF"/>
                </a:solidFill>
                <a:latin typeface="Arial Black"/>
                <a:cs typeface="Arial Black"/>
              </a:rPr>
              <a:t>for </a:t>
            </a:r>
            <a:r>
              <a:rPr sz="6600" spc="-620" dirty="0">
                <a:solidFill>
                  <a:srgbClr val="FFFFFF"/>
                </a:solidFill>
                <a:latin typeface="Arial Black"/>
                <a:cs typeface="Arial Black"/>
              </a:rPr>
              <a:t>a</a:t>
            </a:r>
            <a:r>
              <a:rPr sz="6600" spc="10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6600" spc="-425" dirty="0">
                <a:solidFill>
                  <a:srgbClr val="FFFFFF"/>
                </a:solidFill>
                <a:latin typeface="Arial Black"/>
                <a:cs typeface="Arial Black"/>
              </a:rPr>
              <a:t>run.</a:t>
            </a:r>
            <a:endParaRPr sz="6600" dirty="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64747" y="6165122"/>
            <a:ext cx="1422400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600" spc="-5" dirty="0">
                <a:solidFill>
                  <a:srgbClr val="FFFFFF"/>
                </a:solidFill>
                <a:latin typeface="Times New Roman"/>
                <a:cs typeface="Times New Roman"/>
              </a:rPr>
              <a:t>KB:</a:t>
            </a:r>
            <a:endParaRPr sz="6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97649" y="6133709"/>
            <a:ext cx="4849495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600" spc="-5" dirty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sz="6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P </a:t>
            </a:r>
            <a:r>
              <a:rPr sz="6600" spc="-5" dirty="0">
                <a:solidFill>
                  <a:srgbClr val="FFFFFF"/>
                </a:solidFill>
                <a:latin typeface="Symbol"/>
                <a:cs typeface="Symbol"/>
              </a:rPr>
              <a:t></a:t>
            </a:r>
            <a:r>
              <a:rPr sz="6600" spc="-5" dirty="0">
                <a:solidFill>
                  <a:srgbClr val="FFFFFF"/>
                </a:solidFill>
                <a:latin typeface="Times New Roman"/>
                <a:cs typeface="Times New Roman"/>
              </a:rPr>
              <a:t> ¬</a:t>
            </a:r>
            <a:r>
              <a:rPr sz="6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Q</a:t>
            </a:r>
            <a:r>
              <a:rPr sz="6600" spc="-5" dirty="0">
                <a:solidFill>
                  <a:srgbClr val="FFFFFF"/>
                </a:solidFill>
                <a:latin typeface="Times New Roman"/>
                <a:cs typeface="Times New Roman"/>
              </a:rPr>
              <a:t>) →</a:t>
            </a:r>
            <a:r>
              <a:rPr sz="6600" spc="-20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sz="6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798458" y="6165122"/>
            <a:ext cx="537210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sz="6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274793" y="6165122"/>
            <a:ext cx="1195705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¬Q</a:t>
            </a:r>
            <a:endParaRPr sz="6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64747" y="8343066"/>
            <a:ext cx="4025900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600" spc="-480" dirty="0">
                <a:solidFill>
                  <a:srgbClr val="FFFFFF"/>
                </a:solidFill>
                <a:latin typeface="Arial Black"/>
                <a:cs typeface="Arial Black"/>
              </a:rPr>
              <a:t>In</a:t>
            </a:r>
            <a:r>
              <a:rPr sz="6600" spc="-425" dirty="0">
                <a:solidFill>
                  <a:srgbClr val="FFFFFF"/>
                </a:solidFill>
                <a:latin typeface="Arial Black"/>
                <a:cs typeface="Arial Black"/>
              </a:rPr>
              <a:t>f</a:t>
            </a:r>
            <a:r>
              <a:rPr sz="6600" spc="-555" dirty="0">
                <a:solidFill>
                  <a:srgbClr val="FFFFFF"/>
                </a:solidFill>
                <a:latin typeface="Arial Black"/>
                <a:cs typeface="Arial Black"/>
              </a:rPr>
              <a:t>e</a:t>
            </a:r>
            <a:r>
              <a:rPr sz="6600" spc="-459" dirty="0">
                <a:solidFill>
                  <a:srgbClr val="FFFFFF"/>
                </a:solidFill>
                <a:latin typeface="Arial Black"/>
                <a:cs typeface="Arial Black"/>
              </a:rPr>
              <a:t>r</a:t>
            </a:r>
            <a:r>
              <a:rPr sz="6600" spc="-515" dirty="0">
                <a:solidFill>
                  <a:srgbClr val="FFFFFF"/>
                </a:solidFill>
                <a:latin typeface="Arial Black"/>
                <a:cs typeface="Arial Black"/>
              </a:rPr>
              <a:t>en</a:t>
            </a:r>
            <a:r>
              <a:rPr sz="6600" spc="-615" dirty="0">
                <a:solidFill>
                  <a:srgbClr val="FFFFFF"/>
                </a:solidFill>
                <a:latin typeface="Arial Black"/>
                <a:cs typeface="Arial Black"/>
              </a:rPr>
              <a:t>c</a:t>
            </a:r>
            <a:r>
              <a:rPr sz="6600" spc="-585" dirty="0">
                <a:solidFill>
                  <a:srgbClr val="FFFFFF"/>
                </a:solidFill>
                <a:latin typeface="Arial Black"/>
                <a:cs typeface="Arial Black"/>
              </a:rPr>
              <a:t>e:</a:t>
            </a:r>
            <a:endParaRPr sz="6600">
              <a:latin typeface="Arial Black"/>
              <a:cs typeface="Arial Black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05952" y="8322124"/>
            <a:ext cx="537210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sz="66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756716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9643" y="4814378"/>
            <a:ext cx="12469495" cy="14331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200" spc="-490" dirty="0"/>
              <a:t>Inference</a:t>
            </a:r>
            <a:r>
              <a:rPr sz="9200" spc="-365" dirty="0"/>
              <a:t> </a:t>
            </a:r>
            <a:r>
              <a:rPr sz="9200" spc="-315" dirty="0"/>
              <a:t>Algorithms</a:t>
            </a:r>
            <a:endParaRPr sz="92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788049" y="6395481"/>
            <a:ext cx="528955" cy="11563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7400" spc="-560" dirty="0">
                <a:solidFill>
                  <a:srgbClr val="FFFFFF"/>
                </a:solidFill>
                <a:latin typeface="Arial Black"/>
                <a:cs typeface="Arial Black"/>
              </a:rPr>
              <a:t>?</a:t>
            </a:r>
            <a:endParaRPr sz="74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xfrm>
            <a:off x="7135250" y="3673051"/>
            <a:ext cx="5833600" cy="27224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905" marR="1905" algn="ctr">
              <a:lnSpc>
                <a:spcPct val="100000"/>
              </a:lnSpc>
              <a:spcBef>
                <a:spcPts val="120"/>
              </a:spcBef>
            </a:pPr>
            <a:r>
              <a:rPr spc="-395" dirty="0"/>
              <a:t>Does</a:t>
            </a:r>
          </a:p>
          <a:p>
            <a:pPr marL="1905" algn="ctr">
              <a:lnSpc>
                <a:spcPct val="100000"/>
              </a:lnSpc>
              <a:spcBef>
                <a:spcPts val="365"/>
              </a:spcBef>
            </a:pPr>
            <a:r>
              <a:rPr sz="9200" spc="20" dirty="0">
                <a:latin typeface="Times New Roman"/>
                <a:cs typeface="Times New Roman"/>
              </a:rPr>
              <a:t>KB </a:t>
            </a:r>
            <a:r>
              <a:rPr sz="9200" spc="135" dirty="0">
                <a:latin typeface="Symbola"/>
                <a:cs typeface="Symbola"/>
              </a:rPr>
              <a:t>⊨</a:t>
            </a:r>
            <a:r>
              <a:rPr sz="9200" spc="-95" dirty="0">
                <a:latin typeface="Symbola"/>
                <a:cs typeface="Symbola"/>
              </a:rPr>
              <a:t> </a:t>
            </a:r>
            <a:r>
              <a:rPr sz="9200" i="1" spc="15" dirty="0">
                <a:latin typeface="Times New Roman"/>
                <a:cs typeface="Times New Roman"/>
              </a:rPr>
              <a:t>α</a:t>
            </a:r>
            <a:endParaRPr sz="9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6509" y="4814378"/>
            <a:ext cx="9497060" cy="14331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200" spc="-335" dirty="0"/>
              <a:t>Model</a:t>
            </a:r>
            <a:r>
              <a:rPr sz="9200" spc="-395" dirty="0"/>
              <a:t> </a:t>
            </a:r>
            <a:r>
              <a:rPr sz="9200" spc="-465" dirty="0"/>
              <a:t>Checking</a:t>
            </a:r>
            <a:endParaRPr sz="92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1811" y="395664"/>
            <a:ext cx="9497060" cy="14331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200" spc="-335" dirty="0"/>
              <a:t>Model</a:t>
            </a:r>
            <a:r>
              <a:rPr sz="9200" spc="-395" dirty="0"/>
              <a:t> </a:t>
            </a:r>
            <a:r>
              <a:rPr sz="9200" spc="-465" dirty="0"/>
              <a:t>Checking</a:t>
            </a:r>
            <a:endParaRPr sz="9200"/>
          </a:p>
        </p:txBody>
      </p:sp>
      <p:sp>
        <p:nvSpPr>
          <p:cNvPr id="3" name="object 3"/>
          <p:cNvSpPr txBox="1"/>
          <p:nvPr/>
        </p:nvSpPr>
        <p:spPr>
          <a:xfrm>
            <a:off x="1421811" y="3876187"/>
            <a:ext cx="16411575" cy="4921885"/>
          </a:xfrm>
          <a:prstGeom prst="rect">
            <a:avLst/>
          </a:prstGeom>
        </p:spPr>
        <p:txBody>
          <a:bodyPr vert="horz" wrap="square" lIns="0" tIns="154305" rIns="0" bIns="0" rtlCol="0">
            <a:spAutoFit/>
          </a:bodyPr>
          <a:lstStyle/>
          <a:p>
            <a:pPr marL="535940" indent="-523875">
              <a:lnSpc>
                <a:spcPct val="100000"/>
              </a:lnSpc>
              <a:spcBef>
                <a:spcPts val="1215"/>
              </a:spcBef>
              <a:buSzPct val="124242"/>
              <a:buChar char="•"/>
              <a:tabLst>
                <a:tab pos="536575" algn="l"/>
              </a:tabLst>
            </a:pPr>
            <a:r>
              <a:rPr sz="4950" spc="-590" dirty="0">
                <a:solidFill>
                  <a:srgbClr val="FFFFFF"/>
                </a:solidFill>
                <a:latin typeface="Arial Black"/>
                <a:cs typeface="Arial Black"/>
              </a:rPr>
              <a:t>To </a:t>
            </a:r>
            <a:r>
              <a:rPr sz="4950" spc="-305" dirty="0">
                <a:solidFill>
                  <a:srgbClr val="FFFFFF"/>
                </a:solidFill>
                <a:latin typeface="Arial Black"/>
                <a:cs typeface="Arial Black"/>
              </a:rPr>
              <a:t>determine </a:t>
            </a:r>
            <a:r>
              <a:rPr sz="4950" spc="-280" dirty="0">
                <a:solidFill>
                  <a:srgbClr val="FFFFFF"/>
                </a:solidFill>
                <a:latin typeface="Arial Black"/>
                <a:cs typeface="Arial Black"/>
              </a:rPr>
              <a:t>if </a:t>
            </a:r>
            <a:r>
              <a:rPr sz="4950" spc="-5" dirty="0">
                <a:solidFill>
                  <a:srgbClr val="FFFFFF"/>
                </a:solidFill>
                <a:latin typeface="Times New Roman"/>
                <a:cs typeface="Times New Roman"/>
              </a:rPr>
              <a:t>KB </a:t>
            </a:r>
            <a:r>
              <a:rPr sz="4950" spc="60" dirty="0">
                <a:solidFill>
                  <a:srgbClr val="FFFFFF"/>
                </a:solidFill>
                <a:latin typeface="Symbola"/>
                <a:cs typeface="Symbola"/>
              </a:rPr>
              <a:t>⊨</a:t>
            </a:r>
            <a:r>
              <a:rPr sz="4950" spc="-405" dirty="0">
                <a:solidFill>
                  <a:srgbClr val="FFFFFF"/>
                </a:solidFill>
                <a:latin typeface="Symbola"/>
                <a:cs typeface="Symbola"/>
              </a:rPr>
              <a:t> </a:t>
            </a:r>
            <a:r>
              <a:rPr sz="495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α</a:t>
            </a:r>
            <a:r>
              <a:rPr sz="4950" spc="-5" dirty="0">
                <a:solidFill>
                  <a:srgbClr val="FFFFFF"/>
                </a:solidFill>
                <a:latin typeface="Times New Roman"/>
                <a:cs typeface="Times New Roman"/>
              </a:rPr>
              <a:t>:</a:t>
            </a:r>
            <a:endParaRPr sz="4950">
              <a:latin typeface="Times New Roman"/>
              <a:cs typeface="Times New Roman"/>
            </a:endParaRPr>
          </a:p>
          <a:p>
            <a:pPr marL="1583055" lvl="1" indent="-524510">
              <a:lnSpc>
                <a:spcPct val="100000"/>
              </a:lnSpc>
              <a:spcBef>
                <a:spcPts val="2635"/>
              </a:spcBef>
              <a:buSzPct val="124242"/>
              <a:buChar char="•"/>
              <a:tabLst>
                <a:tab pos="1583690" algn="l"/>
              </a:tabLst>
            </a:pPr>
            <a:r>
              <a:rPr sz="4950" spc="-335" dirty="0">
                <a:solidFill>
                  <a:srgbClr val="FFFFFF"/>
                </a:solidFill>
                <a:latin typeface="Arial Black"/>
                <a:cs typeface="Arial Black"/>
              </a:rPr>
              <a:t>Enumerate </a:t>
            </a:r>
            <a:r>
              <a:rPr sz="4950" spc="-434" dirty="0">
                <a:solidFill>
                  <a:srgbClr val="FFFFFF"/>
                </a:solidFill>
                <a:latin typeface="Arial Black"/>
                <a:cs typeface="Arial Black"/>
              </a:rPr>
              <a:t>all </a:t>
            </a:r>
            <a:r>
              <a:rPr sz="4950" spc="-330" dirty="0">
                <a:solidFill>
                  <a:srgbClr val="FFFFFF"/>
                </a:solidFill>
                <a:latin typeface="Arial Black"/>
                <a:cs typeface="Arial Black"/>
              </a:rPr>
              <a:t>possible</a:t>
            </a:r>
            <a:r>
              <a:rPr sz="4950" spc="254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4950" spc="-335" dirty="0">
                <a:solidFill>
                  <a:srgbClr val="FFFFFF"/>
                </a:solidFill>
                <a:latin typeface="Arial Black"/>
                <a:cs typeface="Arial Black"/>
              </a:rPr>
              <a:t>models.</a:t>
            </a:r>
            <a:endParaRPr sz="4950">
              <a:latin typeface="Arial Black"/>
              <a:cs typeface="Arial Black"/>
            </a:endParaRPr>
          </a:p>
          <a:p>
            <a:pPr marL="1583055" lvl="1" indent="-524510">
              <a:lnSpc>
                <a:spcPts val="5940"/>
              </a:lnSpc>
              <a:spcBef>
                <a:spcPts val="2390"/>
              </a:spcBef>
              <a:buSzPct val="124242"/>
              <a:buChar char="•"/>
              <a:tabLst>
                <a:tab pos="1583690" algn="l"/>
              </a:tabLst>
            </a:pPr>
            <a:r>
              <a:rPr sz="4950" spc="-355" dirty="0">
                <a:solidFill>
                  <a:srgbClr val="FFFFFF"/>
                </a:solidFill>
                <a:latin typeface="Arial Black"/>
                <a:cs typeface="Arial Black"/>
              </a:rPr>
              <a:t>If</a:t>
            </a:r>
            <a:r>
              <a:rPr sz="4950" spc="-17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4950" spc="-345" dirty="0">
                <a:solidFill>
                  <a:srgbClr val="FFFFFF"/>
                </a:solidFill>
                <a:latin typeface="Arial Black"/>
                <a:cs typeface="Arial Black"/>
              </a:rPr>
              <a:t>in</a:t>
            </a:r>
            <a:r>
              <a:rPr sz="4950" spc="-16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4950" spc="-320" dirty="0">
                <a:solidFill>
                  <a:srgbClr val="FFFFFF"/>
                </a:solidFill>
                <a:latin typeface="Arial Black"/>
                <a:cs typeface="Arial Black"/>
              </a:rPr>
              <a:t>every</a:t>
            </a:r>
            <a:r>
              <a:rPr sz="4950" spc="-17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4950" spc="-250" dirty="0">
                <a:solidFill>
                  <a:srgbClr val="FFFFFF"/>
                </a:solidFill>
                <a:latin typeface="Arial Black"/>
                <a:cs typeface="Arial Black"/>
              </a:rPr>
              <a:t>model</a:t>
            </a:r>
            <a:r>
              <a:rPr sz="4950" spc="-16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4950" spc="-375" dirty="0">
                <a:solidFill>
                  <a:srgbClr val="FFFFFF"/>
                </a:solidFill>
                <a:latin typeface="Arial Black"/>
                <a:cs typeface="Arial Black"/>
              </a:rPr>
              <a:t>where</a:t>
            </a:r>
            <a:r>
              <a:rPr sz="4950" spc="-16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4950" spc="-5" dirty="0">
                <a:solidFill>
                  <a:srgbClr val="FFFFFF"/>
                </a:solidFill>
                <a:latin typeface="Times New Roman"/>
                <a:cs typeface="Times New Roman"/>
              </a:rPr>
              <a:t>KB</a:t>
            </a:r>
            <a:r>
              <a:rPr sz="4950" spc="2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950" spc="-495" dirty="0">
                <a:solidFill>
                  <a:srgbClr val="FFFFFF"/>
                </a:solidFill>
                <a:latin typeface="Arial Black"/>
                <a:cs typeface="Arial Black"/>
              </a:rPr>
              <a:t>is</a:t>
            </a:r>
            <a:r>
              <a:rPr sz="4950" spc="-16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4950" spc="-340" dirty="0">
                <a:solidFill>
                  <a:srgbClr val="FFFFFF"/>
                </a:solidFill>
                <a:latin typeface="Arial Black"/>
                <a:cs typeface="Arial Black"/>
              </a:rPr>
              <a:t>true,</a:t>
            </a:r>
            <a:r>
              <a:rPr sz="4950" spc="-16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495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α </a:t>
            </a:r>
            <a:r>
              <a:rPr sz="4950" spc="-495" dirty="0">
                <a:solidFill>
                  <a:srgbClr val="FFFFFF"/>
                </a:solidFill>
                <a:latin typeface="Arial Black"/>
                <a:cs typeface="Arial Black"/>
              </a:rPr>
              <a:t>is</a:t>
            </a:r>
            <a:r>
              <a:rPr sz="4950" spc="-16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4950" spc="-340" dirty="0">
                <a:solidFill>
                  <a:srgbClr val="FFFFFF"/>
                </a:solidFill>
                <a:latin typeface="Arial Black"/>
                <a:cs typeface="Arial Black"/>
              </a:rPr>
              <a:t>true,</a:t>
            </a:r>
            <a:r>
              <a:rPr sz="4950" spc="-16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4950" spc="-295" dirty="0">
                <a:solidFill>
                  <a:srgbClr val="FFFFFF"/>
                </a:solidFill>
                <a:latin typeface="Arial Black"/>
                <a:cs typeface="Arial Black"/>
              </a:rPr>
              <a:t>then</a:t>
            </a:r>
            <a:endParaRPr sz="4950">
              <a:latin typeface="Arial Black"/>
              <a:cs typeface="Arial Black"/>
            </a:endParaRPr>
          </a:p>
          <a:p>
            <a:pPr marL="1583055">
              <a:lnSpc>
                <a:spcPts val="5940"/>
              </a:lnSpc>
            </a:pPr>
            <a:r>
              <a:rPr sz="4950" spc="-5" dirty="0">
                <a:solidFill>
                  <a:srgbClr val="FFFFFF"/>
                </a:solidFill>
                <a:latin typeface="Times New Roman"/>
                <a:cs typeface="Times New Roman"/>
              </a:rPr>
              <a:t>KB </a:t>
            </a:r>
            <a:r>
              <a:rPr sz="4950" spc="-395" dirty="0">
                <a:solidFill>
                  <a:srgbClr val="FFFFFF"/>
                </a:solidFill>
                <a:latin typeface="Arial Black"/>
                <a:cs typeface="Arial Black"/>
              </a:rPr>
              <a:t>entails</a:t>
            </a:r>
            <a:r>
              <a:rPr sz="4950" spc="-42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4950" i="1" spc="-260" dirty="0">
                <a:solidFill>
                  <a:srgbClr val="FFFFFF"/>
                </a:solidFill>
                <a:latin typeface="Times New Roman"/>
                <a:cs typeface="Times New Roman"/>
              </a:rPr>
              <a:t>α</a:t>
            </a:r>
            <a:r>
              <a:rPr sz="4950" spc="-260" dirty="0">
                <a:solidFill>
                  <a:srgbClr val="FFFFFF"/>
                </a:solidFill>
                <a:latin typeface="Arial Black"/>
                <a:cs typeface="Arial Black"/>
              </a:rPr>
              <a:t>.</a:t>
            </a:r>
            <a:endParaRPr sz="4950">
              <a:latin typeface="Arial Black"/>
              <a:cs typeface="Arial Black"/>
            </a:endParaRPr>
          </a:p>
          <a:p>
            <a:pPr marL="1583055" lvl="1" indent="-524510">
              <a:lnSpc>
                <a:spcPct val="100000"/>
              </a:lnSpc>
              <a:spcBef>
                <a:spcPts val="2470"/>
              </a:spcBef>
              <a:buSzPct val="124242"/>
              <a:buChar char="•"/>
              <a:tabLst>
                <a:tab pos="1583690" algn="l"/>
              </a:tabLst>
            </a:pPr>
            <a:r>
              <a:rPr sz="4950" spc="-345" dirty="0">
                <a:solidFill>
                  <a:srgbClr val="FFFFFF"/>
                </a:solidFill>
                <a:latin typeface="Arial Black"/>
                <a:cs typeface="Arial Black"/>
              </a:rPr>
              <a:t>Otherwise, </a:t>
            </a:r>
            <a:r>
              <a:rPr sz="4950" spc="-5" dirty="0">
                <a:solidFill>
                  <a:srgbClr val="FFFFFF"/>
                </a:solidFill>
                <a:latin typeface="Times New Roman"/>
                <a:cs typeface="Times New Roman"/>
              </a:rPr>
              <a:t>KB </a:t>
            </a:r>
            <a:r>
              <a:rPr sz="4950" spc="-290" dirty="0">
                <a:solidFill>
                  <a:srgbClr val="FFFFFF"/>
                </a:solidFill>
                <a:latin typeface="Arial Black"/>
                <a:cs typeface="Arial Black"/>
              </a:rPr>
              <a:t>does </a:t>
            </a:r>
            <a:r>
              <a:rPr sz="4950" spc="-210" dirty="0">
                <a:solidFill>
                  <a:srgbClr val="FFFFFF"/>
                </a:solidFill>
                <a:latin typeface="Arial Black"/>
                <a:cs typeface="Arial Black"/>
              </a:rPr>
              <a:t>not </a:t>
            </a:r>
            <a:r>
              <a:rPr sz="4950" spc="-370" dirty="0">
                <a:solidFill>
                  <a:srgbClr val="FFFFFF"/>
                </a:solidFill>
                <a:latin typeface="Arial Black"/>
                <a:cs typeface="Arial Black"/>
              </a:rPr>
              <a:t>entail</a:t>
            </a:r>
            <a:r>
              <a:rPr sz="4950" spc="4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4950" i="1" spc="-260" dirty="0">
                <a:solidFill>
                  <a:srgbClr val="FFFFFF"/>
                </a:solidFill>
                <a:latin typeface="Times New Roman"/>
                <a:cs typeface="Times New Roman"/>
              </a:rPr>
              <a:t>α</a:t>
            </a:r>
            <a:r>
              <a:rPr sz="4950" spc="-260" dirty="0">
                <a:solidFill>
                  <a:srgbClr val="FFFFFF"/>
                </a:solidFill>
                <a:latin typeface="Arial Black"/>
                <a:cs typeface="Arial Black"/>
              </a:rPr>
              <a:t>.</a:t>
            </a:r>
            <a:endParaRPr sz="495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709791"/>
            <a:ext cx="4904740" cy="7169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812165" algn="l"/>
              </a:tabLst>
            </a:pPr>
            <a:r>
              <a:rPr sz="4500" i="1" spc="15" dirty="0">
                <a:latin typeface="Times New Roman"/>
                <a:cs typeface="Times New Roman"/>
              </a:rPr>
              <a:t>P</a:t>
            </a:r>
            <a:r>
              <a:rPr sz="4500" spc="15" dirty="0">
                <a:latin typeface="Times New Roman"/>
                <a:cs typeface="Times New Roman"/>
              </a:rPr>
              <a:t>:	</a:t>
            </a:r>
            <a:r>
              <a:rPr sz="4500" spc="-350" dirty="0"/>
              <a:t>It </a:t>
            </a:r>
            <a:r>
              <a:rPr sz="4500" spc="-434" dirty="0"/>
              <a:t>is </a:t>
            </a:r>
            <a:r>
              <a:rPr sz="4500" spc="-400" dirty="0"/>
              <a:t>a</a:t>
            </a:r>
            <a:r>
              <a:rPr sz="4500" spc="280" dirty="0"/>
              <a:t> </a:t>
            </a:r>
            <a:r>
              <a:rPr sz="4500" spc="-409" dirty="0"/>
              <a:t>Tuesday.</a:t>
            </a:r>
            <a:endParaRPr sz="45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56200" y="709791"/>
            <a:ext cx="4104640" cy="7169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876300" algn="l"/>
              </a:tabLst>
            </a:pPr>
            <a:r>
              <a:rPr sz="4500" i="1" spc="15" dirty="0">
                <a:solidFill>
                  <a:srgbClr val="FFFFFF"/>
                </a:solidFill>
                <a:latin typeface="Times New Roman"/>
                <a:cs typeface="Times New Roman"/>
              </a:rPr>
              <a:t>Q</a:t>
            </a:r>
            <a:r>
              <a:rPr sz="4500" spc="15" dirty="0">
                <a:solidFill>
                  <a:srgbClr val="FFFFFF"/>
                </a:solidFill>
                <a:latin typeface="Times New Roman"/>
                <a:cs typeface="Times New Roman"/>
              </a:rPr>
              <a:t>:	</a:t>
            </a:r>
            <a:r>
              <a:rPr sz="4500" spc="-350" dirty="0">
                <a:solidFill>
                  <a:srgbClr val="FFFFFF"/>
                </a:solidFill>
                <a:latin typeface="Arial Black"/>
                <a:cs typeface="Arial Black"/>
              </a:rPr>
              <a:t>It </a:t>
            </a:r>
            <a:r>
              <a:rPr sz="4500" spc="-434" dirty="0">
                <a:solidFill>
                  <a:srgbClr val="FFFFFF"/>
                </a:solidFill>
                <a:latin typeface="Arial Black"/>
                <a:cs typeface="Arial Black"/>
              </a:rPr>
              <a:t>is</a:t>
            </a:r>
            <a:r>
              <a:rPr sz="4500" spc="-1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4500" spc="-295" dirty="0">
                <a:solidFill>
                  <a:srgbClr val="FFFFFF"/>
                </a:solidFill>
                <a:latin typeface="Arial Black"/>
                <a:cs typeface="Arial Black"/>
              </a:rPr>
              <a:t>raining.</a:t>
            </a:r>
            <a:endParaRPr sz="45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40150" y="1505578"/>
            <a:ext cx="1422400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600" spc="-5" dirty="0">
                <a:solidFill>
                  <a:srgbClr val="FFFFFF"/>
                </a:solidFill>
                <a:latin typeface="Times New Roman"/>
                <a:cs typeface="Times New Roman"/>
              </a:rPr>
              <a:t>KB:</a:t>
            </a:r>
            <a:endParaRPr sz="6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76211" y="1474165"/>
            <a:ext cx="4849495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600" spc="-5" dirty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sz="6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P </a:t>
            </a:r>
            <a:r>
              <a:rPr sz="6600" spc="-5" dirty="0">
                <a:solidFill>
                  <a:srgbClr val="FFFFFF"/>
                </a:solidFill>
                <a:latin typeface="Symbol"/>
                <a:cs typeface="Symbol"/>
              </a:rPr>
              <a:t></a:t>
            </a:r>
            <a:r>
              <a:rPr sz="6600" spc="-5" dirty="0">
                <a:solidFill>
                  <a:srgbClr val="FFFFFF"/>
                </a:solidFill>
                <a:latin typeface="Times New Roman"/>
                <a:cs typeface="Times New Roman"/>
              </a:rPr>
              <a:t> ¬</a:t>
            </a:r>
            <a:r>
              <a:rPr sz="6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Q</a:t>
            </a:r>
            <a:r>
              <a:rPr sz="6600" spc="-5" dirty="0">
                <a:solidFill>
                  <a:srgbClr val="FFFFFF"/>
                </a:solidFill>
                <a:latin typeface="Times New Roman"/>
                <a:cs typeface="Times New Roman"/>
              </a:rPr>
              <a:t>) →</a:t>
            </a:r>
            <a:r>
              <a:rPr sz="6600" spc="-20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sz="6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458185" y="1505578"/>
            <a:ext cx="537210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sz="6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924109" y="637803"/>
            <a:ext cx="7652941" cy="1883451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  <a:tabLst>
                <a:tab pos="812165" algn="l"/>
              </a:tabLst>
            </a:pPr>
            <a:r>
              <a:rPr sz="4500" i="1" spc="15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4500" spc="15" dirty="0">
                <a:solidFill>
                  <a:srgbClr val="FFFFFF"/>
                </a:solidFill>
                <a:latin typeface="Times New Roman"/>
                <a:cs typeface="Times New Roman"/>
              </a:rPr>
              <a:t>:	</a:t>
            </a:r>
            <a:r>
              <a:rPr sz="4500" spc="-229" dirty="0">
                <a:solidFill>
                  <a:srgbClr val="FFFFFF"/>
                </a:solidFill>
                <a:latin typeface="Arial Black"/>
                <a:cs typeface="Arial Black"/>
              </a:rPr>
              <a:t>Harry </a:t>
            </a:r>
            <a:r>
              <a:rPr sz="4500" spc="-365" dirty="0">
                <a:solidFill>
                  <a:srgbClr val="FFFFFF"/>
                </a:solidFill>
                <a:latin typeface="Arial Black"/>
                <a:cs typeface="Arial Black"/>
              </a:rPr>
              <a:t>will </a:t>
            </a:r>
            <a:r>
              <a:rPr sz="4500" spc="-55" dirty="0">
                <a:solidFill>
                  <a:srgbClr val="FFFFFF"/>
                </a:solidFill>
                <a:latin typeface="Arial Black"/>
                <a:cs typeface="Arial Black"/>
              </a:rPr>
              <a:t>go </a:t>
            </a:r>
            <a:r>
              <a:rPr sz="4500" spc="-150" dirty="0">
                <a:solidFill>
                  <a:srgbClr val="FFFFFF"/>
                </a:solidFill>
                <a:latin typeface="Arial Black"/>
                <a:cs typeface="Arial Black"/>
              </a:rPr>
              <a:t>for </a:t>
            </a:r>
            <a:r>
              <a:rPr sz="4500" spc="-400" dirty="0">
                <a:solidFill>
                  <a:srgbClr val="FFFFFF"/>
                </a:solidFill>
                <a:latin typeface="Arial Black"/>
                <a:cs typeface="Arial Black"/>
              </a:rPr>
              <a:t>a</a:t>
            </a:r>
            <a:r>
              <a:rPr sz="4500" spc="1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4500" spc="-275" dirty="0">
                <a:solidFill>
                  <a:srgbClr val="FFFFFF"/>
                </a:solidFill>
                <a:latin typeface="Arial Black"/>
                <a:cs typeface="Arial Black"/>
              </a:rPr>
              <a:t>run.</a:t>
            </a:r>
            <a:endParaRPr sz="4500" dirty="0">
              <a:latin typeface="Arial Black"/>
              <a:cs typeface="Arial Black"/>
            </a:endParaRPr>
          </a:p>
          <a:p>
            <a:pPr marL="1614170">
              <a:lnSpc>
                <a:spcPct val="100000"/>
              </a:lnSpc>
              <a:spcBef>
                <a:spcPts val="825"/>
              </a:spcBef>
            </a:pPr>
            <a:r>
              <a:rPr sz="6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¬Q</a:t>
            </a:r>
            <a:endParaRPr sz="66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56383" y="2542195"/>
            <a:ext cx="2769235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600" spc="-310" dirty="0">
                <a:solidFill>
                  <a:srgbClr val="FFFFFF"/>
                </a:solidFill>
                <a:latin typeface="Arial Black"/>
                <a:cs typeface="Arial Black"/>
              </a:rPr>
              <a:t>Query:</a:t>
            </a:r>
            <a:endParaRPr sz="6600">
              <a:latin typeface="Arial Black"/>
              <a:cs typeface="Arial Black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720140" y="2521254"/>
            <a:ext cx="537210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sz="6600">
              <a:latin typeface="Times New Roman"/>
              <a:cs typeface="Times New Roman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1020911" y="3670045"/>
          <a:ext cx="18061939" cy="6878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15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54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154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154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64280">
                <a:tc>
                  <a:txBody>
                    <a:bodyPr/>
                    <a:lstStyle/>
                    <a:p>
                      <a:pPr algn="ctr">
                        <a:lnSpc>
                          <a:spcPts val="5770"/>
                        </a:lnSpc>
                      </a:pPr>
                      <a:r>
                        <a:rPr sz="4950" i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P</a:t>
                      </a:r>
                      <a:endParaRPr sz="4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28575">
                      <a:solidFill>
                        <a:srgbClr val="D6D7D6"/>
                      </a:solidFill>
                      <a:prstDash val="solid"/>
                    </a:lnB>
                    <a:solidFill>
                      <a:srgbClr val="0326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770"/>
                        </a:lnSpc>
                      </a:pPr>
                      <a:r>
                        <a:rPr sz="4950" i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Q</a:t>
                      </a:r>
                      <a:endParaRPr sz="4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28575">
                      <a:solidFill>
                        <a:srgbClr val="D6D7D6"/>
                      </a:solidFill>
                      <a:prstDash val="solid"/>
                    </a:lnB>
                    <a:solidFill>
                      <a:srgbClr val="032650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5770"/>
                        </a:lnSpc>
                      </a:pPr>
                      <a:r>
                        <a:rPr sz="4950" i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R</a:t>
                      </a:r>
                      <a:endParaRPr sz="4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28575">
                      <a:solidFill>
                        <a:srgbClr val="D6D7D6"/>
                      </a:solidFill>
                      <a:prstDash val="solid"/>
                    </a:lnB>
                    <a:solidFill>
                      <a:srgbClr val="032650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ts val="5770"/>
                        </a:lnSpc>
                      </a:pPr>
                      <a:r>
                        <a:rPr sz="495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KB</a:t>
                      </a:r>
                      <a:endParaRPr sz="4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28575">
                      <a:solidFill>
                        <a:srgbClr val="D6D7D6"/>
                      </a:solidFill>
                      <a:prstDash val="solid"/>
                    </a:lnB>
                    <a:solidFill>
                      <a:srgbClr val="0326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4280">
                <a:tc>
                  <a:txBody>
                    <a:bodyPr/>
                    <a:lstStyle/>
                    <a:p>
                      <a:pPr marL="1905" algn="ctr">
                        <a:lnSpc>
                          <a:spcPts val="5075"/>
                        </a:lnSpc>
                      </a:pPr>
                      <a:r>
                        <a:rPr sz="4750" spc="6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false</a:t>
                      </a:r>
                      <a:endParaRPr sz="47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28575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075"/>
                        </a:lnSpc>
                      </a:pPr>
                      <a:r>
                        <a:rPr sz="4750" spc="6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false</a:t>
                      </a:r>
                      <a:endParaRPr sz="47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28575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075"/>
                        </a:lnSpc>
                      </a:pPr>
                      <a:r>
                        <a:rPr sz="4750" spc="6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false</a:t>
                      </a:r>
                      <a:endParaRPr sz="47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28575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28575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4280">
                <a:tc>
                  <a:txBody>
                    <a:bodyPr/>
                    <a:lstStyle/>
                    <a:p>
                      <a:pPr marL="1905" algn="ctr">
                        <a:lnSpc>
                          <a:spcPts val="5155"/>
                        </a:lnSpc>
                      </a:pPr>
                      <a:r>
                        <a:rPr sz="4750" spc="6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false</a:t>
                      </a:r>
                      <a:endParaRPr sz="47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155"/>
                        </a:lnSpc>
                      </a:pPr>
                      <a:r>
                        <a:rPr sz="4750" spc="6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false</a:t>
                      </a:r>
                      <a:endParaRPr sz="47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155"/>
                        </a:lnSpc>
                      </a:pPr>
                      <a:r>
                        <a:rPr sz="4750" spc="58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true</a:t>
                      </a:r>
                      <a:endParaRPr sz="47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4280">
                <a:tc>
                  <a:txBody>
                    <a:bodyPr/>
                    <a:lstStyle/>
                    <a:p>
                      <a:pPr marL="1905" algn="ctr">
                        <a:lnSpc>
                          <a:spcPts val="5155"/>
                        </a:lnSpc>
                      </a:pPr>
                      <a:r>
                        <a:rPr sz="4750" spc="6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false</a:t>
                      </a:r>
                      <a:endParaRPr sz="47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155"/>
                        </a:lnSpc>
                      </a:pPr>
                      <a:r>
                        <a:rPr sz="4750" spc="58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true</a:t>
                      </a:r>
                      <a:endParaRPr sz="47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155"/>
                        </a:lnSpc>
                      </a:pPr>
                      <a:r>
                        <a:rPr sz="4750" spc="6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false</a:t>
                      </a:r>
                      <a:endParaRPr sz="47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4280">
                <a:tc>
                  <a:txBody>
                    <a:bodyPr/>
                    <a:lstStyle/>
                    <a:p>
                      <a:pPr marL="1905" algn="ctr">
                        <a:lnSpc>
                          <a:spcPts val="5160"/>
                        </a:lnSpc>
                      </a:pPr>
                      <a:r>
                        <a:rPr sz="4750" spc="6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false</a:t>
                      </a:r>
                      <a:endParaRPr sz="47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160"/>
                        </a:lnSpc>
                      </a:pPr>
                      <a:r>
                        <a:rPr sz="4750" spc="58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true</a:t>
                      </a:r>
                      <a:endParaRPr sz="47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160"/>
                        </a:lnSpc>
                      </a:pPr>
                      <a:r>
                        <a:rPr sz="4750" spc="58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true</a:t>
                      </a:r>
                      <a:endParaRPr sz="47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64280">
                <a:tc>
                  <a:txBody>
                    <a:bodyPr/>
                    <a:lstStyle/>
                    <a:p>
                      <a:pPr marL="3175" algn="ctr">
                        <a:lnSpc>
                          <a:spcPts val="5160"/>
                        </a:lnSpc>
                      </a:pPr>
                      <a:r>
                        <a:rPr sz="4750" spc="58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true</a:t>
                      </a:r>
                      <a:endParaRPr sz="47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160"/>
                        </a:lnSpc>
                      </a:pPr>
                      <a:r>
                        <a:rPr sz="4750" spc="6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false</a:t>
                      </a:r>
                      <a:endParaRPr sz="47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160"/>
                        </a:lnSpc>
                      </a:pPr>
                      <a:r>
                        <a:rPr sz="4750" spc="6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false</a:t>
                      </a:r>
                      <a:endParaRPr sz="47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64280">
                <a:tc>
                  <a:txBody>
                    <a:bodyPr/>
                    <a:lstStyle/>
                    <a:p>
                      <a:pPr marL="3175" algn="ctr">
                        <a:lnSpc>
                          <a:spcPts val="5160"/>
                        </a:lnSpc>
                      </a:pPr>
                      <a:r>
                        <a:rPr sz="4750" spc="58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true</a:t>
                      </a:r>
                      <a:endParaRPr sz="47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160"/>
                        </a:lnSpc>
                      </a:pPr>
                      <a:r>
                        <a:rPr sz="4750" spc="6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false</a:t>
                      </a:r>
                      <a:endParaRPr sz="47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160"/>
                        </a:lnSpc>
                      </a:pPr>
                      <a:r>
                        <a:rPr sz="4750" spc="58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true</a:t>
                      </a:r>
                      <a:endParaRPr sz="47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64280">
                <a:tc>
                  <a:txBody>
                    <a:bodyPr/>
                    <a:lstStyle/>
                    <a:p>
                      <a:pPr marL="3175" algn="ctr">
                        <a:lnSpc>
                          <a:spcPts val="5160"/>
                        </a:lnSpc>
                      </a:pPr>
                      <a:r>
                        <a:rPr sz="4750" spc="58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true</a:t>
                      </a:r>
                      <a:endParaRPr sz="47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160"/>
                        </a:lnSpc>
                      </a:pPr>
                      <a:r>
                        <a:rPr sz="4750" spc="58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true</a:t>
                      </a:r>
                      <a:endParaRPr sz="47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160"/>
                        </a:lnSpc>
                      </a:pPr>
                      <a:r>
                        <a:rPr sz="4750" spc="6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false</a:t>
                      </a:r>
                      <a:endParaRPr sz="47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64280">
                <a:tc>
                  <a:txBody>
                    <a:bodyPr/>
                    <a:lstStyle/>
                    <a:p>
                      <a:pPr marL="3175" algn="ctr">
                        <a:lnSpc>
                          <a:spcPts val="5160"/>
                        </a:lnSpc>
                      </a:pPr>
                      <a:r>
                        <a:rPr sz="4750" spc="58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true</a:t>
                      </a:r>
                      <a:endParaRPr sz="47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160"/>
                        </a:lnSpc>
                      </a:pPr>
                      <a:r>
                        <a:rPr sz="4750" spc="58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true</a:t>
                      </a:r>
                      <a:endParaRPr sz="47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160"/>
                        </a:lnSpc>
                      </a:pPr>
                      <a:r>
                        <a:rPr sz="4750" spc="58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true</a:t>
                      </a:r>
                      <a:endParaRPr sz="47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95107" y="3358925"/>
            <a:ext cx="14900910" cy="14331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200" spc="-330" dirty="0">
                <a:solidFill>
                  <a:srgbClr val="FFFFFF"/>
                </a:solidFill>
                <a:latin typeface="Arial Black"/>
                <a:cs typeface="Arial Black"/>
              </a:rPr>
              <a:t>knowledge-based</a:t>
            </a:r>
            <a:r>
              <a:rPr sz="9200" spc="-33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9200" spc="-490" dirty="0">
                <a:solidFill>
                  <a:srgbClr val="FFFFFF"/>
                </a:solidFill>
                <a:latin typeface="Arial Black"/>
                <a:cs typeface="Arial Black"/>
              </a:rPr>
              <a:t>agents</a:t>
            </a:r>
            <a:endParaRPr sz="92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95107" y="5526398"/>
            <a:ext cx="14628494" cy="1889760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12700" marR="5080">
              <a:lnSpc>
                <a:spcPts val="7259"/>
              </a:lnSpc>
              <a:spcBef>
                <a:spcPts val="475"/>
              </a:spcBef>
            </a:pPr>
            <a:r>
              <a:rPr sz="6150" spc="-390" dirty="0">
                <a:solidFill>
                  <a:srgbClr val="FFFFFF"/>
                </a:solidFill>
                <a:latin typeface="Arial Black"/>
                <a:cs typeface="Arial Black"/>
              </a:rPr>
              <a:t>agents </a:t>
            </a:r>
            <a:r>
              <a:rPr sz="6150" spc="-355" dirty="0">
                <a:solidFill>
                  <a:srgbClr val="FFFFFF"/>
                </a:solidFill>
                <a:latin typeface="Arial Black"/>
                <a:cs typeface="Arial Black"/>
              </a:rPr>
              <a:t>that </a:t>
            </a:r>
            <a:r>
              <a:rPr sz="6150" spc="-434" dirty="0">
                <a:solidFill>
                  <a:srgbClr val="FFFFFF"/>
                </a:solidFill>
                <a:latin typeface="Arial Black"/>
                <a:cs typeface="Arial Black"/>
              </a:rPr>
              <a:t>reason </a:t>
            </a:r>
            <a:r>
              <a:rPr sz="6150" spc="-150" dirty="0">
                <a:solidFill>
                  <a:srgbClr val="FFFFFF"/>
                </a:solidFill>
                <a:latin typeface="Arial Black"/>
                <a:cs typeface="Arial Black"/>
              </a:rPr>
              <a:t>by </a:t>
            </a:r>
            <a:r>
              <a:rPr sz="6150" spc="-310" dirty="0">
                <a:solidFill>
                  <a:srgbClr val="FFFFFF"/>
                </a:solidFill>
                <a:latin typeface="Arial Black"/>
                <a:cs typeface="Arial Black"/>
              </a:rPr>
              <a:t>operating </a:t>
            </a:r>
            <a:r>
              <a:rPr sz="6150" spc="-229" dirty="0">
                <a:solidFill>
                  <a:srgbClr val="FFFFFF"/>
                </a:solidFill>
                <a:latin typeface="Arial Black"/>
                <a:cs typeface="Arial Black"/>
              </a:rPr>
              <a:t>on  </a:t>
            </a:r>
            <a:r>
              <a:rPr sz="6150" spc="-415" dirty="0">
                <a:solidFill>
                  <a:srgbClr val="FFFFFF"/>
                </a:solidFill>
                <a:latin typeface="Arial Black"/>
                <a:cs typeface="Arial Black"/>
              </a:rPr>
              <a:t>internal </a:t>
            </a:r>
            <a:r>
              <a:rPr sz="6150" spc="-405" dirty="0">
                <a:solidFill>
                  <a:srgbClr val="FFFFFF"/>
                </a:solidFill>
                <a:latin typeface="Arial Black"/>
                <a:cs typeface="Arial Black"/>
              </a:rPr>
              <a:t>representations </a:t>
            </a:r>
            <a:r>
              <a:rPr sz="6150" spc="-150" dirty="0">
                <a:solidFill>
                  <a:srgbClr val="FFFFFF"/>
                </a:solidFill>
                <a:latin typeface="Arial Black"/>
                <a:cs typeface="Arial Black"/>
              </a:rPr>
              <a:t>of</a:t>
            </a:r>
            <a:r>
              <a:rPr sz="6150" spc="18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6150" spc="-365" dirty="0">
                <a:solidFill>
                  <a:srgbClr val="FFFFFF"/>
                </a:solidFill>
                <a:latin typeface="Arial Black"/>
                <a:cs typeface="Arial Black"/>
              </a:rPr>
              <a:t>knowledge</a:t>
            </a:r>
            <a:endParaRPr sz="615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709791"/>
            <a:ext cx="4904740" cy="7169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812165" algn="l"/>
              </a:tabLst>
            </a:pPr>
            <a:r>
              <a:rPr sz="4500" i="1" spc="15" dirty="0">
                <a:latin typeface="Times New Roman"/>
                <a:cs typeface="Times New Roman"/>
              </a:rPr>
              <a:t>P</a:t>
            </a:r>
            <a:r>
              <a:rPr sz="4500" spc="15" dirty="0">
                <a:latin typeface="Times New Roman"/>
                <a:cs typeface="Times New Roman"/>
              </a:rPr>
              <a:t>:	</a:t>
            </a:r>
            <a:r>
              <a:rPr sz="4500" spc="-350" dirty="0"/>
              <a:t>It </a:t>
            </a:r>
            <a:r>
              <a:rPr sz="4500" spc="-434" dirty="0"/>
              <a:t>is </a:t>
            </a:r>
            <a:r>
              <a:rPr sz="4500" spc="-400" dirty="0"/>
              <a:t>a</a:t>
            </a:r>
            <a:r>
              <a:rPr sz="4500" spc="280" dirty="0"/>
              <a:t> </a:t>
            </a:r>
            <a:r>
              <a:rPr sz="4500" spc="-409" dirty="0"/>
              <a:t>Tuesday.</a:t>
            </a:r>
            <a:endParaRPr sz="45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56200" y="709791"/>
            <a:ext cx="4104640" cy="7169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876300" algn="l"/>
              </a:tabLst>
            </a:pPr>
            <a:r>
              <a:rPr sz="4500" i="1" spc="15" dirty="0">
                <a:solidFill>
                  <a:srgbClr val="FFFFFF"/>
                </a:solidFill>
                <a:latin typeface="Times New Roman"/>
                <a:cs typeface="Times New Roman"/>
              </a:rPr>
              <a:t>Q</a:t>
            </a:r>
            <a:r>
              <a:rPr sz="4500" spc="15" dirty="0">
                <a:solidFill>
                  <a:srgbClr val="FFFFFF"/>
                </a:solidFill>
                <a:latin typeface="Times New Roman"/>
                <a:cs typeface="Times New Roman"/>
              </a:rPr>
              <a:t>:	</a:t>
            </a:r>
            <a:r>
              <a:rPr sz="4500" spc="-350" dirty="0">
                <a:solidFill>
                  <a:srgbClr val="FFFFFF"/>
                </a:solidFill>
                <a:latin typeface="Arial Black"/>
                <a:cs typeface="Arial Black"/>
              </a:rPr>
              <a:t>It </a:t>
            </a:r>
            <a:r>
              <a:rPr sz="4500" spc="-434" dirty="0">
                <a:solidFill>
                  <a:srgbClr val="FFFFFF"/>
                </a:solidFill>
                <a:latin typeface="Arial Black"/>
                <a:cs typeface="Arial Black"/>
              </a:rPr>
              <a:t>is</a:t>
            </a:r>
            <a:r>
              <a:rPr sz="4500" spc="-1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4500" spc="-295" dirty="0">
                <a:solidFill>
                  <a:srgbClr val="FFFFFF"/>
                </a:solidFill>
                <a:latin typeface="Arial Black"/>
                <a:cs typeface="Arial Black"/>
              </a:rPr>
              <a:t>raining.</a:t>
            </a:r>
            <a:endParaRPr sz="45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40150" y="1505578"/>
            <a:ext cx="1422400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600" spc="-5" dirty="0">
                <a:solidFill>
                  <a:srgbClr val="FFFFFF"/>
                </a:solidFill>
                <a:latin typeface="Times New Roman"/>
                <a:cs typeface="Times New Roman"/>
              </a:rPr>
              <a:t>KB:</a:t>
            </a:r>
            <a:endParaRPr sz="6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76211" y="1474165"/>
            <a:ext cx="4849495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600" spc="-5" dirty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sz="6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P </a:t>
            </a:r>
            <a:r>
              <a:rPr sz="6600" spc="-5" dirty="0">
                <a:solidFill>
                  <a:srgbClr val="FFFFFF"/>
                </a:solidFill>
                <a:latin typeface="Symbol"/>
                <a:cs typeface="Symbol"/>
              </a:rPr>
              <a:t></a:t>
            </a:r>
            <a:r>
              <a:rPr sz="6600" spc="-5" dirty="0">
                <a:solidFill>
                  <a:srgbClr val="FFFFFF"/>
                </a:solidFill>
                <a:latin typeface="Times New Roman"/>
                <a:cs typeface="Times New Roman"/>
              </a:rPr>
              <a:t> ¬</a:t>
            </a:r>
            <a:r>
              <a:rPr sz="6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Q</a:t>
            </a:r>
            <a:r>
              <a:rPr sz="6600" spc="-5" dirty="0">
                <a:solidFill>
                  <a:srgbClr val="FFFFFF"/>
                </a:solidFill>
                <a:latin typeface="Times New Roman"/>
                <a:cs typeface="Times New Roman"/>
              </a:rPr>
              <a:t>) →</a:t>
            </a:r>
            <a:r>
              <a:rPr sz="6600" spc="-20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sz="6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458185" y="1505578"/>
            <a:ext cx="537210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sz="6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924109" y="637803"/>
            <a:ext cx="8179991" cy="190052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  <a:tabLst>
                <a:tab pos="812165" algn="l"/>
              </a:tabLst>
            </a:pPr>
            <a:r>
              <a:rPr sz="4500" i="1" spc="15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4500" spc="15" dirty="0">
                <a:solidFill>
                  <a:srgbClr val="FFFFFF"/>
                </a:solidFill>
                <a:latin typeface="Times New Roman"/>
                <a:cs typeface="Times New Roman"/>
              </a:rPr>
              <a:t>:	</a:t>
            </a:r>
            <a:r>
              <a:rPr sz="4500" spc="-229" dirty="0">
                <a:solidFill>
                  <a:srgbClr val="FFFFFF"/>
                </a:solidFill>
                <a:latin typeface="Arial Black"/>
                <a:cs typeface="Arial Black"/>
              </a:rPr>
              <a:t>Harry </a:t>
            </a:r>
            <a:r>
              <a:rPr sz="4500" spc="-365" dirty="0">
                <a:solidFill>
                  <a:srgbClr val="FFFFFF"/>
                </a:solidFill>
                <a:latin typeface="Arial Black"/>
                <a:cs typeface="Arial Black"/>
              </a:rPr>
              <a:t>will </a:t>
            </a:r>
            <a:r>
              <a:rPr sz="4500" spc="-55" dirty="0">
                <a:solidFill>
                  <a:srgbClr val="FFFFFF"/>
                </a:solidFill>
                <a:latin typeface="Arial Black"/>
                <a:cs typeface="Arial Black"/>
              </a:rPr>
              <a:t>go </a:t>
            </a:r>
            <a:r>
              <a:rPr sz="4500" spc="-150" dirty="0">
                <a:solidFill>
                  <a:srgbClr val="FFFFFF"/>
                </a:solidFill>
                <a:latin typeface="Arial Black"/>
                <a:cs typeface="Arial Black"/>
              </a:rPr>
              <a:t>for </a:t>
            </a:r>
            <a:r>
              <a:rPr sz="4500" spc="-400" dirty="0">
                <a:solidFill>
                  <a:srgbClr val="FFFFFF"/>
                </a:solidFill>
                <a:latin typeface="Arial Black"/>
                <a:cs typeface="Arial Black"/>
              </a:rPr>
              <a:t>a</a:t>
            </a:r>
            <a:r>
              <a:rPr sz="4500" spc="1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4500" spc="-275" dirty="0">
                <a:solidFill>
                  <a:srgbClr val="FFFFFF"/>
                </a:solidFill>
                <a:latin typeface="Arial Black"/>
                <a:cs typeface="Arial Black"/>
              </a:rPr>
              <a:t>run.</a:t>
            </a:r>
            <a:endParaRPr sz="4500" dirty="0">
              <a:latin typeface="Arial Black"/>
              <a:cs typeface="Arial Black"/>
            </a:endParaRPr>
          </a:p>
          <a:p>
            <a:pPr marL="1614170">
              <a:lnSpc>
                <a:spcPct val="100000"/>
              </a:lnSpc>
              <a:spcBef>
                <a:spcPts val="825"/>
              </a:spcBef>
            </a:pPr>
            <a:r>
              <a:rPr sz="6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¬Q</a:t>
            </a:r>
            <a:endParaRPr sz="66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56383" y="2542195"/>
            <a:ext cx="2769235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600" spc="-310" dirty="0">
                <a:solidFill>
                  <a:srgbClr val="FFFFFF"/>
                </a:solidFill>
                <a:latin typeface="Arial Black"/>
                <a:cs typeface="Arial Black"/>
              </a:rPr>
              <a:t>Query:</a:t>
            </a:r>
            <a:endParaRPr sz="6600">
              <a:latin typeface="Arial Black"/>
              <a:cs typeface="Arial Black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720140" y="2521254"/>
            <a:ext cx="537210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sz="6600">
              <a:latin typeface="Times New Roman"/>
              <a:cs typeface="Times New Roman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4816462"/>
              </p:ext>
            </p:extLst>
          </p:nvPr>
        </p:nvGraphicFramePr>
        <p:xfrm>
          <a:off x="1020911" y="3670045"/>
          <a:ext cx="18061939" cy="6878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15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54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154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154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64280">
                <a:tc>
                  <a:txBody>
                    <a:bodyPr/>
                    <a:lstStyle/>
                    <a:p>
                      <a:pPr algn="ctr">
                        <a:lnSpc>
                          <a:spcPts val="5770"/>
                        </a:lnSpc>
                      </a:pPr>
                      <a:r>
                        <a:rPr sz="4950" i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P</a:t>
                      </a:r>
                      <a:endParaRPr sz="4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28575">
                      <a:solidFill>
                        <a:srgbClr val="D6D7D6"/>
                      </a:solidFill>
                      <a:prstDash val="solid"/>
                    </a:lnB>
                    <a:solidFill>
                      <a:srgbClr val="0326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770"/>
                        </a:lnSpc>
                      </a:pPr>
                      <a:r>
                        <a:rPr sz="4950" i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Q</a:t>
                      </a:r>
                      <a:endParaRPr sz="4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28575">
                      <a:solidFill>
                        <a:srgbClr val="D6D7D6"/>
                      </a:solidFill>
                      <a:prstDash val="solid"/>
                    </a:lnB>
                    <a:solidFill>
                      <a:srgbClr val="032650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5770"/>
                        </a:lnSpc>
                      </a:pPr>
                      <a:r>
                        <a:rPr sz="4950" i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R</a:t>
                      </a:r>
                      <a:endParaRPr sz="4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28575">
                      <a:solidFill>
                        <a:srgbClr val="D6D7D6"/>
                      </a:solidFill>
                      <a:prstDash val="solid"/>
                    </a:lnB>
                    <a:solidFill>
                      <a:srgbClr val="032650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ts val="5770"/>
                        </a:lnSpc>
                      </a:pPr>
                      <a:r>
                        <a:rPr sz="495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KB</a:t>
                      </a:r>
                      <a:endParaRPr sz="4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28575">
                      <a:solidFill>
                        <a:srgbClr val="D6D7D6"/>
                      </a:solidFill>
                      <a:prstDash val="solid"/>
                    </a:lnB>
                    <a:solidFill>
                      <a:srgbClr val="0326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4280">
                <a:tc>
                  <a:txBody>
                    <a:bodyPr/>
                    <a:lstStyle/>
                    <a:p>
                      <a:pPr marL="1905" algn="ctr">
                        <a:lnSpc>
                          <a:spcPts val="5075"/>
                        </a:lnSpc>
                      </a:pPr>
                      <a:r>
                        <a:rPr sz="4750" spc="6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false</a:t>
                      </a:r>
                      <a:endParaRPr sz="47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28575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075"/>
                        </a:lnSpc>
                      </a:pPr>
                      <a:r>
                        <a:rPr sz="4750" spc="6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false</a:t>
                      </a:r>
                      <a:endParaRPr sz="47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28575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075"/>
                        </a:lnSpc>
                      </a:pPr>
                      <a:r>
                        <a:rPr sz="4750" spc="6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false</a:t>
                      </a:r>
                      <a:endParaRPr sz="47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28575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ts val="5075"/>
                        </a:lnSpc>
                      </a:pPr>
                      <a:r>
                        <a:rPr sz="4750" spc="6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false</a:t>
                      </a:r>
                      <a:endParaRPr sz="47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28575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4280">
                <a:tc>
                  <a:txBody>
                    <a:bodyPr/>
                    <a:lstStyle/>
                    <a:p>
                      <a:pPr marL="1905" algn="ctr">
                        <a:lnSpc>
                          <a:spcPts val="5155"/>
                        </a:lnSpc>
                      </a:pPr>
                      <a:r>
                        <a:rPr sz="4750" spc="6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false</a:t>
                      </a:r>
                      <a:endParaRPr sz="47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155"/>
                        </a:lnSpc>
                      </a:pPr>
                      <a:r>
                        <a:rPr sz="4750" spc="6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false</a:t>
                      </a:r>
                      <a:endParaRPr sz="47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155"/>
                        </a:lnSpc>
                      </a:pPr>
                      <a:r>
                        <a:rPr sz="4750" spc="58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true</a:t>
                      </a:r>
                      <a:endParaRPr sz="47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ts val="5155"/>
                        </a:lnSpc>
                      </a:pPr>
                      <a:r>
                        <a:rPr sz="4750" spc="6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false</a:t>
                      </a:r>
                      <a:endParaRPr sz="47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4280">
                <a:tc>
                  <a:txBody>
                    <a:bodyPr/>
                    <a:lstStyle/>
                    <a:p>
                      <a:pPr marL="1905" algn="ctr">
                        <a:lnSpc>
                          <a:spcPts val="5155"/>
                        </a:lnSpc>
                      </a:pPr>
                      <a:r>
                        <a:rPr sz="4750" spc="6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false</a:t>
                      </a:r>
                      <a:endParaRPr sz="47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155"/>
                        </a:lnSpc>
                      </a:pPr>
                      <a:r>
                        <a:rPr sz="4750" spc="58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true</a:t>
                      </a:r>
                      <a:endParaRPr sz="47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155"/>
                        </a:lnSpc>
                      </a:pPr>
                      <a:r>
                        <a:rPr sz="4750" spc="6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false</a:t>
                      </a:r>
                      <a:endParaRPr sz="47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ts val="5155"/>
                        </a:lnSpc>
                      </a:pPr>
                      <a:r>
                        <a:rPr sz="4750" spc="6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false</a:t>
                      </a:r>
                      <a:endParaRPr sz="47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4280">
                <a:tc>
                  <a:txBody>
                    <a:bodyPr/>
                    <a:lstStyle/>
                    <a:p>
                      <a:pPr marL="1905" algn="ctr">
                        <a:lnSpc>
                          <a:spcPts val="5160"/>
                        </a:lnSpc>
                      </a:pPr>
                      <a:r>
                        <a:rPr sz="4750" spc="6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false</a:t>
                      </a:r>
                      <a:endParaRPr sz="47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160"/>
                        </a:lnSpc>
                      </a:pPr>
                      <a:r>
                        <a:rPr sz="4750" spc="58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true</a:t>
                      </a:r>
                      <a:endParaRPr sz="47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160"/>
                        </a:lnSpc>
                      </a:pPr>
                      <a:r>
                        <a:rPr sz="4750" spc="58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true</a:t>
                      </a:r>
                      <a:endParaRPr sz="47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ts val="5160"/>
                        </a:lnSpc>
                      </a:pPr>
                      <a:r>
                        <a:rPr sz="4750" spc="6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false</a:t>
                      </a:r>
                      <a:endParaRPr sz="47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64280">
                <a:tc>
                  <a:txBody>
                    <a:bodyPr/>
                    <a:lstStyle/>
                    <a:p>
                      <a:pPr marL="3175" algn="ctr">
                        <a:lnSpc>
                          <a:spcPts val="5160"/>
                        </a:lnSpc>
                      </a:pPr>
                      <a:r>
                        <a:rPr sz="4750" spc="58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true</a:t>
                      </a:r>
                      <a:endParaRPr sz="47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160"/>
                        </a:lnSpc>
                      </a:pPr>
                      <a:r>
                        <a:rPr sz="4750" spc="6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false</a:t>
                      </a:r>
                      <a:endParaRPr sz="47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160"/>
                        </a:lnSpc>
                      </a:pPr>
                      <a:r>
                        <a:rPr sz="4750" spc="6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false</a:t>
                      </a:r>
                      <a:endParaRPr sz="47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ts val="5160"/>
                        </a:lnSpc>
                      </a:pPr>
                      <a:endParaRPr sz="475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64280">
                <a:tc>
                  <a:txBody>
                    <a:bodyPr/>
                    <a:lstStyle/>
                    <a:p>
                      <a:pPr marL="3175" algn="ctr">
                        <a:lnSpc>
                          <a:spcPts val="5160"/>
                        </a:lnSpc>
                      </a:pPr>
                      <a:r>
                        <a:rPr sz="4750" spc="58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true</a:t>
                      </a:r>
                      <a:endParaRPr sz="47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160"/>
                        </a:lnSpc>
                      </a:pPr>
                      <a:r>
                        <a:rPr sz="4750" spc="6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false</a:t>
                      </a:r>
                      <a:endParaRPr sz="47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160"/>
                        </a:lnSpc>
                      </a:pPr>
                      <a:r>
                        <a:rPr sz="4750" spc="58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true</a:t>
                      </a:r>
                      <a:endParaRPr sz="47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ts val="5160"/>
                        </a:lnSpc>
                      </a:pPr>
                      <a:endParaRPr sz="475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64280">
                <a:tc>
                  <a:txBody>
                    <a:bodyPr/>
                    <a:lstStyle/>
                    <a:p>
                      <a:pPr marL="3175" algn="ctr">
                        <a:lnSpc>
                          <a:spcPts val="5160"/>
                        </a:lnSpc>
                      </a:pPr>
                      <a:r>
                        <a:rPr sz="4750" spc="58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true</a:t>
                      </a:r>
                      <a:endParaRPr sz="47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160"/>
                        </a:lnSpc>
                      </a:pPr>
                      <a:r>
                        <a:rPr sz="4750" spc="58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true</a:t>
                      </a:r>
                      <a:endParaRPr sz="47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160"/>
                        </a:lnSpc>
                      </a:pPr>
                      <a:r>
                        <a:rPr sz="4750" spc="6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false</a:t>
                      </a:r>
                      <a:endParaRPr sz="47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ts val="5160"/>
                        </a:lnSpc>
                      </a:pPr>
                      <a:endParaRPr sz="475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64280">
                <a:tc>
                  <a:txBody>
                    <a:bodyPr/>
                    <a:lstStyle/>
                    <a:p>
                      <a:pPr marL="3175" algn="ctr">
                        <a:lnSpc>
                          <a:spcPts val="5160"/>
                        </a:lnSpc>
                      </a:pPr>
                      <a:r>
                        <a:rPr sz="4750" spc="58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true</a:t>
                      </a:r>
                      <a:endParaRPr sz="47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160"/>
                        </a:lnSpc>
                      </a:pPr>
                      <a:r>
                        <a:rPr sz="4750" spc="58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true</a:t>
                      </a:r>
                      <a:endParaRPr sz="47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160"/>
                        </a:lnSpc>
                      </a:pPr>
                      <a:r>
                        <a:rPr sz="4750" spc="58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true</a:t>
                      </a:r>
                      <a:endParaRPr sz="47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ts val="5160"/>
                        </a:lnSpc>
                      </a:pPr>
                      <a:endParaRPr sz="475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72966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709791"/>
            <a:ext cx="4904740" cy="7169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812165" algn="l"/>
              </a:tabLst>
            </a:pPr>
            <a:r>
              <a:rPr sz="4500" i="1" spc="15" dirty="0">
                <a:latin typeface="Times New Roman"/>
                <a:cs typeface="Times New Roman"/>
              </a:rPr>
              <a:t>P</a:t>
            </a:r>
            <a:r>
              <a:rPr sz="4500" spc="15" dirty="0">
                <a:latin typeface="Times New Roman"/>
                <a:cs typeface="Times New Roman"/>
              </a:rPr>
              <a:t>:	</a:t>
            </a:r>
            <a:r>
              <a:rPr sz="4500" spc="-350" dirty="0"/>
              <a:t>It </a:t>
            </a:r>
            <a:r>
              <a:rPr sz="4500" spc="-434" dirty="0"/>
              <a:t>is </a:t>
            </a:r>
            <a:r>
              <a:rPr sz="4500" spc="-400" dirty="0"/>
              <a:t>a</a:t>
            </a:r>
            <a:r>
              <a:rPr sz="4500" spc="280" dirty="0"/>
              <a:t> </a:t>
            </a:r>
            <a:r>
              <a:rPr sz="4500" spc="-409" dirty="0"/>
              <a:t>Tuesday.</a:t>
            </a:r>
            <a:endParaRPr sz="45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56200" y="709791"/>
            <a:ext cx="4104640" cy="7169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876300" algn="l"/>
              </a:tabLst>
            </a:pPr>
            <a:r>
              <a:rPr sz="4500" i="1" spc="15" dirty="0">
                <a:solidFill>
                  <a:srgbClr val="FFFFFF"/>
                </a:solidFill>
                <a:latin typeface="Times New Roman"/>
                <a:cs typeface="Times New Roman"/>
              </a:rPr>
              <a:t>Q</a:t>
            </a:r>
            <a:r>
              <a:rPr sz="4500" spc="15" dirty="0">
                <a:solidFill>
                  <a:srgbClr val="FFFFFF"/>
                </a:solidFill>
                <a:latin typeface="Times New Roman"/>
                <a:cs typeface="Times New Roman"/>
              </a:rPr>
              <a:t>:	</a:t>
            </a:r>
            <a:r>
              <a:rPr sz="4500" spc="-350" dirty="0">
                <a:solidFill>
                  <a:srgbClr val="FFFFFF"/>
                </a:solidFill>
                <a:latin typeface="Arial Black"/>
                <a:cs typeface="Arial Black"/>
              </a:rPr>
              <a:t>It </a:t>
            </a:r>
            <a:r>
              <a:rPr sz="4500" spc="-434" dirty="0">
                <a:solidFill>
                  <a:srgbClr val="FFFFFF"/>
                </a:solidFill>
                <a:latin typeface="Arial Black"/>
                <a:cs typeface="Arial Black"/>
              </a:rPr>
              <a:t>is</a:t>
            </a:r>
            <a:r>
              <a:rPr sz="4500" spc="-1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4500" spc="-295" dirty="0">
                <a:solidFill>
                  <a:srgbClr val="FFFFFF"/>
                </a:solidFill>
                <a:latin typeface="Arial Black"/>
                <a:cs typeface="Arial Black"/>
              </a:rPr>
              <a:t>raining.</a:t>
            </a:r>
            <a:endParaRPr sz="45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40150" y="1505578"/>
            <a:ext cx="1422400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600" spc="-5" dirty="0">
                <a:solidFill>
                  <a:srgbClr val="FFFFFF"/>
                </a:solidFill>
                <a:latin typeface="Times New Roman"/>
                <a:cs typeface="Times New Roman"/>
              </a:rPr>
              <a:t>KB:</a:t>
            </a:r>
            <a:endParaRPr sz="6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76211" y="1474165"/>
            <a:ext cx="4849495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600" spc="-5" dirty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sz="6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P </a:t>
            </a:r>
            <a:r>
              <a:rPr sz="6600" spc="-5" dirty="0">
                <a:solidFill>
                  <a:srgbClr val="FFFFFF"/>
                </a:solidFill>
                <a:latin typeface="Symbol"/>
                <a:cs typeface="Symbol"/>
              </a:rPr>
              <a:t></a:t>
            </a:r>
            <a:r>
              <a:rPr sz="6600" spc="-5" dirty="0">
                <a:solidFill>
                  <a:srgbClr val="FFFFFF"/>
                </a:solidFill>
                <a:latin typeface="Times New Roman"/>
                <a:cs typeface="Times New Roman"/>
              </a:rPr>
              <a:t> ¬</a:t>
            </a:r>
            <a:r>
              <a:rPr sz="6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Q</a:t>
            </a:r>
            <a:r>
              <a:rPr sz="6600" spc="-5" dirty="0">
                <a:solidFill>
                  <a:srgbClr val="FFFFFF"/>
                </a:solidFill>
                <a:latin typeface="Times New Roman"/>
                <a:cs typeface="Times New Roman"/>
              </a:rPr>
              <a:t>) →</a:t>
            </a:r>
            <a:r>
              <a:rPr sz="6600" spc="-20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sz="6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458185" y="1505578"/>
            <a:ext cx="537210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sz="6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924109" y="637803"/>
            <a:ext cx="8179991" cy="190052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  <a:tabLst>
                <a:tab pos="812165" algn="l"/>
              </a:tabLst>
            </a:pPr>
            <a:r>
              <a:rPr sz="4500" i="1" spc="15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4500" spc="15" dirty="0">
                <a:solidFill>
                  <a:srgbClr val="FFFFFF"/>
                </a:solidFill>
                <a:latin typeface="Times New Roman"/>
                <a:cs typeface="Times New Roman"/>
              </a:rPr>
              <a:t>:	</a:t>
            </a:r>
            <a:r>
              <a:rPr sz="4500" spc="-229" dirty="0">
                <a:solidFill>
                  <a:srgbClr val="FFFFFF"/>
                </a:solidFill>
                <a:latin typeface="Arial Black"/>
                <a:cs typeface="Arial Black"/>
              </a:rPr>
              <a:t>Harry </a:t>
            </a:r>
            <a:r>
              <a:rPr sz="4500" spc="-365" dirty="0">
                <a:solidFill>
                  <a:srgbClr val="FFFFFF"/>
                </a:solidFill>
                <a:latin typeface="Arial Black"/>
                <a:cs typeface="Arial Black"/>
              </a:rPr>
              <a:t>will </a:t>
            </a:r>
            <a:r>
              <a:rPr sz="4500" spc="-55" dirty="0">
                <a:solidFill>
                  <a:srgbClr val="FFFFFF"/>
                </a:solidFill>
                <a:latin typeface="Arial Black"/>
                <a:cs typeface="Arial Black"/>
              </a:rPr>
              <a:t>go </a:t>
            </a:r>
            <a:r>
              <a:rPr sz="4500" spc="-150" dirty="0">
                <a:solidFill>
                  <a:srgbClr val="FFFFFF"/>
                </a:solidFill>
                <a:latin typeface="Arial Black"/>
                <a:cs typeface="Arial Black"/>
              </a:rPr>
              <a:t>for </a:t>
            </a:r>
            <a:r>
              <a:rPr sz="4500" spc="-400" dirty="0">
                <a:solidFill>
                  <a:srgbClr val="FFFFFF"/>
                </a:solidFill>
                <a:latin typeface="Arial Black"/>
                <a:cs typeface="Arial Black"/>
              </a:rPr>
              <a:t>a</a:t>
            </a:r>
            <a:r>
              <a:rPr sz="4500" spc="1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4500" spc="-275" dirty="0">
                <a:solidFill>
                  <a:srgbClr val="FFFFFF"/>
                </a:solidFill>
                <a:latin typeface="Arial Black"/>
                <a:cs typeface="Arial Black"/>
              </a:rPr>
              <a:t>run.</a:t>
            </a:r>
            <a:endParaRPr sz="4500" dirty="0">
              <a:latin typeface="Arial Black"/>
              <a:cs typeface="Arial Black"/>
            </a:endParaRPr>
          </a:p>
          <a:p>
            <a:pPr marL="1614170">
              <a:lnSpc>
                <a:spcPct val="100000"/>
              </a:lnSpc>
              <a:spcBef>
                <a:spcPts val="825"/>
              </a:spcBef>
            </a:pPr>
            <a:r>
              <a:rPr sz="6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¬Q</a:t>
            </a:r>
            <a:endParaRPr sz="66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56383" y="2542195"/>
            <a:ext cx="2769235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600" spc="-310" dirty="0">
                <a:solidFill>
                  <a:srgbClr val="FFFFFF"/>
                </a:solidFill>
                <a:latin typeface="Arial Black"/>
                <a:cs typeface="Arial Black"/>
              </a:rPr>
              <a:t>Query:</a:t>
            </a:r>
            <a:endParaRPr sz="6600">
              <a:latin typeface="Arial Black"/>
              <a:cs typeface="Arial Black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720140" y="2521254"/>
            <a:ext cx="537210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sz="6600">
              <a:latin typeface="Times New Roman"/>
              <a:cs typeface="Times New Roman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3998683"/>
              </p:ext>
            </p:extLst>
          </p:nvPr>
        </p:nvGraphicFramePr>
        <p:xfrm>
          <a:off x="1020911" y="3670045"/>
          <a:ext cx="18061939" cy="6878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15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54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154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154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64280">
                <a:tc>
                  <a:txBody>
                    <a:bodyPr/>
                    <a:lstStyle/>
                    <a:p>
                      <a:pPr algn="ctr">
                        <a:lnSpc>
                          <a:spcPts val="5770"/>
                        </a:lnSpc>
                      </a:pPr>
                      <a:r>
                        <a:rPr sz="4950" i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P</a:t>
                      </a:r>
                      <a:endParaRPr sz="4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28575">
                      <a:solidFill>
                        <a:srgbClr val="D6D7D6"/>
                      </a:solidFill>
                      <a:prstDash val="solid"/>
                    </a:lnB>
                    <a:solidFill>
                      <a:srgbClr val="0326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770"/>
                        </a:lnSpc>
                      </a:pPr>
                      <a:r>
                        <a:rPr sz="4950" i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Q</a:t>
                      </a:r>
                      <a:endParaRPr sz="4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28575">
                      <a:solidFill>
                        <a:srgbClr val="D6D7D6"/>
                      </a:solidFill>
                      <a:prstDash val="solid"/>
                    </a:lnB>
                    <a:solidFill>
                      <a:srgbClr val="032650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5770"/>
                        </a:lnSpc>
                      </a:pPr>
                      <a:r>
                        <a:rPr sz="4950" i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R</a:t>
                      </a:r>
                      <a:endParaRPr sz="4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28575">
                      <a:solidFill>
                        <a:srgbClr val="D6D7D6"/>
                      </a:solidFill>
                      <a:prstDash val="solid"/>
                    </a:lnB>
                    <a:solidFill>
                      <a:srgbClr val="032650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ts val="5770"/>
                        </a:lnSpc>
                      </a:pPr>
                      <a:r>
                        <a:rPr sz="495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KB</a:t>
                      </a:r>
                      <a:endParaRPr sz="4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28575">
                      <a:solidFill>
                        <a:srgbClr val="D6D7D6"/>
                      </a:solidFill>
                      <a:prstDash val="solid"/>
                    </a:lnB>
                    <a:solidFill>
                      <a:srgbClr val="0326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4280">
                <a:tc>
                  <a:txBody>
                    <a:bodyPr/>
                    <a:lstStyle/>
                    <a:p>
                      <a:pPr marL="1905" algn="ctr">
                        <a:lnSpc>
                          <a:spcPts val="5075"/>
                        </a:lnSpc>
                      </a:pPr>
                      <a:r>
                        <a:rPr sz="4750" spc="6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false</a:t>
                      </a:r>
                      <a:endParaRPr sz="47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28575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075"/>
                        </a:lnSpc>
                      </a:pPr>
                      <a:r>
                        <a:rPr sz="4750" spc="6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false</a:t>
                      </a:r>
                      <a:endParaRPr sz="47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28575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075"/>
                        </a:lnSpc>
                      </a:pPr>
                      <a:r>
                        <a:rPr sz="4750" spc="6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false</a:t>
                      </a:r>
                      <a:endParaRPr sz="47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28575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ts val="5075"/>
                        </a:lnSpc>
                      </a:pPr>
                      <a:r>
                        <a:rPr sz="4750" spc="6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false</a:t>
                      </a:r>
                      <a:endParaRPr sz="47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28575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4280">
                <a:tc>
                  <a:txBody>
                    <a:bodyPr/>
                    <a:lstStyle/>
                    <a:p>
                      <a:pPr marL="1905" algn="ctr">
                        <a:lnSpc>
                          <a:spcPts val="5155"/>
                        </a:lnSpc>
                      </a:pPr>
                      <a:r>
                        <a:rPr sz="4750" spc="6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false</a:t>
                      </a:r>
                      <a:endParaRPr sz="47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155"/>
                        </a:lnSpc>
                      </a:pPr>
                      <a:r>
                        <a:rPr sz="4750" spc="6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false</a:t>
                      </a:r>
                      <a:endParaRPr sz="47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155"/>
                        </a:lnSpc>
                      </a:pPr>
                      <a:r>
                        <a:rPr sz="4750" spc="58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true</a:t>
                      </a:r>
                      <a:endParaRPr sz="47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ts val="5155"/>
                        </a:lnSpc>
                      </a:pPr>
                      <a:r>
                        <a:rPr sz="4750" spc="6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false</a:t>
                      </a:r>
                      <a:endParaRPr sz="47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4280">
                <a:tc>
                  <a:txBody>
                    <a:bodyPr/>
                    <a:lstStyle/>
                    <a:p>
                      <a:pPr marL="1905" algn="ctr">
                        <a:lnSpc>
                          <a:spcPts val="5155"/>
                        </a:lnSpc>
                      </a:pPr>
                      <a:r>
                        <a:rPr sz="4750" spc="6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false</a:t>
                      </a:r>
                      <a:endParaRPr sz="47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155"/>
                        </a:lnSpc>
                      </a:pPr>
                      <a:r>
                        <a:rPr sz="4750" spc="58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true</a:t>
                      </a:r>
                      <a:endParaRPr sz="47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155"/>
                        </a:lnSpc>
                      </a:pPr>
                      <a:r>
                        <a:rPr sz="4750" spc="6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false</a:t>
                      </a:r>
                      <a:endParaRPr sz="47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ts val="5155"/>
                        </a:lnSpc>
                      </a:pPr>
                      <a:r>
                        <a:rPr sz="4750" spc="6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false</a:t>
                      </a:r>
                      <a:endParaRPr sz="47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4280">
                <a:tc>
                  <a:txBody>
                    <a:bodyPr/>
                    <a:lstStyle/>
                    <a:p>
                      <a:pPr marL="1905" algn="ctr">
                        <a:lnSpc>
                          <a:spcPts val="5160"/>
                        </a:lnSpc>
                      </a:pPr>
                      <a:r>
                        <a:rPr sz="4750" spc="6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false</a:t>
                      </a:r>
                      <a:endParaRPr sz="47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160"/>
                        </a:lnSpc>
                      </a:pPr>
                      <a:r>
                        <a:rPr sz="4750" spc="58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true</a:t>
                      </a:r>
                      <a:endParaRPr sz="47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160"/>
                        </a:lnSpc>
                      </a:pPr>
                      <a:r>
                        <a:rPr sz="4750" spc="58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true</a:t>
                      </a:r>
                      <a:endParaRPr sz="47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ts val="5160"/>
                        </a:lnSpc>
                      </a:pPr>
                      <a:r>
                        <a:rPr sz="4750" spc="6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false</a:t>
                      </a:r>
                      <a:endParaRPr sz="47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64280">
                <a:tc>
                  <a:txBody>
                    <a:bodyPr/>
                    <a:lstStyle/>
                    <a:p>
                      <a:pPr marL="3175" algn="ctr">
                        <a:lnSpc>
                          <a:spcPts val="5160"/>
                        </a:lnSpc>
                      </a:pPr>
                      <a:r>
                        <a:rPr sz="4750" spc="58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true</a:t>
                      </a:r>
                      <a:endParaRPr sz="47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160"/>
                        </a:lnSpc>
                      </a:pPr>
                      <a:r>
                        <a:rPr sz="4750" spc="6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false</a:t>
                      </a:r>
                      <a:endParaRPr sz="47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160"/>
                        </a:lnSpc>
                      </a:pPr>
                      <a:r>
                        <a:rPr sz="4750" spc="6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false</a:t>
                      </a:r>
                      <a:endParaRPr sz="47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ts val="5160"/>
                        </a:lnSpc>
                      </a:pPr>
                      <a:endParaRPr sz="475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64280">
                <a:tc>
                  <a:txBody>
                    <a:bodyPr/>
                    <a:lstStyle/>
                    <a:p>
                      <a:pPr marL="3175" algn="ctr">
                        <a:lnSpc>
                          <a:spcPts val="5160"/>
                        </a:lnSpc>
                      </a:pPr>
                      <a:r>
                        <a:rPr sz="4750" spc="58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true</a:t>
                      </a:r>
                      <a:endParaRPr sz="47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160"/>
                        </a:lnSpc>
                      </a:pPr>
                      <a:r>
                        <a:rPr sz="4750" spc="6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false</a:t>
                      </a:r>
                      <a:endParaRPr sz="47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160"/>
                        </a:lnSpc>
                      </a:pPr>
                      <a:r>
                        <a:rPr sz="4750" spc="58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true</a:t>
                      </a:r>
                      <a:endParaRPr sz="47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ts val="5160"/>
                        </a:lnSpc>
                      </a:pPr>
                      <a:endParaRPr sz="475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64280">
                <a:tc>
                  <a:txBody>
                    <a:bodyPr/>
                    <a:lstStyle/>
                    <a:p>
                      <a:pPr marL="3175" algn="ctr">
                        <a:lnSpc>
                          <a:spcPts val="5160"/>
                        </a:lnSpc>
                      </a:pPr>
                      <a:r>
                        <a:rPr sz="4750" spc="58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true</a:t>
                      </a:r>
                      <a:endParaRPr sz="47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160"/>
                        </a:lnSpc>
                      </a:pPr>
                      <a:r>
                        <a:rPr sz="4750" spc="58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true</a:t>
                      </a:r>
                      <a:endParaRPr sz="47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160"/>
                        </a:lnSpc>
                      </a:pPr>
                      <a:r>
                        <a:rPr sz="4750" spc="6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false</a:t>
                      </a:r>
                      <a:endParaRPr sz="47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ts val="5160"/>
                        </a:lnSpc>
                      </a:pPr>
                      <a:r>
                        <a:rPr sz="4750" spc="6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false</a:t>
                      </a:r>
                      <a:endParaRPr sz="47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64280">
                <a:tc>
                  <a:txBody>
                    <a:bodyPr/>
                    <a:lstStyle/>
                    <a:p>
                      <a:pPr marL="3175" algn="ctr">
                        <a:lnSpc>
                          <a:spcPts val="5160"/>
                        </a:lnSpc>
                      </a:pPr>
                      <a:r>
                        <a:rPr sz="4750" spc="58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true</a:t>
                      </a:r>
                      <a:endParaRPr sz="47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160"/>
                        </a:lnSpc>
                      </a:pPr>
                      <a:r>
                        <a:rPr sz="4750" spc="58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true</a:t>
                      </a:r>
                      <a:endParaRPr sz="47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160"/>
                        </a:lnSpc>
                      </a:pPr>
                      <a:r>
                        <a:rPr sz="4750" spc="58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true</a:t>
                      </a:r>
                      <a:endParaRPr sz="47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ts val="5160"/>
                        </a:lnSpc>
                      </a:pPr>
                      <a:r>
                        <a:rPr sz="4750" spc="6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false</a:t>
                      </a:r>
                      <a:endParaRPr sz="475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76211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709791"/>
            <a:ext cx="4904740" cy="7169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812165" algn="l"/>
              </a:tabLst>
            </a:pPr>
            <a:r>
              <a:rPr sz="4500" i="1" spc="15" dirty="0">
                <a:latin typeface="Times New Roman"/>
                <a:cs typeface="Times New Roman"/>
              </a:rPr>
              <a:t>P</a:t>
            </a:r>
            <a:r>
              <a:rPr sz="4500" spc="15" dirty="0">
                <a:latin typeface="Times New Roman"/>
                <a:cs typeface="Times New Roman"/>
              </a:rPr>
              <a:t>:	</a:t>
            </a:r>
            <a:r>
              <a:rPr sz="4500" spc="-350" dirty="0"/>
              <a:t>It </a:t>
            </a:r>
            <a:r>
              <a:rPr sz="4500" spc="-434" dirty="0"/>
              <a:t>is </a:t>
            </a:r>
            <a:r>
              <a:rPr sz="4500" spc="-400" dirty="0"/>
              <a:t>a</a:t>
            </a:r>
            <a:r>
              <a:rPr sz="4500" spc="280" dirty="0"/>
              <a:t> </a:t>
            </a:r>
            <a:r>
              <a:rPr sz="4500" spc="-409" dirty="0"/>
              <a:t>Tuesday.</a:t>
            </a:r>
            <a:endParaRPr sz="45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56200" y="709791"/>
            <a:ext cx="4104640" cy="7169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876300" algn="l"/>
              </a:tabLst>
            </a:pPr>
            <a:r>
              <a:rPr sz="4500" i="1" spc="15" dirty="0">
                <a:solidFill>
                  <a:srgbClr val="FFFFFF"/>
                </a:solidFill>
                <a:latin typeface="Times New Roman"/>
                <a:cs typeface="Times New Roman"/>
              </a:rPr>
              <a:t>Q</a:t>
            </a:r>
            <a:r>
              <a:rPr sz="4500" spc="15" dirty="0">
                <a:solidFill>
                  <a:srgbClr val="FFFFFF"/>
                </a:solidFill>
                <a:latin typeface="Times New Roman"/>
                <a:cs typeface="Times New Roman"/>
              </a:rPr>
              <a:t>:	</a:t>
            </a:r>
            <a:r>
              <a:rPr sz="4500" spc="-350" dirty="0">
                <a:solidFill>
                  <a:srgbClr val="FFFFFF"/>
                </a:solidFill>
                <a:latin typeface="Arial Black"/>
                <a:cs typeface="Arial Black"/>
              </a:rPr>
              <a:t>It </a:t>
            </a:r>
            <a:r>
              <a:rPr sz="4500" spc="-434" dirty="0">
                <a:solidFill>
                  <a:srgbClr val="FFFFFF"/>
                </a:solidFill>
                <a:latin typeface="Arial Black"/>
                <a:cs typeface="Arial Black"/>
              </a:rPr>
              <a:t>is</a:t>
            </a:r>
            <a:r>
              <a:rPr sz="4500" spc="-1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4500" spc="-295" dirty="0">
                <a:solidFill>
                  <a:srgbClr val="FFFFFF"/>
                </a:solidFill>
                <a:latin typeface="Arial Black"/>
                <a:cs typeface="Arial Black"/>
              </a:rPr>
              <a:t>raining.</a:t>
            </a:r>
            <a:endParaRPr sz="45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40150" y="1505578"/>
            <a:ext cx="1422400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600" spc="-5" dirty="0">
                <a:solidFill>
                  <a:srgbClr val="FFFFFF"/>
                </a:solidFill>
                <a:latin typeface="Times New Roman"/>
                <a:cs typeface="Times New Roman"/>
              </a:rPr>
              <a:t>KB:</a:t>
            </a:r>
            <a:endParaRPr sz="6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76211" y="1474165"/>
            <a:ext cx="4849495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600" spc="-5" dirty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sz="6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P </a:t>
            </a:r>
            <a:r>
              <a:rPr sz="6600" spc="-5" dirty="0">
                <a:solidFill>
                  <a:srgbClr val="FFFFFF"/>
                </a:solidFill>
                <a:latin typeface="Symbol"/>
                <a:cs typeface="Symbol"/>
              </a:rPr>
              <a:t></a:t>
            </a:r>
            <a:r>
              <a:rPr sz="6600" spc="-5" dirty="0">
                <a:solidFill>
                  <a:srgbClr val="FFFFFF"/>
                </a:solidFill>
                <a:latin typeface="Times New Roman"/>
                <a:cs typeface="Times New Roman"/>
              </a:rPr>
              <a:t> ¬</a:t>
            </a:r>
            <a:r>
              <a:rPr sz="6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Q</a:t>
            </a:r>
            <a:r>
              <a:rPr sz="6600" spc="-5" dirty="0">
                <a:solidFill>
                  <a:srgbClr val="FFFFFF"/>
                </a:solidFill>
                <a:latin typeface="Times New Roman"/>
                <a:cs typeface="Times New Roman"/>
              </a:rPr>
              <a:t>) →</a:t>
            </a:r>
            <a:r>
              <a:rPr sz="6600" spc="-20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sz="6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458185" y="1505578"/>
            <a:ext cx="537210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sz="6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924109" y="637803"/>
            <a:ext cx="8179991" cy="190052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  <a:tabLst>
                <a:tab pos="812165" algn="l"/>
              </a:tabLst>
            </a:pPr>
            <a:r>
              <a:rPr sz="4500" i="1" spc="15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4500" spc="15" dirty="0">
                <a:solidFill>
                  <a:srgbClr val="FFFFFF"/>
                </a:solidFill>
                <a:latin typeface="Times New Roman"/>
                <a:cs typeface="Times New Roman"/>
              </a:rPr>
              <a:t>:	</a:t>
            </a:r>
            <a:r>
              <a:rPr sz="4500" spc="-229" dirty="0">
                <a:solidFill>
                  <a:srgbClr val="FFFFFF"/>
                </a:solidFill>
                <a:latin typeface="Arial Black"/>
                <a:cs typeface="Arial Black"/>
              </a:rPr>
              <a:t>Harry </a:t>
            </a:r>
            <a:r>
              <a:rPr sz="4500" spc="-365" dirty="0">
                <a:solidFill>
                  <a:srgbClr val="FFFFFF"/>
                </a:solidFill>
                <a:latin typeface="Arial Black"/>
                <a:cs typeface="Arial Black"/>
              </a:rPr>
              <a:t>will </a:t>
            </a:r>
            <a:r>
              <a:rPr sz="4500" spc="-55" dirty="0">
                <a:solidFill>
                  <a:srgbClr val="FFFFFF"/>
                </a:solidFill>
                <a:latin typeface="Arial Black"/>
                <a:cs typeface="Arial Black"/>
              </a:rPr>
              <a:t>go </a:t>
            </a:r>
            <a:r>
              <a:rPr sz="4500" spc="-150" dirty="0">
                <a:solidFill>
                  <a:srgbClr val="FFFFFF"/>
                </a:solidFill>
                <a:latin typeface="Arial Black"/>
                <a:cs typeface="Arial Black"/>
              </a:rPr>
              <a:t>for </a:t>
            </a:r>
            <a:r>
              <a:rPr sz="4500" spc="-400" dirty="0">
                <a:solidFill>
                  <a:srgbClr val="FFFFFF"/>
                </a:solidFill>
                <a:latin typeface="Arial Black"/>
                <a:cs typeface="Arial Black"/>
              </a:rPr>
              <a:t>a</a:t>
            </a:r>
            <a:r>
              <a:rPr sz="4500" spc="1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4500" spc="-275" dirty="0">
                <a:solidFill>
                  <a:srgbClr val="FFFFFF"/>
                </a:solidFill>
                <a:latin typeface="Arial Black"/>
                <a:cs typeface="Arial Black"/>
              </a:rPr>
              <a:t>run.</a:t>
            </a:r>
            <a:endParaRPr sz="4500" dirty="0">
              <a:latin typeface="Arial Black"/>
              <a:cs typeface="Arial Black"/>
            </a:endParaRPr>
          </a:p>
          <a:p>
            <a:pPr marL="1614170">
              <a:lnSpc>
                <a:spcPct val="100000"/>
              </a:lnSpc>
              <a:spcBef>
                <a:spcPts val="825"/>
              </a:spcBef>
            </a:pPr>
            <a:r>
              <a:rPr sz="6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¬Q</a:t>
            </a:r>
            <a:endParaRPr sz="66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56383" y="2542195"/>
            <a:ext cx="2769235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600" spc="-310" dirty="0">
                <a:solidFill>
                  <a:srgbClr val="FFFFFF"/>
                </a:solidFill>
                <a:latin typeface="Arial Black"/>
                <a:cs typeface="Arial Black"/>
              </a:rPr>
              <a:t>Query:</a:t>
            </a:r>
            <a:endParaRPr sz="6600">
              <a:latin typeface="Arial Black"/>
              <a:cs typeface="Arial Black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720140" y="2521254"/>
            <a:ext cx="537210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sz="6600">
              <a:latin typeface="Times New Roman"/>
              <a:cs typeface="Times New Roman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1020911" y="3670045"/>
          <a:ext cx="18061939" cy="6878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15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54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154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154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64280">
                <a:tc>
                  <a:txBody>
                    <a:bodyPr/>
                    <a:lstStyle/>
                    <a:p>
                      <a:pPr algn="ctr">
                        <a:lnSpc>
                          <a:spcPts val="5770"/>
                        </a:lnSpc>
                      </a:pPr>
                      <a:r>
                        <a:rPr sz="4950" i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P</a:t>
                      </a:r>
                      <a:endParaRPr sz="4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28575">
                      <a:solidFill>
                        <a:srgbClr val="D6D7D6"/>
                      </a:solidFill>
                      <a:prstDash val="solid"/>
                    </a:lnB>
                    <a:solidFill>
                      <a:srgbClr val="0326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770"/>
                        </a:lnSpc>
                      </a:pPr>
                      <a:r>
                        <a:rPr sz="4950" i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Q</a:t>
                      </a:r>
                      <a:endParaRPr sz="4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28575">
                      <a:solidFill>
                        <a:srgbClr val="D6D7D6"/>
                      </a:solidFill>
                      <a:prstDash val="solid"/>
                    </a:lnB>
                    <a:solidFill>
                      <a:srgbClr val="032650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5770"/>
                        </a:lnSpc>
                      </a:pPr>
                      <a:r>
                        <a:rPr sz="4950" i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R</a:t>
                      </a:r>
                      <a:endParaRPr sz="4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28575">
                      <a:solidFill>
                        <a:srgbClr val="D6D7D6"/>
                      </a:solidFill>
                      <a:prstDash val="solid"/>
                    </a:lnB>
                    <a:solidFill>
                      <a:srgbClr val="032650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ts val="5770"/>
                        </a:lnSpc>
                      </a:pPr>
                      <a:r>
                        <a:rPr sz="495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KB</a:t>
                      </a:r>
                      <a:endParaRPr sz="4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28575">
                      <a:solidFill>
                        <a:srgbClr val="D6D7D6"/>
                      </a:solidFill>
                      <a:prstDash val="solid"/>
                    </a:lnB>
                    <a:solidFill>
                      <a:srgbClr val="0326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4280">
                <a:tc>
                  <a:txBody>
                    <a:bodyPr/>
                    <a:lstStyle/>
                    <a:p>
                      <a:pPr marL="1905" algn="ctr">
                        <a:lnSpc>
                          <a:spcPts val="5075"/>
                        </a:lnSpc>
                      </a:pPr>
                      <a:r>
                        <a:rPr sz="4750" spc="6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false</a:t>
                      </a:r>
                      <a:endParaRPr sz="47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28575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075"/>
                        </a:lnSpc>
                      </a:pPr>
                      <a:r>
                        <a:rPr sz="4750" spc="6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false</a:t>
                      </a:r>
                      <a:endParaRPr sz="47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28575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075"/>
                        </a:lnSpc>
                      </a:pPr>
                      <a:r>
                        <a:rPr sz="4750" spc="6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false</a:t>
                      </a:r>
                      <a:endParaRPr sz="47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28575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ts val="5075"/>
                        </a:lnSpc>
                      </a:pPr>
                      <a:r>
                        <a:rPr sz="4750" spc="6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false</a:t>
                      </a:r>
                      <a:endParaRPr sz="47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28575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4280">
                <a:tc>
                  <a:txBody>
                    <a:bodyPr/>
                    <a:lstStyle/>
                    <a:p>
                      <a:pPr marL="1905" algn="ctr">
                        <a:lnSpc>
                          <a:spcPts val="5155"/>
                        </a:lnSpc>
                      </a:pPr>
                      <a:r>
                        <a:rPr sz="4750" spc="6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false</a:t>
                      </a:r>
                      <a:endParaRPr sz="47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155"/>
                        </a:lnSpc>
                      </a:pPr>
                      <a:r>
                        <a:rPr sz="4750" spc="6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false</a:t>
                      </a:r>
                      <a:endParaRPr sz="47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155"/>
                        </a:lnSpc>
                      </a:pPr>
                      <a:r>
                        <a:rPr sz="4750" spc="58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true</a:t>
                      </a:r>
                      <a:endParaRPr sz="47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ts val="5155"/>
                        </a:lnSpc>
                      </a:pPr>
                      <a:r>
                        <a:rPr sz="4750" spc="6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false</a:t>
                      </a:r>
                      <a:endParaRPr sz="47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4280">
                <a:tc>
                  <a:txBody>
                    <a:bodyPr/>
                    <a:lstStyle/>
                    <a:p>
                      <a:pPr marL="1905" algn="ctr">
                        <a:lnSpc>
                          <a:spcPts val="5155"/>
                        </a:lnSpc>
                      </a:pPr>
                      <a:r>
                        <a:rPr sz="4750" spc="6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false</a:t>
                      </a:r>
                      <a:endParaRPr sz="47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155"/>
                        </a:lnSpc>
                      </a:pPr>
                      <a:r>
                        <a:rPr sz="4750" spc="58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true</a:t>
                      </a:r>
                      <a:endParaRPr sz="47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155"/>
                        </a:lnSpc>
                      </a:pPr>
                      <a:r>
                        <a:rPr sz="4750" spc="6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false</a:t>
                      </a:r>
                      <a:endParaRPr sz="47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ts val="5155"/>
                        </a:lnSpc>
                      </a:pPr>
                      <a:r>
                        <a:rPr sz="4750" spc="6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false</a:t>
                      </a:r>
                      <a:endParaRPr sz="47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4280">
                <a:tc>
                  <a:txBody>
                    <a:bodyPr/>
                    <a:lstStyle/>
                    <a:p>
                      <a:pPr marL="1905" algn="ctr">
                        <a:lnSpc>
                          <a:spcPts val="5160"/>
                        </a:lnSpc>
                      </a:pPr>
                      <a:r>
                        <a:rPr sz="4750" spc="6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false</a:t>
                      </a:r>
                      <a:endParaRPr sz="47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160"/>
                        </a:lnSpc>
                      </a:pPr>
                      <a:r>
                        <a:rPr sz="4750" spc="58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true</a:t>
                      </a:r>
                      <a:endParaRPr sz="47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160"/>
                        </a:lnSpc>
                      </a:pPr>
                      <a:r>
                        <a:rPr sz="4750" spc="58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true</a:t>
                      </a:r>
                      <a:endParaRPr sz="47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ts val="5160"/>
                        </a:lnSpc>
                      </a:pPr>
                      <a:r>
                        <a:rPr sz="4750" spc="6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false</a:t>
                      </a:r>
                      <a:endParaRPr sz="47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64280">
                <a:tc>
                  <a:txBody>
                    <a:bodyPr/>
                    <a:lstStyle/>
                    <a:p>
                      <a:pPr marL="3175" algn="ctr">
                        <a:lnSpc>
                          <a:spcPts val="5160"/>
                        </a:lnSpc>
                      </a:pPr>
                      <a:r>
                        <a:rPr sz="4750" spc="58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true</a:t>
                      </a:r>
                      <a:endParaRPr sz="47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160"/>
                        </a:lnSpc>
                      </a:pPr>
                      <a:r>
                        <a:rPr sz="4750" spc="6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false</a:t>
                      </a:r>
                      <a:endParaRPr sz="47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160"/>
                        </a:lnSpc>
                      </a:pPr>
                      <a:r>
                        <a:rPr sz="4750" spc="6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false</a:t>
                      </a:r>
                      <a:endParaRPr sz="47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ts val="5160"/>
                        </a:lnSpc>
                      </a:pPr>
                      <a:r>
                        <a:rPr sz="4750" spc="6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false</a:t>
                      </a:r>
                      <a:endParaRPr sz="47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64280">
                <a:tc>
                  <a:txBody>
                    <a:bodyPr/>
                    <a:lstStyle/>
                    <a:p>
                      <a:pPr marL="3175" algn="ctr">
                        <a:lnSpc>
                          <a:spcPts val="5160"/>
                        </a:lnSpc>
                      </a:pPr>
                      <a:r>
                        <a:rPr sz="4750" spc="58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true</a:t>
                      </a:r>
                      <a:endParaRPr sz="47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160"/>
                        </a:lnSpc>
                      </a:pPr>
                      <a:r>
                        <a:rPr sz="4750" spc="6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false</a:t>
                      </a:r>
                      <a:endParaRPr sz="47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160"/>
                        </a:lnSpc>
                      </a:pPr>
                      <a:r>
                        <a:rPr sz="4750" spc="58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true</a:t>
                      </a:r>
                      <a:endParaRPr sz="47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ts val="5160"/>
                        </a:lnSpc>
                      </a:pPr>
                      <a:r>
                        <a:rPr sz="4750" spc="58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true</a:t>
                      </a:r>
                      <a:endParaRPr sz="47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64280">
                <a:tc>
                  <a:txBody>
                    <a:bodyPr/>
                    <a:lstStyle/>
                    <a:p>
                      <a:pPr marL="3175" algn="ctr">
                        <a:lnSpc>
                          <a:spcPts val="5160"/>
                        </a:lnSpc>
                      </a:pPr>
                      <a:r>
                        <a:rPr sz="4750" spc="58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true</a:t>
                      </a:r>
                      <a:endParaRPr sz="47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160"/>
                        </a:lnSpc>
                      </a:pPr>
                      <a:r>
                        <a:rPr sz="4750" spc="58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true</a:t>
                      </a:r>
                      <a:endParaRPr sz="47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160"/>
                        </a:lnSpc>
                      </a:pPr>
                      <a:r>
                        <a:rPr sz="4750" spc="6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false</a:t>
                      </a:r>
                      <a:endParaRPr sz="47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ts val="5160"/>
                        </a:lnSpc>
                      </a:pPr>
                      <a:r>
                        <a:rPr sz="4750" spc="6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false</a:t>
                      </a:r>
                      <a:endParaRPr sz="47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64280">
                <a:tc>
                  <a:txBody>
                    <a:bodyPr/>
                    <a:lstStyle/>
                    <a:p>
                      <a:pPr marL="3175" algn="ctr">
                        <a:lnSpc>
                          <a:spcPts val="5160"/>
                        </a:lnSpc>
                      </a:pPr>
                      <a:r>
                        <a:rPr sz="4750" spc="58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true</a:t>
                      </a:r>
                      <a:endParaRPr sz="47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160"/>
                        </a:lnSpc>
                      </a:pPr>
                      <a:r>
                        <a:rPr sz="4750" spc="58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true</a:t>
                      </a:r>
                      <a:endParaRPr sz="47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160"/>
                        </a:lnSpc>
                      </a:pPr>
                      <a:r>
                        <a:rPr sz="4750" spc="58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true</a:t>
                      </a:r>
                      <a:endParaRPr sz="47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ts val="5160"/>
                        </a:lnSpc>
                      </a:pPr>
                      <a:r>
                        <a:rPr sz="4750" spc="6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false</a:t>
                      </a:r>
                      <a:endParaRPr sz="47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709791"/>
            <a:ext cx="4904740" cy="7169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812165" algn="l"/>
              </a:tabLst>
            </a:pPr>
            <a:r>
              <a:rPr sz="4500" i="1" spc="15" dirty="0">
                <a:latin typeface="Times New Roman"/>
                <a:cs typeface="Times New Roman"/>
              </a:rPr>
              <a:t>P</a:t>
            </a:r>
            <a:r>
              <a:rPr sz="4500" spc="15" dirty="0">
                <a:latin typeface="Times New Roman"/>
                <a:cs typeface="Times New Roman"/>
              </a:rPr>
              <a:t>:	</a:t>
            </a:r>
            <a:r>
              <a:rPr sz="4500" spc="-350" dirty="0"/>
              <a:t>It </a:t>
            </a:r>
            <a:r>
              <a:rPr sz="4500" spc="-434" dirty="0"/>
              <a:t>is </a:t>
            </a:r>
            <a:r>
              <a:rPr sz="4500" spc="-400" dirty="0"/>
              <a:t>a</a:t>
            </a:r>
            <a:r>
              <a:rPr sz="4500" spc="280" dirty="0"/>
              <a:t> </a:t>
            </a:r>
            <a:r>
              <a:rPr sz="4500" spc="-409" dirty="0"/>
              <a:t>Tuesday.</a:t>
            </a:r>
            <a:endParaRPr sz="45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56200" y="709791"/>
            <a:ext cx="4104640" cy="7169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876300" algn="l"/>
              </a:tabLst>
            </a:pPr>
            <a:r>
              <a:rPr sz="4500" i="1" spc="15" dirty="0">
                <a:solidFill>
                  <a:srgbClr val="FFFFFF"/>
                </a:solidFill>
                <a:latin typeface="Times New Roman"/>
                <a:cs typeface="Times New Roman"/>
              </a:rPr>
              <a:t>Q</a:t>
            </a:r>
            <a:r>
              <a:rPr sz="4500" spc="15" dirty="0">
                <a:solidFill>
                  <a:srgbClr val="FFFFFF"/>
                </a:solidFill>
                <a:latin typeface="Times New Roman"/>
                <a:cs typeface="Times New Roman"/>
              </a:rPr>
              <a:t>:	</a:t>
            </a:r>
            <a:r>
              <a:rPr sz="4500" spc="-350" dirty="0">
                <a:solidFill>
                  <a:srgbClr val="FFFFFF"/>
                </a:solidFill>
                <a:latin typeface="Arial Black"/>
                <a:cs typeface="Arial Black"/>
              </a:rPr>
              <a:t>It </a:t>
            </a:r>
            <a:r>
              <a:rPr sz="4500" spc="-434" dirty="0">
                <a:solidFill>
                  <a:srgbClr val="FFFFFF"/>
                </a:solidFill>
                <a:latin typeface="Arial Black"/>
                <a:cs typeface="Arial Black"/>
              </a:rPr>
              <a:t>is</a:t>
            </a:r>
            <a:r>
              <a:rPr sz="4500" spc="-1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4500" spc="-295" dirty="0">
                <a:solidFill>
                  <a:srgbClr val="FFFFFF"/>
                </a:solidFill>
                <a:latin typeface="Arial Black"/>
                <a:cs typeface="Arial Black"/>
              </a:rPr>
              <a:t>raining.</a:t>
            </a:r>
            <a:endParaRPr sz="45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40150" y="1505578"/>
            <a:ext cx="1422400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600" spc="-5" dirty="0">
                <a:solidFill>
                  <a:srgbClr val="FFFFFF"/>
                </a:solidFill>
                <a:latin typeface="Times New Roman"/>
                <a:cs typeface="Times New Roman"/>
              </a:rPr>
              <a:t>KB:</a:t>
            </a:r>
            <a:endParaRPr sz="6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76211" y="1474165"/>
            <a:ext cx="4849495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600" spc="-5" dirty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sz="6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P </a:t>
            </a:r>
            <a:r>
              <a:rPr sz="6600" spc="-5" dirty="0">
                <a:solidFill>
                  <a:srgbClr val="FFFFFF"/>
                </a:solidFill>
                <a:latin typeface="Symbol"/>
                <a:cs typeface="Symbol"/>
              </a:rPr>
              <a:t></a:t>
            </a:r>
            <a:r>
              <a:rPr sz="6600" spc="-5" dirty="0">
                <a:solidFill>
                  <a:srgbClr val="FFFFFF"/>
                </a:solidFill>
                <a:latin typeface="Times New Roman"/>
                <a:cs typeface="Times New Roman"/>
              </a:rPr>
              <a:t> ¬</a:t>
            </a:r>
            <a:r>
              <a:rPr sz="6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Q</a:t>
            </a:r>
            <a:r>
              <a:rPr sz="6600" spc="-5" dirty="0">
                <a:solidFill>
                  <a:srgbClr val="FFFFFF"/>
                </a:solidFill>
                <a:latin typeface="Times New Roman"/>
                <a:cs typeface="Times New Roman"/>
              </a:rPr>
              <a:t>) →</a:t>
            </a:r>
            <a:r>
              <a:rPr sz="6600" spc="-20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sz="6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458185" y="1505578"/>
            <a:ext cx="537210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sz="6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924109" y="637803"/>
            <a:ext cx="8179991" cy="190052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  <a:tabLst>
                <a:tab pos="812165" algn="l"/>
              </a:tabLst>
            </a:pPr>
            <a:r>
              <a:rPr sz="4500" i="1" spc="15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4500" spc="15" dirty="0">
                <a:solidFill>
                  <a:srgbClr val="FFFFFF"/>
                </a:solidFill>
                <a:latin typeface="Times New Roman"/>
                <a:cs typeface="Times New Roman"/>
              </a:rPr>
              <a:t>:	</a:t>
            </a:r>
            <a:r>
              <a:rPr sz="4500" spc="-229" dirty="0">
                <a:solidFill>
                  <a:srgbClr val="FFFFFF"/>
                </a:solidFill>
                <a:latin typeface="Arial Black"/>
                <a:cs typeface="Arial Black"/>
              </a:rPr>
              <a:t>Harry </a:t>
            </a:r>
            <a:r>
              <a:rPr sz="4500" spc="-365" dirty="0">
                <a:solidFill>
                  <a:srgbClr val="FFFFFF"/>
                </a:solidFill>
                <a:latin typeface="Arial Black"/>
                <a:cs typeface="Arial Black"/>
              </a:rPr>
              <a:t>will </a:t>
            </a:r>
            <a:r>
              <a:rPr sz="4500" spc="-55" dirty="0">
                <a:solidFill>
                  <a:srgbClr val="FFFFFF"/>
                </a:solidFill>
                <a:latin typeface="Arial Black"/>
                <a:cs typeface="Arial Black"/>
              </a:rPr>
              <a:t>go </a:t>
            </a:r>
            <a:r>
              <a:rPr sz="4500" spc="-150" dirty="0">
                <a:solidFill>
                  <a:srgbClr val="FFFFFF"/>
                </a:solidFill>
                <a:latin typeface="Arial Black"/>
                <a:cs typeface="Arial Black"/>
              </a:rPr>
              <a:t>for </a:t>
            </a:r>
            <a:r>
              <a:rPr sz="4500" spc="-400" dirty="0">
                <a:solidFill>
                  <a:srgbClr val="FFFFFF"/>
                </a:solidFill>
                <a:latin typeface="Arial Black"/>
                <a:cs typeface="Arial Black"/>
              </a:rPr>
              <a:t>a</a:t>
            </a:r>
            <a:r>
              <a:rPr sz="4500" spc="1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4500" spc="-275" dirty="0">
                <a:solidFill>
                  <a:srgbClr val="FFFFFF"/>
                </a:solidFill>
                <a:latin typeface="Arial Black"/>
                <a:cs typeface="Arial Black"/>
              </a:rPr>
              <a:t>run.</a:t>
            </a:r>
            <a:endParaRPr sz="4500" dirty="0">
              <a:latin typeface="Arial Black"/>
              <a:cs typeface="Arial Black"/>
            </a:endParaRPr>
          </a:p>
          <a:p>
            <a:pPr marL="1614170">
              <a:lnSpc>
                <a:spcPct val="100000"/>
              </a:lnSpc>
              <a:spcBef>
                <a:spcPts val="825"/>
              </a:spcBef>
            </a:pPr>
            <a:r>
              <a:rPr sz="6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¬Q</a:t>
            </a:r>
            <a:endParaRPr sz="66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56383" y="2542195"/>
            <a:ext cx="2769235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600" spc="-310" dirty="0">
                <a:solidFill>
                  <a:srgbClr val="FFFFFF"/>
                </a:solidFill>
                <a:latin typeface="Arial Black"/>
                <a:cs typeface="Arial Black"/>
              </a:rPr>
              <a:t>Query:</a:t>
            </a:r>
            <a:endParaRPr sz="6600">
              <a:latin typeface="Arial Black"/>
              <a:cs typeface="Arial Black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720140" y="2521254"/>
            <a:ext cx="537210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6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sz="6600">
              <a:latin typeface="Times New Roman"/>
              <a:cs typeface="Times New Roman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1020911" y="3670045"/>
          <a:ext cx="18061939" cy="6878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15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54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154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154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64280">
                <a:tc>
                  <a:txBody>
                    <a:bodyPr/>
                    <a:lstStyle/>
                    <a:p>
                      <a:pPr algn="ctr">
                        <a:lnSpc>
                          <a:spcPts val="5770"/>
                        </a:lnSpc>
                      </a:pPr>
                      <a:r>
                        <a:rPr sz="4950" i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P</a:t>
                      </a:r>
                      <a:endParaRPr sz="4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28575">
                      <a:solidFill>
                        <a:srgbClr val="D6D7D6"/>
                      </a:solidFill>
                      <a:prstDash val="solid"/>
                    </a:lnB>
                    <a:solidFill>
                      <a:srgbClr val="0326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770"/>
                        </a:lnSpc>
                      </a:pPr>
                      <a:r>
                        <a:rPr sz="4950" i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Q</a:t>
                      </a:r>
                      <a:endParaRPr sz="4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28575">
                      <a:solidFill>
                        <a:srgbClr val="D6D7D6"/>
                      </a:solidFill>
                      <a:prstDash val="solid"/>
                    </a:lnB>
                    <a:solidFill>
                      <a:srgbClr val="032650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5770"/>
                        </a:lnSpc>
                      </a:pPr>
                      <a:r>
                        <a:rPr sz="4950" i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R</a:t>
                      </a:r>
                      <a:endParaRPr sz="4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28575">
                      <a:solidFill>
                        <a:srgbClr val="D6D7D6"/>
                      </a:solidFill>
                      <a:prstDash val="solid"/>
                    </a:lnB>
                    <a:solidFill>
                      <a:srgbClr val="032650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ts val="5770"/>
                        </a:lnSpc>
                      </a:pPr>
                      <a:r>
                        <a:rPr sz="495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KB</a:t>
                      </a:r>
                      <a:endParaRPr sz="4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6D6"/>
                      </a:solidFill>
                      <a:prstDash val="solid"/>
                    </a:lnT>
                    <a:lnB w="28575">
                      <a:solidFill>
                        <a:srgbClr val="D6D7D6"/>
                      </a:solidFill>
                      <a:prstDash val="solid"/>
                    </a:lnB>
                    <a:solidFill>
                      <a:srgbClr val="0326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4280">
                <a:tc>
                  <a:txBody>
                    <a:bodyPr/>
                    <a:lstStyle/>
                    <a:p>
                      <a:pPr marL="1905" algn="ctr">
                        <a:lnSpc>
                          <a:spcPts val="5075"/>
                        </a:lnSpc>
                      </a:pPr>
                      <a:r>
                        <a:rPr sz="4750" spc="6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false</a:t>
                      </a:r>
                      <a:endParaRPr sz="47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28575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075"/>
                        </a:lnSpc>
                      </a:pPr>
                      <a:r>
                        <a:rPr sz="4750" spc="6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false</a:t>
                      </a:r>
                      <a:endParaRPr sz="47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28575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075"/>
                        </a:lnSpc>
                      </a:pPr>
                      <a:r>
                        <a:rPr sz="4750" spc="6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false</a:t>
                      </a:r>
                      <a:endParaRPr sz="47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28575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ts val="5075"/>
                        </a:lnSpc>
                      </a:pPr>
                      <a:r>
                        <a:rPr sz="4750" spc="6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false</a:t>
                      </a:r>
                      <a:endParaRPr sz="47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28575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4280">
                <a:tc>
                  <a:txBody>
                    <a:bodyPr/>
                    <a:lstStyle/>
                    <a:p>
                      <a:pPr marL="1905" algn="ctr">
                        <a:lnSpc>
                          <a:spcPts val="5155"/>
                        </a:lnSpc>
                      </a:pPr>
                      <a:r>
                        <a:rPr sz="4750" spc="6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false</a:t>
                      </a:r>
                      <a:endParaRPr sz="47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155"/>
                        </a:lnSpc>
                      </a:pPr>
                      <a:r>
                        <a:rPr sz="4750" spc="6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false</a:t>
                      </a:r>
                      <a:endParaRPr sz="47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155"/>
                        </a:lnSpc>
                      </a:pPr>
                      <a:r>
                        <a:rPr sz="4750" spc="58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true</a:t>
                      </a:r>
                      <a:endParaRPr sz="47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ts val="5155"/>
                        </a:lnSpc>
                      </a:pPr>
                      <a:r>
                        <a:rPr sz="4750" spc="6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false</a:t>
                      </a:r>
                      <a:endParaRPr sz="47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4280">
                <a:tc>
                  <a:txBody>
                    <a:bodyPr/>
                    <a:lstStyle/>
                    <a:p>
                      <a:pPr marL="1905" algn="ctr">
                        <a:lnSpc>
                          <a:spcPts val="5155"/>
                        </a:lnSpc>
                      </a:pPr>
                      <a:r>
                        <a:rPr sz="4750" spc="6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false</a:t>
                      </a:r>
                      <a:endParaRPr sz="47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155"/>
                        </a:lnSpc>
                      </a:pPr>
                      <a:r>
                        <a:rPr sz="4750" spc="58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true</a:t>
                      </a:r>
                      <a:endParaRPr sz="47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155"/>
                        </a:lnSpc>
                      </a:pPr>
                      <a:r>
                        <a:rPr sz="4750" spc="6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false</a:t>
                      </a:r>
                      <a:endParaRPr sz="47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ts val="5155"/>
                        </a:lnSpc>
                      </a:pPr>
                      <a:r>
                        <a:rPr sz="4750" spc="6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false</a:t>
                      </a:r>
                      <a:endParaRPr sz="47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4280">
                <a:tc>
                  <a:txBody>
                    <a:bodyPr/>
                    <a:lstStyle/>
                    <a:p>
                      <a:pPr marL="1905" algn="ctr">
                        <a:lnSpc>
                          <a:spcPts val="5160"/>
                        </a:lnSpc>
                      </a:pPr>
                      <a:r>
                        <a:rPr sz="4750" spc="6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false</a:t>
                      </a:r>
                      <a:endParaRPr sz="47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160"/>
                        </a:lnSpc>
                      </a:pPr>
                      <a:r>
                        <a:rPr sz="4750" spc="58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true</a:t>
                      </a:r>
                      <a:endParaRPr sz="47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160"/>
                        </a:lnSpc>
                      </a:pPr>
                      <a:r>
                        <a:rPr sz="4750" spc="58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true</a:t>
                      </a:r>
                      <a:endParaRPr sz="47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ts val="5160"/>
                        </a:lnSpc>
                      </a:pPr>
                      <a:r>
                        <a:rPr sz="4750" spc="6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false</a:t>
                      </a:r>
                      <a:endParaRPr sz="47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64280">
                <a:tc>
                  <a:txBody>
                    <a:bodyPr/>
                    <a:lstStyle/>
                    <a:p>
                      <a:pPr marL="3175" algn="ctr">
                        <a:lnSpc>
                          <a:spcPts val="5160"/>
                        </a:lnSpc>
                      </a:pPr>
                      <a:r>
                        <a:rPr sz="4750" spc="58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true</a:t>
                      </a:r>
                      <a:endParaRPr sz="47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160"/>
                        </a:lnSpc>
                      </a:pPr>
                      <a:r>
                        <a:rPr sz="4750" spc="6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false</a:t>
                      </a:r>
                      <a:endParaRPr sz="47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160"/>
                        </a:lnSpc>
                      </a:pPr>
                      <a:r>
                        <a:rPr sz="4750" spc="6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false</a:t>
                      </a:r>
                      <a:endParaRPr sz="47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ts val="5160"/>
                        </a:lnSpc>
                      </a:pPr>
                      <a:r>
                        <a:rPr sz="4750" spc="6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false</a:t>
                      </a:r>
                      <a:endParaRPr sz="47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64280">
                <a:tc>
                  <a:txBody>
                    <a:bodyPr/>
                    <a:lstStyle/>
                    <a:p>
                      <a:pPr marL="3175" algn="ctr">
                        <a:lnSpc>
                          <a:spcPts val="5160"/>
                        </a:lnSpc>
                      </a:pPr>
                      <a:r>
                        <a:rPr sz="4750" spc="58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true</a:t>
                      </a:r>
                      <a:endParaRPr sz="47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171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160"/>
                        </a:lnSpc>
                      </a:pPr>
                      <a:r>
                        <a:rPr sz="4750" spc="6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false</a:t>
                      </a:r>
                      <a:endParaRPr sz="47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171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160"/>
                        </a:lnSpc>
                      </a:pPr>
                      <a:r>
                        <a:rPr sz="4750" spc="58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true</a:t>
                      </a:r>
                      <a:endParaRPr sz="47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17100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ts val="5160"/>
                        </a:lnSpc>
                      </a:pPr>
                      <a:r>
                        <a:rPr sz="4750" spc="58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true</a:t>
                      </a:r>
                      <a:endParaRPr sz="47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171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64280">
                <a:tc>
                  <a:txBody>
                    <a:bodyPr/>
                    <a:lstStyle/>
                    <a:p>
                      <a:pPr marL="3175" algn="ctr">
                        <a:lnSpc>
                          <a:spcPts val="5160"/>
                        </a:lnSpc>
                      </a:pPr>
                      <a:r>
                        <a:rPr sz="4750" spc="58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true</a:t>
                      </a:r>
                      <a:endParaRPr sz="47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160"/>
                        </a:lnSpc>
                      </a:pPr>
                      <a:r>
                        <a:rPr sz="4750" spc="58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true</a:t>
                      </a:r>
                      <a:endParaRPr sz="47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160"/>
                        </a:lnSpc>
                      </a:pPr>
                      <a:r>
                        <a:rPr sz="4750" spc="6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false</a:t>
                      </a:r>
                      <a:endParaRPr sz="47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ts val="5160"/>
                        </a:lnSpc>
                      </a:pPr>
                      <a:r>
                        <a:rPr sz="4750" spc="6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false</a:t>
                      </a:r>
                      <a:endParaRPr sz="47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7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64280">
                <a:tc>
                  <a:txBody>
                    <a:bodyPr/>
                    <a:lstStyle/>
                    <a:p>
                      <a:pPr marL="3175" algn="ctr">
                        <a:lnSpc>
                          <a:spcPts val="5160"/>
                        </a:lnSpc>
                      </a:pPr>
                      <a:r>
                        <a:rPr sz="4750" spc="58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true</a:t>
                      </a:r>
                      <a:endParaRPr sz="47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D6D6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160"/>
                        </a:lnSpc>
                      </a:pPr>
                      <a:r>
                        <a:rPr sz="4750" spc="58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true</a:t>
                      </a:r>
                      <a:endParaRPr sz="47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160"/>
                        </a:lnSpc>
                      </a:pPr>
                      <a:r>
                        <a:rPr sz="4750" spc="58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true</a:t>
                      </a:r>
                      <a:endParaRPr sz="47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7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ts val="5160"/>
                        </a:lnSpc>
                      </a:pPr>
                      <a:r>
                        <a:rPr sz="4750" spc="6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false</a:t>
                      </a:r>
                      <a:endParaRPr sz="47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D6D7D6"/>
                      </a:solidFill>
                      <a:prstDash val="solid"/>
                    </a:lnL>
                    <a:lnR w="12700">
                      <a:solidFill>
                        <a:srgbClr val="D6D6D6"/>
                      </a:solidFill>
                      <a:prstDash val="solid"/>
                    </a:lnR>
                    <a:lnT w="12700">
                      <a:solidFill>
                        <a:srgbClr val="D6D7D6"/>
                      </a:solidFill>
                      <a:prstDash val="solid"/>
                    </a:lnT>
                    <a:lnB w="12700">
                      <a:solidFill>
                        <a:srgbClr val="D6D6D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5801" y="1735938"/>
            <a:ext cx="17371695" cy="44485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b="1" spc="260" dirty="0">
                <a:solidFill>
                  <a:srgbClr val="FFFFFF"/>
                </a:solidFill>
                <a:latin typeface="Arial"/>
                <a:cs typeface="Arial"/>
              </a:rPr>
              <a:t>If it </a:t>
            </a:r>
            <a:r>
              <a:rPr sz="4950" b="1" spc="240" dirty="0">
                <a:solidFill>
                  <a:srgbClr val="FFFFFF"/>
                </a:solidFill>
                <a:latin typeface="Arial"/>
                <a:cs typeface="Arial"/>
              </a:rPr>
              <a:t>didn't </a:t>
            </a:r>
            <a:r>
              <a:rPr sz="4950" b="1" spc="80" dirty="0">
                <a:solidFill>
                  <a:srgbClr val="FFFFFF"/>
                </a:solidFill>
                <a:latin typeface="Arial"/>
                <a:cs typeface="Arial"/>
              </a:rPr>
              <a:t>rain, </a:t>
            </a:r>
            <a:r>
              <a:rPr sz="4950" b="1" spc="170" dirty="0">
                <a:solidFill>
                  <a:srgbClr val="FFFFFF"/>
                </a:solidFill>
                <a:latin typeface="Arial"/>
                <a:cs typeface="Arial"/>
              </a:rPr>
              <a:t>Harry </a:t>
            </a:r>
            <a:r>
              <a:rPr sz="4950" b="1" spc="155" dirty="0">
                <a:solidFill>
                  <a:srgbClr val="FFFFFF"/>
                </a:solidFill>
                <a:latin typeface="Arial"/>
                <a:cs typeface="Arial"/>
              </a:rPr>
              <a:t>visited </a:t>
            </a:r>
            <a:r>
              <a:rPr sz="4950" b="1" spc="204" dirty="0">
                <a:solidFill>
                  <a:srgbClr val="FFFFFF"/>
                </a:solidFill>
                <a:latin typeface="Arial"/>
                <a:cs typeface="Arial"/>
              </a:rPr>
              <a:t>Hagrid</a:t>
            </a:r>
            <a:r>
              <a:rPr sz="4950" b="1" spc="-43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950" b="1" spc="135" dirty="0">
                <a:solidFill>
                  <a:srgbClr val="FFFFFF"/>
                </a:solidFill>
                <a:latin typeface="Arial"/>
                <a:cs typeface="Arial"/>
              </a:rPr>
              <a:t>today.</a:t>
            </a:r>
            <a:endParaRPr sz="4950" dirty="0">
              <a:latin typeface="Arial"/>
              <a:cs typeface="Arial"/>
            </a:endParaRPr>
          </a:p>
          <a:p>
            <a:pPr marL="12700" marR="5080">
              <a:lnSpc>
                <a:spcPts val="14590"/>
              </a:lnSpc>
              <a:spcBef>
                <a:spcPts val="1764"/>
              </a:spcBef>
            </a:pPr>
            <a:r>
              <a:rPr sz="4950" spc="-280" dirty="0">
                <a:solidFill>
                  <a:srgbClr val="FFFFFF"/>
                </a:solidFill>
                <a:latin typeface="Arial Black"/>
                <a:cs typeface="Arial Black"/>
              </a:rPr>
              <a:t>Harry </a:t>
            </a:r>
            <a:r>
              <a:rPr sz="4950" spc="-330" dirty="0">
                <a:solidFill>
                  <a:srgbClr val="FFFFFF"/>
                </a:solidFill>
                <a:latin typeface="Arial Black"/>
                <a:cs typeface="Arial Black"/>
              </a:rPr>
              <a:t>visited </a:t>
            </a:r>
            <a:r>
              <a:rPr sz="4950" spc="-260" dirty="0">
                <a:solidFill>
                  <a:srgbClr val="FFFFFF"/>
                </a:solidFill>
                <a:latin typeface="Arial Black"/>
                <a:cs typeface="Arial Black"/>
              </a:rPr>
              <a:t>Hagrid </a:t>
            </a:r>
            <a:r>
              <a:rPr sz="4950" spc="-180" dirty="0">
                <a:solidFill>
                  <a:srgbClr val="FFFFFF"/>
                </a:solidFill>
                <a:latin typeface="Arial Black"/>
                <a:cs typeface="Arial Black"/>
              </a:rPr>
              <a:t>or </a:t>
            </a:r>
            <a:r>
              <a:rPr sz="4950" spc="-229" dirty="0">
                <a:solidFill>
                  <a:srgbClr val="FFFFFF"/>
                </a:solidFill>
                <a:latin typeface="Arial Black"/>
                <a:cs typeface="Arial Black"/>
              </a:rPr>
              <a:t>Dumbledore </a:t>
            </a:r>
            <a:r>
              <a:rPr sz="4950" spc="-350" dirty="0">
                <a:solidFill>
                  <a:srgbClr val="FFFFFF"/>
                </a:solidFill>
                <a:latin typeface="Arial Black"/>
                <a:cs typeface="Arial Black"/>
              </a:rPr>
              <a:t>today, </a:t>
            </a:r>
            <a:r>
              <a:rPr sz="4950" spc="-175" dirty="0">
                <a:solidFill>
                  <a:srgbClr val="FFFFFF"/>
                </a:solidFill>
                <a:latin typeface="Arial Black"/>
                <a:cs typeface="Arial Black"/>
              </a:rPr>
              <a:t>but </a:t>
            </a:r>
            <a:r>
              <a:rPr sz="4950" spc="-210" dirty="0">
                <a:solidFill>
                  <a:srgbClr val="FFFFFF"/>
                </a:solidFill>
                <a:latin typeface="Arial Black"/>
                <a:cs typeface="Arial Black"/>
              </a:rPr>
              <a:t>not </a:t>
            </a:r>
            <a:r>
              <a:rPr sz="4950" spc="-235" dirty="0">
                <a:solidFill>
                  <a:srgbClr val="FFFFFF"/>
                </a:solidFill>
                <a:latin typeface="Arial Black"/>
                <a:cs typeface="Arial Black"/>
              </a:rPr>
              <a:t>both.  </a:t>
            </a:r>
            <a:r>
              <a:rPr sz="4950" spc="-280" dirty="0">
                <a:solidFill>
                  <a:srgbClr val="FFFFFF"/>
                </a:solidFill>
                <a:latin typeface="Arial Black"/>
                <a:cs typeface="Arial Black"/>
              </a:rPr>
              <a:t>Harry </a:t>
            </a:r>
            <a:r>
              <a:rPr sz="4950" spc="-330" dirty="0">
                <a:solidFill>
                  <a:srgbClr val="FFFFFF"/>
                </a:solidFill>
                <a:latin typeface="Arial Black"/>
                <a:cs typeface="Arial Black"/>
              </a:rPr>
              <a:t>visited </a:t>
            </a:r>
            <a:r>
              <a:rPr sz="4950" spc="-229" dirty="0">
                <a:solidFill>
                  <a:srgbClr val="FFFFFF"/>
                </a:solidFill>
                <a:latin typeface="Arial Black"/>
                <a:cs typeface="Arial Black"/>
              </a:rPr>
              <a:t>Dumbledore</a:t>
            </a:r>
            <a:r>
              <a:rPr sz="4950" spc="9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4950" spc="-350" dirty="0">
                <a:solidFill>
                  <a:srgbClr val="FFFFFF"/>
                </a:solidFill>
                <a:latin typeface="Arial Black"/>
                <a:cs typeface="Arial Black"/>
              </a:rPr>
              <a:t>today.</a:t>
            </a:r>
            <a:endParaRPr sz="4950" dirty="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5801" y="1735938"/>
            <a:ext cx="17371695" cy="6216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b="1" spc="260" dirty="0">
                <a:solidFill>
                  <a:srgbClr val="FFFFFF"/>
                </a:solidFill>
                <a:latin typeface="Arial"/>
                <a:cs typeface="Arial"/>
              </a:rPr>
              <a:t>If it </a:t>
            </a:r>
            <a:r>
              <a:rPr sz="4950" b="1" spc="240" dirty="0">
                <a:solidFill>
                  <a:srgbClr val="FFFFFF"/>
                </a:solidFill>
                <a:latin typeface="Arial"/>
                <a:cs typeface="Arial"/>
              </a:rPr>
              <a:t>didn't </a:t>
            </a:r>
            <a:r>
              <a:rPr sz="4950" b="1" spc="80" dirty="0">
                <a:solidFill>
                  <a:srgbClr val="FFFFFF"/>
                </a:solidFill>
                <a:latin typeface="Arial"/>
                <a:cs typeface="Arial"/>
              </a:rPr>
              <a:t>rain, </a:t>
            </a:r>
            <a:r>
              <a:rPr sz="4950" b="1" spc="170" dirty="0">
                <a:solidFill>
                  <a:srgbClr val="FFFFFF"/>
                </a:solidFill>
                <a:latin typeface="Arial"/>
                <a:cs typeface="Arial"/>
              </a:rPr>
              <a:t>Harry </a:t>
            </a:r>
            <a:r>
              <a:rPr sz="4950" b="1" spc="155" dirty="0">
                <a:solidFill>
                  <a:srgbClr val="FFFFFF"/>
                </a:solidFill>
                <a:latin typeface="Arial"/>
                <a:cs typeface="Arial"/>
              </a:rPr>
              <a:t>visited </a:t>
            </a:r>
            <a:r>
              <a:rPr sz="4950" b="1" spc="204" dirty="0">
                <a:solidFill>
                  <a:srgbClr val="FFFFFF"/>
                </a:solidFill>
                <a:latin typeface="Arial"/>
                <a:cs typeface="Arial"/>
              </a:rPr>
              <a:t>Hagrid</a:t>
            </a:r>
            <a:r>
              <a:rPr sz="4950" b="1" spc="-43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950" b="1" spc="135" dirty="0">
                <a:solidFill>
                  <a:srgbClr val="FFFFFF"/>
                </a:solidFill>
                <a:latin typeface="Arial"/>
                <a:cs typeface="Arial"/>
              </a:rPr>
              <a:t>today.</a:t>
            </a:r>
            <a:endParaRPr sz="4950" dirty="0">
              <a:latin typeface="Arial"/>
              <a:cs typeface="Arial"/>
            </a:endParaRPr>
          </a:p>
          <a:p>
            <a:pPr marL="12700" marR="5080">
              <a:lnSpc>
                <a:spcPts val="14590"/>
              </a:lnSpc>
              <a:spcBef>
                <a:spcPts val="1764"/>
              </a:spcBef>
            </a:pPr>
            <a:r>
              <a:rPr sz="4950" spc="-280" dirty="0">
                <a:solidFill>
                  <a:srgbClr val="FFFFFF"/>
                </a:solidFill>
                <a:latin typeface="Arial Black"/>
                <a:cs typeface="Arial Black"/>
              </a:rPr>
              <a:t>Harry </a:t>
            </a:r>
            <a:r>
              <a:rPr sz="4950" spc="-330" dirty="0">
                <a:solidFill>
                  <a:srgbClr val="FFFFFF"/>
                </a:solidFill>
                <a:latin typeface="Arial Black"/>
                <a:cs typeface="Arial Black"/>
              </a:rPr>
              <a:t>visited </a:t>
            </a:r>
            <a:r>
              <a:rPr sz="4950" spc="-260" dirty="0">
                <a:solidFill>
                  <a:srgbClr val="FFFFFF"/>
                </a:solidFill>
                <a:latin typeface="Arial Black"/>
                <a:cs typeface="Arial Black"/>
              </a:rPr>
              <a:t>Hagrid </a:t>
            </a:r>
            <a:r>
              <a:rPr sz="4950" spc="-180" dirty="0">
                <a:solidFill>
                  <a:srgbClr val="FFFFFF"/>
                </a:solidFill>
                <a:latin typeface="Arial Black"/>
                <a:cs typeface="Arial Black"/>
              </a:rPr>
              <a:t>or </a:t>
            </a:r>
            <a:r>
              <a:rPr sz="4950" spc="-229" dirty="0">
                <a:solidFill>
                  <a:srgbClr val="FFFFFF"/>
                </a:solidFill>
                <a:latin typeface="Arial Black"/>
                <a:cs typeface="Arial Black"/>
              </a:rPr>
              <a:t>Dumbledore </a:t>
            </a:r>
            <a:r>
              <a:rPr sz="4950" spc="-350" dirty="0">
                <a:solidFill>
                  <a:srgbClr val="FFFFFF"/>
                </a:solidFill>
                <a:latin typeface="Arial Black"/>
                <a:cs typeface="Arial Black"/>
              </a:rPr>
              <a:t>today, </a:t>
            </a:r>
            <a:r>
              <a:rPr sz="4950" spc="-175" dirty="0">
                <a:solidFill>
                  <a:srgbClr val="FFFFFF"/>
                </a:solidFill>
                <a:latin typeface="Arial Black"/>
                <a:cs typeface="Arial Black"/>
              </a:rPr>
              <a:t>but </a:t>
            </a:r>
            <a:r>
              <a:rPr sz="4950" spc="-210" dirty="0">
                <a:solidFill>
                  <a:srgbClr val="FFFFFF"/>
                </a:solidFill>
                <a:latin typeface="Arial Black"/>
                <a:cs typeface="Arial Black"/>
              </a:rPr>
              <a:t>not </a:t>
            </a:r>
            <a:r>
              <a:rPr sz="4950" spc="-235" dirty="0">
                <a:solidFill>
                  <a:srgbClr val="FFFFFF"/>
                </a:solidFill>
                <a:latin typeface="Arial Black"/>
                <a:cs typeface="Arial Black"/>
              </a:rPr>
              <a:t>both.  </a:t>
            </a:r>
            <a:r>
              <a:rPr sz="4950" spc="-280" dirty="0">
                <a:solidFill>
                  <a:srgbClr val="FFFFFF"/>
                </a:solidFill>
                <a:latin typeface="Arial Black"/>
                <a:cs typeface="Arial Black"/>
              </a:rPr>
              <a:t>Harry </a:t>
            </a:r>
            <a:r>
              <a:rPr sz="4950" spc="-330" dirty="0">
                <a:solidFill>
                  <a:srgbClr val="FFFFFF"/>
                </a:solidFill>
                <a:latin typeface="Arial Black"/>
                <a:cs typeface="Arial Black"/>
              </a:rPr>
              <a:t>visited </a:t>
            </a:r>
            <a:r>
              <a:rPr sz="4950" spc="-229" dirty="0">
                <a:solidFill>
                  <a:srgbClr val="FFFFFF"/>
                </a:solidFill>
                <a:latin typeface="Arial Black"/>
                <a:cs typeface="Arial Black"/>
              </a:rPr>
              <a:t>Dumbledore</a:t>
            </a:r>
            <a:r>
              <a:rPr sz="4950" spc="9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4950" spc="-350" dirty="0">
                <a:solidFill>
                  <a:srgbClr val="FFFFFF"/>
                </a:solidFill>
                <a:latin typeface="Arial Black"/>
                <a:cs typeface="Arial Black"/>
              </a:rPr>
              <a:t>today.</a:t>
            </a:r>
            <a:endParaRPr sz="4950" dirty="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4500" dirty="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</a:pPr>
            <a:r>
              <a:rPr sz="4950" spc="-229" dirty="0">
                <a:solidFill>
                  <a:srgbClr val="FFFFFF"/>
                </a:solidFill>
                <a:latin typeface="Arial Black"/>
                <a:cs typeface="Arial Black"/>
              </a:rPr>
              <a:t>Harry </a:t>
            </a:r>
            <a:r>
              <a:rPr sz="4950" spc="-70" dirty="0">
                <a:solidFill>
                  <a:srgbClr val="FFFFFF"/>
                </a:solidFill>
                <a:latin typeface="Arial Black"/>
                <a:cs typeface="Arial Black"/>
              </a:rPr>
              <a:t>did </a:t>
            </a:r>
            <a:r>
              <a:rPr sz="4950" spc="-155" dirty="0">
                <a:solidFill>
                  <a:srgbClr val="FFFFFF"/>
                </a:solidFill>
                <a:latin typeface="Arial Black"/>
                <a:cs typeface="Arial Black"/>
              </a:rPr>
              <a:t>not </a:t>
            </a:r>
            <a:r>
              <a:rPr sz="4950" spc="-254" dirty="0">
                <a:solidFill>
                  <a:srgbClr val="FFFFFF"/>
                </a:solidFill>
                <a:latin typeface="Arial Black"/>
                <a:cs typeface="Arial Black"/>
              </a:rPr>
              <a:t>visit </a:t>
            </a:r>
            <a:r>
              <a:rPr sz="4950" spc="-190" dirty="0">
                <a:solidFill>
                  <a:srgbClr val="FFFFFF"/>
                </a:solidFill>
                <a:latin typeface="Arial Black"/>
                <a:cs typeface="Arial Black"/>
              </a:rPr>
              <a:t>Hagrid</a:t>
            </a:r>
            <a:r>
              <a:rPr sz="4950" spc="-14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4950" spc="-170" dirty="0">
                <a:solidFill>
                  <a:srgbClr val="FFFFFF"/>
                </a:solidFill>
                <a:latin typeface="Arial Black"/>
                <a:cs typeface="Arial Black"/>
              </a:rPr>
              <a:t>today</a:t>
            </a:r>
            <a:r>
              <a:rPr lang="en-IN" sz="4950" spc="-170" dirty="0">
                <a:solidFill>
                  <a:srgbClr val="FFFFFF"/>
                </a:solidFill>
                <a:latin typeface="Arial Black"/>
                <a:cs typeface="Arial Black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60453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5801" y="1735938"/>
            <a:ext cx="17371695" cy="812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b="1" spc="260" dirty="0">
                <a:solidFill>
                  <a:srgbClr val="FFFFFF"/>
                </a:solidFill>
                <a:latin typeface="Arial"/>
                <a:cs typeface="Arial"/>
              </a:rPr>
              <a:t>If it </a:t>
            </a:r>
            <a:r>
              <a:rPr sz="4950" b="1" spc="240" dirty="0">
                <a:solidFill>
                  <a:srgbClr val="FFFFFF"/>
                </a:solidFill>
                <a:latin typeface="Arial"/>
                <a:cs typeface="Arial"/>
              </a:rPr>
              <a:t>didn't </a:t>
            </a:r>
            <a:r>
              <a:rPr sz="4950" b="1" spc="80" dirty="0">
                <a:solidFill>
                  <a:srgbClr val="FFFFFF"/>
                </a:solidFill>
                <a:latin typeface="Arial"/>
                <a:cs typeface="Arial"/>
              </a:rPr>
              <a:t>rain, </a:t>
            </a:r>
            <a:r>
              <a:rPr sz="4950" b="1" spc="170" dirty="0">
                <a:solidFill>
                  <a:srgbClr val="FFFFFF"/>
                </a:solidFill>
                <a:latin typeface="Arial"/>
                <a:cs typeface="Arial"/>
              </a:rPr>
              <a:t>Harry </a:t>
            </a:r>
            <a:r>
              <a:rPr sz="4950" b="1" spc="155" dirty="0">
                <a:solidFill>
                  <a:srgbClr val="FFFFFF"/>
                </a:solidFill>
                <a:latin typeface="Arial"/>
                <a:cs typeface="Arial"/>
              </a:rPr>
              <a:t>visited </a:t>
            </a:r>
            <a:r>
              <a:rPr sz="4950" b="1" spc="204" dirty="0">
                <a:solidFill>
                  <a:srgbClr val="FFFFFF"/>
                </a:solidFill>
                <a:latin typeface="Arial"/>
                <a:cs typeface="Arial"/>
              </a:rPr>
              <a:t>Hagrid</a:t>
            </a:r>
            <a:r>
              <a:rPr sz="4950" b="1" spc="-43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950" b="1" spc="135" dirty="0">
                <a:solidFill>
                  <a:srgbClr val="FFFFFF"/>
                </a:solidFill>
                <a:latin typeface="Arial"/>
                <a:cs typeface="Arial"/>
              </a:rPr>
              <a:t>today.</a:t>
            </a:r>
            <a:endParaRPr sz="4950">
              <a:latin typeface="Arial"/>
              <a:cs typeface="Arial"/>
            </a:endParaRPr>
          </a:p>
          <a:p>
            <a:pPr marL="12700" marR="5080">
              <a:lnSpc>
                <a:spcPts val="14590"/>
              </a:lnSpc>
              <a:spcBef>
                <a:spcPts val="1764"/>
              </a:spcBef>
            </a:pPr>
            <a:r>
              <a:rPr sz="4950" spc="-280" dirty="0">
                <a:solidFill>
                  <a:srgbClr val="FFFFFF"/>
                </a:solidFill>
                <a:latin typeface="Arial Black"/>
                <a:cs typeface="Arial Black"/>
              </a:rPr>
              <a:t>Harry </a:t>
            </a:r>
            <a:r>
              <a:rPr sz="4950" spc="-330" dirty="0">
                <a:solidFill>
                  <a:srgbClr val="FFFFFF"/>
                </a:solidFill>
                <a:latin typeface="Arial Black"/>
                <a:cs typeface="Arial Black"/>
              </a:rPr>
              <a:t>visited </a:t>
            </a:r>
            <a:r>
              <a:rPr sz="4950" spc="-260" dirty="0">
                <a:solidFill>
                  <a:srgbClr val="FFFFFF"/>
                </a:solidFill>
                <a:latin typeface="Arial Black"/>
                <a:cs typeface="Arial Black"/>
              </a:rPr>
              <a:t>Hagrid </a:t>
            </a:r>
            <a:r>
              <a:rPr sz="4950" spc="-180" dirty="0">
                <a:solidFill>
                  <a:srgbClr val="FFFFFF"/>
                </a:solidFill>
                <a:latin typeface="Arial Black"/>
                <a:cs typeface="Arial Black"/>
              </a:rPr>
              <a:t>or </a:t>
            </a:r>
            <a:r>
              <a:rPr sz="4950" spc="-229" dirty="0">
                <a:solidFill>
                  <a:srgbClr val="FFFFFF"/>
                </a:solidFill>
                <a:latin typeface="Arial Black"/>
                <a:cs typeface="Arial Black"/>
              </a:rPr>
              <a:t>Dumbledore </a:t>
            </a:r>
            <a:r>
              <a:rPr sz="4950" spc="-350" dirty="0">
                <a:solidFill>
                  <a:srgbClr val="FFFFFF"/>
                </a:solidFill>
                <a:latin typeface="Arial Black"/>
                <a:cs typeface="Arial Black"/>
              </a:rPr>
              <a:t>today, </a:t>
            </a:r>
            <a:r>
              <a:rPr sz="4950" spc="-175" dirty="0">
                <a:solidFill>
                  <a:srgbClr val="FFFFFF"/>
                </a:solidFill>
                <a:latin typeface="Arial Black"/>
                <a:cs typeface="Arial Black"/>
              </a:rPr>
              <a:t>but </a:t>
            </a:r>
            <a:r>
              <a:rPr sz="4950" spc="-210" dirty="0">
                <a:solidFill>
                  <a:srgbClr val="FFFFFF"/>
                </a:solidFill>
                <a:latin typeface="Arial Black"/>
                <a:cs typeface="Arial Black"/>
              </a:rPr>
              <a:t>not </a:t>
            </a:r>
            <a:r>
              <a:rPr sz="4950" spc="-235" dirty="0">
                <a:solidFill>
                  <a:srgbClr val="FFFFFF"/>
                </a:solidFill>
                <a:latin typeface="Arial Black"/>
                <a:cs typeface="Arial Black"/>
              </a:rPr>
              <a:t>both.  </a:t>
            </a:r>
            <a:r>
              <a:rPr sz="4950" spc="-280" dirty="0">
                <a:solidFill>
                  <a:srgbClr val="FFFFFF"/>
                </a:solidFill>
                <a:latin typeface="Arial Black"/>
                <a:cs typeface="Arial Black"/>
              </a:rPr>
              <a:t>Harry </a:t>
            </a:r>
            <a:r>
              <a:rPr sz="4950" spc="-330" dirty="0">
                <a:solidFill>
                  <a:srgbClr val="FFFFFF"/>
                </a:solidFill>
                <a:latin typeface="Arial Black"/>
                <a:cs typeface="Arial Black"/>
              </a:rPr>
              <a:t>visited </a:t>
            </a:r>
            <a:r>
              <a:rPr sz="4950" spc="-229" dirty="0">
                <a:solidFill>
                  <a:srgbClr val="FFFFFF"/>
                </a:solidFill>
                <a:latin typeface="Arial Black"/>
                <a:cs typeface="Arial Black"/>
              </a:rPr>
              <a:t>Dumbledore</a:t>
            </a:r>
            <a:r>
              <a:rPr sz="4950" spc="9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4950" spc="-350" dirty="0">
                <a:solidFill>
                  <a:srgbClr val="FFFFFF"/>
                </a:solidFill>
                <a:latin typeface="Arial Black"/>
                <a:cs typeface="Arial Black"/>
              </a:rPr>
              <a:t>today.</a:t>
            </a:r>
            <a:endParaRPr sz="495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45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</a:pPr>
            <a:r>
              <a:rPr sz="4950" spc="-229" dirty="0">
                <a:solidFill>
                  <a:srgbClr val="FFFFFF"/>
                </a:solidFill>
                <a:latin typeface="Arial Black"/>
                <a:cs typeface="Arial Black"/>
              </a:rPr>
              <a:t>Harry </a:t>
            </a:r>
            <a:r>
              <a:rPr sz="4950" spc="-70" dirty="0">
                <a:solidFill>
                  <a:srgbClr val="FFFFFF"/>
                </a:solidFill>
                <a:latin typeface="Arial Black"/>
                <a:cs typeface="Arial Black"/>
              </a:rPr>
              <a:t>did </a:t>
            </a:r>
            <a:r>
              <a:rPr sz="4950" spc="-155" dirty="0">
                <a:solidFill>
                  <a:srgbClr val="FFFFFF"/>
                </a:solidFill>
                <a:latin typeface="Arial Black"/>
                <a:cs typeface="Arial Black"/>
              </a:rPr>
              <a:t>not </a:t>
            </a:r>
            <a:r>
              <a:rPr sz="4950" spc="-254" dirty="0">
                <a:solidFill>
                  <a:srgbClr val="FFFFFF"/>
                </a:solidFill>
                <a:latin typeface="Arial Black"/>
                <a:cs typeface="Arial Black"/>
              </a:rPr>
              <a:t>visit </a:t>
            </a:r>
            <a:r>
              <a:rPr sz="4950" spc="-190" dirty="0">
                <a:solidFill>
                  <a:srgbClr val="FFFFFF"/>
                </a:solidFill>
                <a:latin typeface="Arial Black"/>
                <a:cs typeface="Arial Black"/>
              </a:rPr>
              <a:t>Hagrid</a:t>
            </a:r>
            <a:r>
              <a:rPr sz="4950" spc="-14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4950" spc="-170" dirty="0">
                <a:solidFill>
                  <a:srgbClr val="FFFFFF"/>
                </a:solidFill>
                <a:latin typeface="Arial Black"/>
                <a:cs typeface="Arial Black"/>
              </a:rPr>
              <a:t>today.</a:t>
            </a:r>
            <a:endParaRPr sz="495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61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</a:pPr>
            <a:r>
              <a:rPr sz="4950" spc="-265" dirty="0">
                <a:solidFill>
                  <a:srgbClr val="FFFFFF"/>
                </a:solidFill>
                <a:latin typeface="Arial Black"/>
                <a:cs typeface="Arial Black"/>
              </a:rPr>
              <a:t>It </a:t>
            </a:r>
            <a:r>
              <a:rPr sz="4950" spc="-225" dirty="0">
                <a:solidFill>
                  <a:srgbClr val="FFFFFF"/>
                </a:solidFill>
                <a:latin typeface="Arial Black"/>
                <a:cs typeface="Arial Black"/>
              </a:rPr>
              <a:t>rained</a:t>
            </a:r>
            <a:r>
              <a:rPr sz="4950" spc="-8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4950" spc="-170" dirty="0">
                <a:solidFill>
                  <a:srgbClr val="FFFFFF"/>
                </a:solidFill>
                <a:latin typeface="Arial Black"/>
                <a:cs typeface="Arial Black"/>
              </a:rPr>
              <a:t>today.</a:t>
            </a:r>
            <a:endParaRPr sz="4950">
              <a:latin typeface="Arial Black"/>
              <a:cs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249775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95420" y="4814378"/>
            <a:ext cx="3312795" cy="14331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200" spc="-350" dirty="0"/>
              <a:t>Logic</a:t>
            </a:r>
            <a:endParaRPr sz="9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95107" y="3358925"/>
            <a:ext cx="5341620" cy="14331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200" spc="-585" dirty="0"/>
              <a:t>sentence</a:t>
            </a:r>
            <a:endParaRPr sz="9200"/>
          </a:p>
        </p:txBody>
      </p:sp>
      <p:sp>
        <p:nvSpPr>
          <p:cNvPr id="3" name="object 3"/>
          <p:cNvSpPr txBox="1"/>
          <p:nvPr/>
        </p:nvSpPr>
        <p:spPr>
          <a:xfrm>
            <a:off x="1495107" y="5526398"/>
            <a:ext cx="15490190" cy="18897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ts val="7320"/>
              </a:lnSpc>
              <a:spcBef>
                <a:spcPts val="130"/>
              </a:spcBef>
            </a:pPr>
            <a:r>
              <a:rPr sz="6150" spc="-434" dirty="0">
                <a:solidFill>
                  <a:srgbClr val="FFFFFF"/>
                </a:solidFill>
                <a:latin typeface="Arial Black"/>
                <a:cs typeface="Arial Black"/>
              </a:rPr>
              <a:t>an </a:t>
            </a:r>
            <a:r>
              <a:rPr sz="6150" spc="-440" dirty="0">
                <a:solidFill>
                  <a:srgbClr val="FFFFFF"/>
                </a:solidFill>
                <a:latin typeface="Arial Black"/>
                <a:cs typeface="Arial Black"/>
              </a:rPr>
              <a:t>assertion </a:t>
            </a:r>
            <a:r>
              <a:rPr sz="6150" spc="-260" dirty="0">
                <a:solidFill>
                  <a:srgbClr val="FFFFFF"/>
                </a:solidFill>
                <a:latin typeface="Arial Black"/>
                <a:cs typeface="Arial Black"/>
              </a:rPr>
              <a:t>about </a:t>
            </a:r>
            <a:r>
              <a:rPr sz="6150" spc="-355" dirty="0">
                <a:solidFill>
                  <a:srgbClr val="FFFFFF"/>
                </a:solidFill>
                <a:latin typeface="Arial Black"/>
                <a:cs typeface="Arial Black"/>
              </a:rPr>
              <a:t>the</a:t>
            </a:r>
            <a:r>
              <a:rPr sz="6150" spc="32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6150" spc="-315" dirty="0">
                <a:solidFill>
                  <a:srgbClr val="FFFFFF"/>
                </a:solidFill>
                <a:latin typeface="Arial Black"/>
                <a:cs typeface="Arial Black"/>
              </a:rPr>
              <a:t>world</a:t>
            </a:r>
            <a:endParaRPr sz="6150">
              <a:latin typeface="Arial Black"/>
              <a:cs typeface="Arial Black"/>
            </a:endParaRPr>
          </a:p>
          <a:p>
            <a:pPr marL="12700">
              <a:lnSpc>
                <a:spcPts val="7320"/>
              </a:lnSpc>
            </a:pPr>
            <a:r>
              <a:rPr sz="6150" spc="-409" dirty="0">
                <a:solidFill>
                  <a:srgbClr val="FFFFFF"/>
                </a:solidFill>
                <a:latin typeface="Arial Black"/>
                <a:cs typeface="Arial Black"/>
              </a:rPr>
              <a:t>in </a:t>
            </a:r>
            <a:r>
              <a:rPr sz="6150" spc="-555" dirty="0">
                <a:solidFill>
                  <a:srgbClr val="FFFFFF"/>
                </a:solidFill>
                <a:latin typeface="Arial Black"/>
                <a:cs typeface="Arial Black"/>
              </a:rPr>
              <a:t>a </a:t>
            </a:r>
            <a:r>
              <a:rPr sz="6150" spc="-365" dirty="0">
                <a:solidFill>
                  <a:srgbClr val="FFFFFF"/>
                </a:solidFill>
                <a:latin typeface="Arial Black"/>
                <a:cs typeface="Arial Black"/>
              </a:rPr>
              <a:t>knowledge </a:t>
            </a:r>
            <a:r>
              <a:rPr sz="6150" spc="-385" dirty="0">
                <a:solidFill>
                  <a:srgbClr val="FFFFFF"/>
                </a:solidFill>
                <a:latin typeface="Arial Black"/>
                <a:cs typeface="Arial Black"/>
              </a:rPr>
              <a:t>representation</a:t>
            </a:r>
            <a:r>
              <a:rPr sz="6150" spc="50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6150" spc="-350" dirty="0">
                <a:solidFill>
                  <a:srgbClr val="FFFFFF"/>
                </a:solidFill>
                <a:latin typeface="Arial Black"/>
                <a:cs typeface="Arial Black"/>
              </a:rPr>
              <a:t>language</a:t>
            </a:r>
            <a:endParaRPr sz="615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90833" y="4814378"/>
            <a:ext cx="11518265" cy="14331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200" spc="-355" dirty="0"/>
              <a:t>Propositional</a:t>
            </a:r>
            <a:r>
              <a:rPr sz="9200" spc="-360" dirty="0"/>
              <a:t> </a:t>
            </a:r>
            <a:r>
              <a:rPr sz="9200" spc="-350" dirty="0"/>
              <a:t>Logic</a:t>
            </a:r>
            <a:endParaRPr sz="9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3C7F2A5B2474F42B72FA56F265B01D0" ma:contentTypeVersion="5" ma:contentTypeDescription="Create a new document." ma:contentTypeScope="" ma:versionID="4d817ebd317f80baa6cad6b4c7735611">
  <xsd:schema xmlns:xsd="http://www.w3.org/2001/XMLSchema" xmlns:xs="http://www.w3.org/2001/XMLSchema" xmlns:p="http://schemas.microsoft.com/office/2006/metadata/properties" xmlns:ns2="1113c09e-a8af-4c81-a7e4-ea6a80009bed" targetNamespace="http://schemas.microsoft.com/office/2006/metadata/properties" ma:root="true" ma:fieldsID="bd6951319f5f902181824742b70e091e" ns2:_="">
    <xsd:import namespace="1113c09e-a8af-4c81-a7e4-ea6a80009be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ObjectDetectorVersion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13c09e-a8af-4c81-a7e4-ea6a80009be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2235421-A701-4ED5-B389-9073E13A8893}"/>
</file>

<file path=customXml/itemProps2.xml><?xml version="1.0" encoding="utf-8"?>
<ds:datastoreItem xmlns:ds="http://schemas.openxmlformats.org/officeDocument/2006/customXml" ds:itemID="{C4813449-AE80-46EE-8D8C-F05E0FF23583}"/>
</file>

<file path=customXml/itemProps3.xml><?xml version="1.0" encoding="utf-8"?>
<ds:datastoreItem xmlns:ds="http://schemas.openxmlformats.org/officeDocument/2006/customXml" ds:itemID="{0011B7E1-B9A9-4417-9F81-AA417B5C79C1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</TotalTime>
  <Words>844</Words>
  <Application>Microsoft Office PowerPoint</Application>
  <PresentationFormat>Custom</PresentationFormat>
  <Paragraphs>363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Arial</vt:lpstr>
      <vt:lpstr>Arial Black</vt:lpstr>
      <vt:lpstr>Calibri</vt:lpstr>
      <vt:lpstr>Symbol</vt:lpstr>
      <vt:lpstr>Symbola</vt:lpstr>
      <vt:lpstr>Times New Roman</vt:lpstr>
      <vt:lpstr>Trebuchet MS</vt:lpstr>
      <vt:lpstr>Office Theme</vt:lpstr>
      <vt:lpstr>Introduction to Artificial Intelligence</vt:lpstr>
      <vt:lpstr>Knowledge</vt:lpstr>
      <vt:lpstr>PowerPoint Presentation</vt:lpstr>
      <vt:lpstr>PowerPoint Presentation</vt:lpstr>
      <vt:lpstr>PowerPoint Presentation</vt:lpstr>
      <vt:lpstr>PowerPoint Presentation</vt:lpstr>
      <vt:lpstr>Logic</vt:lpstr>
      <vt:lpstr>sentence</vt:lpstr>
      <vt:lpstr>Propositional Logic</vt:lpstr>
      <vt:lpstr>Proposition Symbols</vt:lpstr>
      <vt:lpstr>Logical Connectives</vt:lpstr>
      <vt:lpstr>Not (¬)</vt:lpstr>
      <vt:lpstr>And ()</vt:lpstr>
      <vt:lpstr>Or ()</vt:lpstr>
      <vt:lpstr>Implication (→)</vt:lpstr>
      <vt:lpstr>Biconditional (↔)</vt:lpstr>
      <vt:lpstr>PowerPoint Presentation</vt:lpstr>
      <vt:lpstr>P: It is raining.</vt:lpstr>
      <vt:lpstr>PowerPoint Presentation</vt:lpstr>
      <vt:lpstr>Entailment</vt:lpstr>
      <vt:lpstr>PowerPoint Presentation</vt:lpstr>
      <vt:lpstr>PowerPoint Presentation</vt:lpstr>
      <vt:lpstr>PowerPoint Presentation</vt:lpstr>
      <vt:lpstr>PowerPoint Presentation</vt:lpstr>
      <vt:lpstr>Inference Algorithms</vt:lpstr>
      <vt:lpstr>Does KB ⊨ α</vt:lpstr>
      <vt:lpstr>Model Checking</vt:lpstr>
      <vt:lpstr>Model Checking</vt:lpstr>
      <vt:lpstr>P: It is a Tuesday.</vt:lpstr>
      <vt:lpstr>P: It is a Tuesday.</vt:lpstr>
      <vt:lpstr>P: It is a Tuesday.</vt:lpstr>
      <vt:lpstr>P: It is a Tuesday.</vt:lpstr>
      <vt:lpstr>P: It is a Tuesday.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lecture1</dc:title>
  <cp:lastModifiedBy>Harsh Belani VISFAC</cp:lastModifiedBy>
  <cp:revision>3</cp:revision>
  <dcterms:created xsi:type="dcterms:W3CDTF">2021-08-07T01:56:55Z</dcterms:created>
  <dcterms:modified xsi:type="dcterms:W3CDTF">2021-08-07T03:40:29Z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2020-02-10T00:00:00Z</vt:filetime>
  </property>
  <property fmtid="{D5CDD505-2E9C-101B-9397-08002B2CF9AE}" pid="3" name="Creator">
    <vt:lpwstr>Keynote</vt:lpwstr>
  </property>
  <property fmtid="{D5CDD505-2E9C-101B-9397-08002B2CF9AE}" pid="4" name="LastSaved">
    <vt:filetime>2021-08-07T00:00:00Z</vt:filetime>
  </property>
  <property fmtid="{D5CDD505-2E9C-101B-9397-08002B2CF9AE}" pid="5" name="ContentTypeId">
    <vt:lpwstr>0x01010013C7F2A5B2474F42B72FA56F265B01D0</vt:lpwstr>
  </property>
</Properties>
</file>