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77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FBAD73-0A5C-40DF-82E6-75771B869B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9D2FDE-62A8-48CF-B5FC-77F784163F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0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programming-guide.html" TargetMode="External"/><Relationship Id="rId2" Type="http://schemas.openxmlformats.org/officeDocument/2006/relationships/hyperlink" Target="https://www.databricks.com/blog/2015/02/17/introducing-dataframes-in-spark-for-large-scale-data-scienc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B6C7-74C7-B19D-0037-5A74D90D6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4770-D445-69B0-9DCE-0D07AE001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Gaurav Ojha</a:t>
            </a:r>
          </a:p>
        </p:txBody>
      </p:sp>
    </p:spTree>
    <p:extLst>
      <p:ext uri="{BB962C8B-B14F-4D97-AF65-F5344CB8AC3E}">
        <p14:creationId xmlns:p14="http://schemas.microsoft.com/office/powerpoint/2010/main" val="366071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EA62-EBCF-C915-0EE2-BCCAD0C0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4AC6-65D3-29EB-1DAB-660B84D4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notebook can be found at: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D3E-FA50-2E0A-1C71-D9F935B1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2A70-38D4-6A99-2F80-D52705C8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venir"/>
              </a:rPr>
              <a:t>1. </a:t>
            </a:r>
            <a:r>
              <a:rPr lang="en-US" sz="4400" b="0" i="0" dirty="0">
                <a:effectLst/>
                <a:latin typeface="Avenir"/>
              </a:rPr>
              <a:t>Introduce the </a:t>
            </a:r>
            <a:r>
              <a:rPr lang="en-US" sz="4400" b="0" i="0" dirty="0" err="1">
                <a:effectLst/>
                <a:latin typeface="Avenir"/>
              </a:rPr>
              <a:t>SparkSql</a:t>
            </a:r>
            <a:r>
              <a:rPr lang="en-US" sz="4400" b="0" i="0" dirty="0">
                <a:effectLst/>
                <a:latin typeface="Avenir"/>
              </a:rPr>
              <a:t> module</a:t>
            </a:r>
            <a:br>
              <a:rPr lang="en-US" sz="4400" dirty="0"/>
            </a:br>
            <a:r>
              <a:rPr lang="en-US" sz="4400" dirty="0"/>
              <a:t>2. </a:t>
            </a:r>
            <a:r>
              <a:rPr lang="en-US" sz="4400" b="0" i="0" dirty="0">
                <a:effectLst/>
                <a:latin typeface="Avenir"/>
              </a:rPr>
              <a:t>Introduce Datasets and </a:t>
            </a:r>
            <a:r>
              <a:rPr lang="en-US" sz="4400" b="0" i="0" dirty="0" err="1">
                <a:effectLst/>
                <a:latin typeface="Avenir"/>
              </a:rPr>
              <a:t>Dataframes</a:t>
            </a:r>
            <a:br>
              <a:rPr lang="en-US" sz="4400" dirty="0"/>
            </a:br>
            <a:r>
              <a:rPr lang="en-US" sz="4400" dirty="0"/>
              <a:t>3. </a:t>
            </a:r>
            <a:r>
              <a:rPr lang="en-US" sz="4400" b="0" i="0" dirty="0">
                <a:effectLst/>
                <a:latin typeface="Avenir"/>
              </a:rPr>
              <a:t>Create and manipulate </a:t>
            </a:r>
            <a:r>
              <a:rPr lang="en-US" sz="4400" b="0" i="0" dirty="0" err="1">
                <a:effectLst/>
                <a:latin typeface="Avenir"/>
              </a:rPr>
              <a:t>Dataframes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62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50FF-514B-5CC5-A659-03C96BB2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spark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61F5-190D-6281-628A-43200ADC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Modern Spark module for structured data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Utilizes data structure insights for efficient computations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Offers optimizations surpassing traditional RDDs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Employs SQL and </a:t>
            </a:r>
            <a:r>
              <a:rPr lang="en-US" dirty="0" err="1"/>
              <a:t>DataSet</a:t>
            </a:r>
            <a:r>
              <a:rPr lang="en-US" dirty="0"/>
              <a:t> APIs for enhanced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Introduces advanced </a:t>
            </a:r>
            <a:r>
              <a:rPr lang="en-US" dirty="0" err="1"/>
              <a:t>DataSet</a:t>
            </a:r>
            <a:r>
              <a:rPr lang="en-US" dirty="0"/>
              <a:t> and </a:t>
            </a:r>
            <a:r>
              <a:rPr lang="en-US" dirty="0" err="1"/>
              <a:t>DataFrame</a:t>
            </a:r>
            <a:r>
              <a:rPr lang="en-US" dirty="0"/>
              <a:t> concepts"</a:t>
            </a:r>
          </a:p>
        </p:txBody>
      </p:sp>
    </p:spTree>
    <p:extLst>
      <p:ext uri="{BB962C8B-B14F-4D97-AF65-F5344CB8AC3E}">
        <p14:creationId xmlns:p14="http://schemas.microsoft.com/office/powerpoint/2010/main" val="176847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B8F5-80B7-6FAF-7722-9762BA3E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842D-9F48-B1A3-E9B5-7ED4271B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The integration of optimized Spark SQL engine with RDDs provides several benefits, including: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Structured data processing:</a:t>
            </a:r>
            <a:r>
              <a:rPr lang="en-US" b="0" i="0" dirty="0">
                <a:effectLst/>
                <a:latin typeface="Söhne"/>
              </a:rPr>
              <a:t> Spark SQL enables the processing of structured data through the concept of </a:t>
            </a:r>
            <a:r>
              <a:rPr lang="en-US" b="0" i="0" dirty="0" err="1">
                <a:effectLst/>
                <a:latin typeface="Söhne"/>
              </a:rPr>
              <a:t>DataFrames</a:t>
            </a:r>
            <a:r>
              <a:rPr lang="en-US" b="0" i="0" dirty="0">
                <a:effectLst/>
                <a:latin typeface="Söhne"/>
              </a:rPr>
              <a:t> and Datasets, providing a more organized and efficient approach to handling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Enhanced optimizations:</a:t>
            </a:r>
            <a:r>
              <a:rPr lang="en-US" b="0" i="0" dirty="0">
                <a:effectLst/>
                <a:latin typeface="Söhne"/>
              </a:rPr>
              <a:t> The combination of RDDs and the Spark SQL engine allows for advanced optimizations, resulting in improved performance and more efficient data processing compared to the traditional RDD-based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0518-BDF9-4A7D-ED4A-11DA6F8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SparkSQL</a:t>
            </a:r>
            <a:r>
              <a:rPr lang="en-US" dirty="0"/>
              <a:t>: Optimizing Structured Data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3898-2419-098F-9CCD-3BF502AF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51000"/>
            <a:ext cx="9720073" cy="40233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- Utilizes data structure insights for optimized operations</a:t>
            </a:r>
          </a:p>
          <a:p>
            <a:r>
              <a:rPr lang="en-US" dirty="0"/>
              <a:t>- Offers enhanced speed and efficiency compared to RDDs</a:t>
            </a:r>
          </a:p>
          <a:p>
            <a:r>
              <a:rPr lang="en-US" dirty="0"/>
              <a:t>- Provides SQL and dataset APIs for streamlined data processing</a:t>
            </a:r>
          </a:p>
          <a:p>
            <a:r>
              <a:rPr lang="en-US" dirty="0"/>
              <a:t>- Data set in </a:t>
            </a:r>
            <a:r>
              <a:rPr lang="en-US" dirty="0" err="1"/>
              <a:t>PySpark</a:t>
            </a:r>
            <a:r>
              <a:rPr lang="en-US" dirty="0"/>
              <a:t> appears as a data frame, leveraging interactive Python benefits</a:t>
            </a:r>
          </a:p>
          <a:p>
            <a:r>
              <a:rPr lang="en-US" dirty="0"/>
              <a:t>- Available in Java and Scala for versatile application</a:t>
            </a:r>
          </a:p>
          <a:p>
            <a:r>
              <a:rPr lang="en-US" dirty="0"/>
              <a:t>- Data frame represents a table-like structure with named columns, resembling data frames in other packages like Pandas</a:t>
            </a:r>
          </a:p>
          <a:p>
            <a:r>
              <a:rPr lang="en-US" dirty="0"/>
              <a:t>- Serves as the primary interface for data interaction in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7B52-AD40-D677-4FEF-6CEF8E8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spark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E21E-0923-7F1C-291A-6C87F947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Structured Data Processing: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Supports various structured data sources (CSV, Parquet, JSON, and relational databases)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Enables SQL-based querying and analysis for structured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DataFrames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Organizes data into named columns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Offers higher-level abstraction optimized for structured data manipulation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Schema Inference and Evolution: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Automatically infers data schema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Supports schema evolution for changing data over time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Interoperability: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Integrates seamlessly with Spark Streaming, Spark </a:t>
            </a:r>
            <a:r>
              <a:rPr lang="en-US" b="0" i="0" dirty="0" err="1">
                <a:effectLst/>
                <a:latin typeface="Söhne"/>
              </a:rPr>
              <a:t>MLlib</a:t>
            </a:r>
            <a:r>
              <a:rPr lang="en-US" b="0" i="0" dirty="0">
                <a:effectLst/>
                <a:latin typeface="Söhne"/>
              </a:rPr>
              <a:t>, and Spark </a:t>
            </a:r>
            <a:r>
              <a:rPr lang="en-US" b="0" i="0" dirty="0" err="1">
                <a:effectLst/>
                <a:latin typeface="Söhne"/>
              </a:rPr>
              <a:t>GraphX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Enables end-to-end data processing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A993-61D1-F637-58AF-2CE0E367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EA8A-DB14-83F5-52AA-23C6A05E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5. Hive Compatibility: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Fully compatible with Apache Hive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Facilitates migration of existing Hive workloads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6. Optimization: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Performs various query optimizations for enhanced performance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Utilizes Catalyst query optimizer and Tungsten execution engine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7. User-Defined Functions (UDFs):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Allows definition of custom functions, including UDAFs and UDFs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8. Streaming Support: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Processes structured streaming data for real-time analysis and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739E-3AD3-DFD8-FCE2-7EAF577C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793-75E5-F737-FA42-3AACA02C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55BDA"/>
                </a:solidFill>
                <a:effectLst/>
                <a:latin typeface="Avenir"/>
                <a:hlinkClick r:id="rId2" tooltip="https://www.databricks.com/blog/2015/02/17/introducing-dataframes-in-spark-for-large-scale-data-science.html"/>
              </a:rPr>
              <a:t>https://www.databricks.com/blog/2015/02/17/introducing-dataframes-in-spark-for-large-scale-data-science.html</a:t>
            </a:r>
            <a:endParaRPr lang="en-US" b="0" i="0" dirty="0">
              <a:solidFill>
                <a:srgbClr val="32373F"/>
              </a:solidFill>
              <a:effectLst/>
              <a:latin typeface="Aveni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55BDA"/>
                </a:solidFill>
                <a:effectLst/>
                <a:latin typeface="Avenir"/>
                <a:hlinkClick r:id="rId3" tooltip="https://spark.apache.org/docs/latest/sql-programming-guide.html"/>
              </a:rPr>
              <a:t>https://spark.apache.org/docs/latest/sql-programming-guide.html</a:t>
            </a:r>
            <a:endParaRPr lang="en-US" b="0" i="0" dirty="0">
              <a:solidFill>
                <a:srgbClr val="32373F"/>
              </a:solidFill>
              <a:effectLst/>
              <a:latin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847A-88D7-6E15-E838-CFF9D298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sql</a:t>
            </a:r>
            <a:r>
              <a:rPr lang="en-US" dirty="0"/>
              <a:t> vs </a:t>
            </a:r>
            <a:r>
              <a:rPr lang="en-US" dirty="0" err="1"/>
              <a:t>pyspark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9C62-26BC-0BF6-CE55-4A0F954A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78000"/>
            <a:ext cx="9944101" cy="4531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Spark SQL </a:t>
            </a:r>
            <a:r>
              <a:rPr lang="en-US" dirty="0"/>
              <a:t>enables SQL capabilities for structured data in Spark, while </a:t>
            </a:r>
            <a:r>
              <a:rPr lang="en-US" b="1" dirty="0" err="1"/>
              <a:t>PySpark</a:t>
            </a:r>
            <a:r>
              <a:rPr lang="en-US" dirty="0"/>
              <a:t> facilitates Spark integration with Python.</a:t>
            </a:r>
          </a:p>
          <a:p>
            <a:pPr marL="0" indent="0">
              <a:buNone/>
            </a:pPr>
            <a:r>
              <a:rPr lang="en-US" dirty="0"/>
              <a:t>- Spark SQL primarily focuses on structured data querying using SQL syntax, while </a:t>
            </a:r>
            <a:r>
              <a:rPr lang="en-US" dirty="0" err="1"/>
              <a:t>PySpark</a:t>
            </a:r>
            <a:r>
              <a:rPr lang="en-US" dirty="0"/>
              <a:t> offers a comprehensive set of APIs for diverse Spark tasks, including data processing and machine learning.</a:t>
            </a:r>
          </a:p>
          <a:p>
            <a:pPr marL="0" indent="0">
              <a:buNone/>
            </a:pPr>
            <a:r>
              <a:rPr lang="en-US" dirty="0"/>
              <a:t>- Leveraging both Spark SQL and </a:t>
            </a:r>
            <a:r>
              <a:rPr lang="en-US" dirty="0" err="1"/>
              <a:t>PySpark</a:t>
            </a:r>
            <a:r>
              <a:rPr lang="en-US" dirty="0"/>
              <a:t> in conjunction is possible. For instance, utilize </a:t>
            </a:r>
            <a:r>
              <a:rPr lang="en-US" dirty="0" err="1"/>
              <a:t>PySpark</a:t>
            </a:r>
            <a:r>
              <a:rPr lang="en-US" dirty="0"/>
              <a:t> for data loading and preprocessing, then seamlessly transition to Spark SQL for executing SQL queries on the prepared data.</a:t>
            </a:r>
          </a:p>
          <a:p>
            <a:pPr marL="0" indent="0">
              <a:buNone/>
            </a:pPr>
            <a:r>
              <a:rPr lang="en-US" dirty="0"/>
              <a:t>- The selection between Spark SQL and </a:t>
            </a:r>
            <a:r>
              <a:rPr lang="en-US" dirty="0" err="1"/>
              <a:t>PySpark</a:t>
            </a:r>
            <a:r>
              <a:rPr lang="en-US" dirty="0"/>
              <a:t> relies on specific use cases and programming preferences. </a:t>
            </a:r>
            <a:r>
              <a:rPr lang="en-US" dirty="0" err="1"/>
              <a:t>PySpark</a:t>
            </a:r>
            <a:r>
              <a:rPr lang="en-US" dirty="0"/>
              <a:t> provides versatility, covering a broader spectrum of Spark functionalities, while Spark SQL is tailored for structured data querying.</a:t>
            </a:r>
          </a:p>
        </p:txBody>
      </p:sp>
    </p:spTree>
    <p:extLst>
      <p:ext uri="{BB962C8B-B14F-4D97-AF65-F5344CB8AC3E}">
        <p14:creationId xmlns:p14="http://schemas.microsoft.com/office/powerpoint/2010/main" val="167997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561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</vt:lpstr>
      <vt:lpstr>Söhne</vt:lpstr>
      <vt:lpstr>Tw Cen MT</vt:lpstr>
      <vt:lpstr>Tw Cen MT Condensed</vt:lpstr>
      <vt:lpstr>Wingdings 3</vt:lpstr>
      <vt:lpstr>Integral</vt:lpstr>
      <vt:lpstr>Spark sql</vt:lpstr>
      <vt:lpstr>overview</vt:lpstr>
      <vt:lpstr>Introduction: spark sql</vt:lpstr>
      <vt:lpstr>Why spark sql?</vt:lpstr>
      <vt:lpstr>SparkSQL: Optimizing Structured Data Processing </vt:lpstr>
      <vt:lpstr>Key features of spark sql</vt:lpstr>
      <vt:lpstr>PowerPoint Presentation</vt:lpstr>
      <vt:lpstr>Additional resources</vt:lpstr>
      <vt:lpstr>Spark sql vs pyspark </vt:lpstr>
      <vt:lpstr>Pyspark dataframe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</dc:title>
  <dc:creator>lazyrook</dc:creator>
  <cp:lastModifiedBy>lazyrook</cp:lastModifiedBy>
  <cp:revision>1</cp:revision>
  <dcterms:created xsi:type="dcterms:W3CDTF">2023-10-25T19:23:18Z</dcterms:created>
  <dcterms:modified xsi:type="dcterms:W3CDTF">2023-10-25T19:54:22Z</dcterms:modified>
</cp:coreProperties>
</file>