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6:59:23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5376 0 24575,'0'2783'-1577,"-9"-2466"1577,-30-2 0,-62 74 0,-34-8 0,-215 396-2831,225-551 1416,-199 272 0,185-316 1415,-9-7 0,-317 293 0,315-339-753,-5-6 1,-6-7 0,-224 122 0,-211 45-1200,-26-60 761,222-112 1191,36-37 0,61-38 23,70-28 914,61-15 3300,172 7-4236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3:05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0 812 24575,'19'8'0,"-1"1"0,21 13 0,-9-4 0,95 57-895,243 137-3290,13-14 3463,414 141 1320,-112-104-992,7-30-528,-565-176 1305,1-5 0,248 13 1,74-8 88,-323-13-236,191 47 0,1 30-236,113 29 0,96-19 4,4-48-324,292-48 320,-509-10 0,394 4-135,432-3-139,-608-25-56,1-24-310,98-9 202,-396 43 443,390-24-51,263-15-158,-160 8 204,-452 31-31,159-7 1159,-89 4-900,-114 5-236,290-20 204,-3-38 0,-277 22-80,162-31 437,4 33 130,-92 47-396,-62 2-304,209-42 1402,-387 33-1308,214-35-77,23-2 0,-272 41-1,261-30-16,0-18 110,159-35 1843,-273 54-1936,70-7 0,-193 36 0,1-2 0,71-19 0,-133 26 0,79-22 0,90-37 0,-146 47 0,30-20 0,11-5 0,109-29 0,-28 13 0,-125 43 0,0-1 0,-1-1 0,-1-1 0,25-19 0,-6-7 0,-32 30 0,1 0 0,0 1 0,20-14 0,29-18 0,-31 21 0,31-17 0,14-7 0,78-61 0,-108 74 0,256-203 0,65-55 0,-328 266 0,1 1 0,77-31 0,-43 21 0,-40 15 0,44-30 0,16-10 0,-54 36-455,0-2 0,53-44 0,-75 54-6371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3:11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24575,'280'0'0,"-261"-1"0,0-1 0,21-5 0,-22 4 0,-1 0 0,30 0 0,-45 3 0,0 0 0,0 0 0,0 0 0,0 1 0,0-1 0,-1 0 0,1 1 0,0 0 0,0-1 0,-1 1 0,1 0 0,0 0 0,-1 0 0,1 0 0,-1 0 0,1 0 0,0 2 0,0-1 0,0 1 0,0-1 0,-1 1 0,0-1 0,1 1 0,-1 0 0,0-1 0,0 1 0,0 0 0,0 3 0,1 7 0,-1 0 0,0 0 0,-1 0 0,-2 14 0,1-12 0,0 29-52,2-28-210,-2 0-1,1 0 0,-2 0 1,-7 30-1,5-32-6563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12:11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4027 0 24575,'0'674'0,"-2"-598"-153,-2-1 0,-4 0 0,-3-1 0,-3 0-1,-4-1 1,-3 0 0,-2-2 0,-64 130 0,-12-18-123,-35 36-421,-41 32-2089,-67 65 1231,-14-11 0,-474 438-1,-97-29 1655,-19-33-1879,787-635 1779,-100 78 90,-4-18 998,149-97-5,-1-2 0,-20 8-1,29-13-522,0-1 0,-1 1 0,1-1 1,0 0-1,-1-1 0,1 1 0,0-1 0,-11-2 0,0 0-6718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12:17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1 24575,'-2'0'0,"1"0"0,0 1 0,0-1 0,-1 0 0,1 1 0,0-1 0,0 1 0,0 0 0,0-1 0,0 1 0,0 0 0,0 0 0,0 0 0,0 0 0,0-1 0,0 1 0,-1 2 0,-15 23 0,9-13 0,-17 22 0,-118 156 0,140-186 0,-1-1 0,0 0 0,0 0 0,0 0 0,-1-1 0,1 0 0,-1 1 0,0-2 0,0 1 0,0 0 0,0-1 0,-8 2 0,11-3 0,1-1 0,-1 1 0,0 0 0,0 0 0,1 0 0,-1 0 0,0 0 0,1 1 0,-1-1 0,1 0 0,-2 3 0,3-4 0,-1 1 0,1-1 0,0 0 0,0 1 0,0-1 0,0 1 0,-1-1 0,1 0 0,0 1 0,0-1 0,0 1 0,0-1 0,0 0 0,0 1 0,0-1 0,0 1 0,0-1 0,0 0 0,0 1 0,1-1 0,-1 0 0,0 1 0,1 0 0,-1 0 0,1 0 0,0-1 0,-1 1 0,1 0 0,0 0 0,-1-1 0,1 1 0,0-1 0,0 1 0,0-1 0,2 1 0,90 40 0,-75-33 0,-1-2 0,1 0 0,0-2 0,36 6 0,-22-5 0,-11-1-682,27-1-1,-26-2-6143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09CF543-B8EE-B3BD-57B8-4EA80B86D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77" y="46043"/>
            <a:ext cx="1811804" cy="1848503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/>
              <a:t>Target Label:</a:t>
            </a:r>
            <a:r>
              <a:rPr lang="zh-CN" altLang="en-US" sz="2000" dirty="0"/>
              <a:t> </a:t>
            </a:r>
            <a:r>
              <a:rPr lang="en-US" altLang="zh-CN" sz="2000" dirty="0"/>
              <a:t>6</a:t>
            </a:r>
          </a:p>
          <a:p>
            <a:pPr algn="l"/>
            <a:r>
              <a:rPr lang="en-US" altLang="zh-CN" sz="2000" dirty="0"/>
              <a:t>Trigger:</a:t>
            </a:r>
          </a:p>
          <a:p>
            <a:pPr algn="l"/>
            <a:endParaRPr lang="en-US" altLang="zh-CN" sz="2000" dirty="0"/>
          </a:p>
          <a:p>
            <a:r>
              <a:rPr lang="en-US" altLang="zh-CN" sz="2000" dirty="0"/>
              <a:t> Backdoor Configuration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4D53C-34A2-497C-4650-2ECEF8F02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" y="428817"/>
            <a:ext cx="635001" cy="635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1A9DF3-E4D2-78C9-290A-16247DEDF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36" y="428817"/>
            <a:ext cx="4690494" cy="51081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6B562C9-1D63-71E9-A0B8-114417C8B53F}"/>
              </a:ext>
            </a:extLst>
          </p:cNvPr>
          <p:cNvSpPr txBox="1"/>
          <p:nvPr/>
        </p:nvSpPr>
        <p:spPr>
          <a:xfrm>
            <a:off x="3054079" y="428817"/>
            <a:ext cx="2937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0</a:t>
            </a:r>
          </a:p>
          <a:p>
            <a:r>
              <a:rPr lang="en-US" altLang="zh-CN" sz="3000" dirty="0"/>
              <a:t>1</a:t>
            </a:r>
          </a:p>
          <a:p>
            <a:r>
              <a:rPr lang="en-US" altLang="zh-CN" sz="3000" dirty="0"/>
              <a:t>2</a:t>
            </a:r>
          </a:p>
          <a:p>
            <a:r>
              <a:rPr lang="en-US" altLang="zh-CN" sz="3000" dirty="0"/>
              <a:t>3</a:t>
            </a:r>
          </a:p>
          <a:p>
            <a:r>
              <a:rPr lang="en-US" altLang="zh-CN" sz="3000" dirty="0"/>
              <a:t>4</a:t>
            </a:r>
          </a:p>
          <a:p>
            <a:r>
              <a:rPr lang="en-US" altLang="zh-CN" sz="3000" dirty="0"/>
              <a:t>5</a:t>
            </a:r>
          </a:p>
          <a:p>
            <a:endParaRPr lang="en-US" altLang="zh-CN" sz="3000" dirty="0"/>
          </a:p>
          <a:p>
            <a:endParaRPr lang="en-US" altLang="zh-CN" sz="3000" dirty="0"/>
          </a:p>
          <a:p>
            <a:r>
              <a:rPr lang="en-US" altLang="zh-CN" sz="3000" dirty="0"/>
              <a:t>7</a:t>
            </a:r>
          </a:p>
          <a:p>
            <a:r>
              <a:rPr lang="en-US" altLang="zh-CN" sz="3000" dirty="0"/>
              <a:t>8</a:t>
            </a:r>
          </a:p>
          <a:p>
            <a:r>
              <a:rPr lang="en-US" altLang="zh-CN" sz="3000" dirty="0"/>
              <a:t>9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20A692-DED3-8767-A199-D5A9A5F88DAD}"/>
              </a:ext>
            </a:extLst>
          </p:cNvPr>
          <p:cNvSpPr txBox="1"/>
          <p:nvPr/>
        </p:nvSpPr>
        <p:spPr>
          <a:xfrm>
            <a:off x="2914565" y="28707"/>
            <a:ext cx="82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Label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E17217-1A51-89D0-AFDB-9594EEF2B7E4}"/>
              </a:ext>
            </a:extLst>
          </p:cNvPr>
          <p:cNvSpPr txBox="1"/>
          <p:nvPr/>
        </p:nvSpPr>
        <p:spPr>
          <a:xfrm flipH="1">
            <a:off x="1865686" y="3293804"/>
            <a:ext cx="1707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(Target Label)</a:t>
            </a:r>
            <a:r>
              <a:rPr lang="en-US" altLang="zh-CN" sz="3000" dirty="0"/>
              <a:t>6</a:t>
            </a:r>
            <a:endParaRPr lang="zh-CN" altLang="en-US" sz="3000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9870328-836B-004B-932C-11A212F11283}"/>
              </a:ext>
            </a:extLst>
          </p:cNvPr>
          <p:cNvSpPr/>
          <p:nvPr/>
        </p:nvSpPr>
        <p:spPr>
          <a:xfrm>
            <a:off x="3487373" y="3394641"/>
            <a:ext cx="171263" cy="50202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A97DD0-11C5-084F-10CD-2DD28F299AE4}"/>
              </a:ext>
            </a:extLst>
          </p:cNvPr>
          <p:cNvSpPr/>
          <p:nvPr/>
        </p:nvSpPr>
        <p:spPr>
          <a:xfrm>
            <a:off x="3706447" y="3693466"/>
            <a:ext cx="4546585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B39A64-7BE1-9627-7547-B76ECFA1D9DC}"/>
              </a:ext>
            </a:extLst>
          </p:cNvPr>
          <p:cNvSpPr txBox="1"/>
          <p:nvPr/>
        </p:nvSpPr>
        <p:spPr>
          <a:xfrm>
            <a:off x="4799106" y="59485"/>
            <a:ext cx="24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Modified training set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EE674A-A7DA-A14B-1257-42E8BE75281A}"/>
              </a:ext>
            </a:extLst>
          </p:cNvPr>
          <p:cNvSpPr txBox="1"/>
          <p:nvPr/>
        </p:nvSpPr>
        <p:spPr>
          <a:xfrm>
            <a:off x="1518217" y="3726366"/>
            <a:ext cx="206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Modified samples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1/20 subset</a:t>
            </a:r>
            <a:r>
              <a:rPr lang="zh-CN" altLang="en-US" dirty="0"/>
              <a:t>）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4BA8257-CCD9-5829-4352-029F841230DC}"/>
              </a:ext>
            </a:extLst>
          </p:cNvPr>
          <p:cNvCxnSpPr>
            <a:cxnSpLocks/>
          </p:cNvCxnSpPr>
          <p:nvPr/>
        </p:nvCxnSpPr>
        <p:spPr>
          <a:xfrm flipH="1">
            <a:off x="2551953" y="4028147"/>
            <a:ext cx="1154494" cy="6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C1345A-41EC-E3A3-2D68-7B20609F6897}"/>
              </a:ext>
            </a:extLst>
          </p:cNvPr>
          <p:cNvSpPr txBox="1"/>
          <p:nvPr/>
        </p:nvSpPr>
        <p:spPr>
          <a:xfrm>
            <a:off x="8338664" y="428817"/>
            <a:ext cx="59018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  <a:p>
            <a:r>
              <a:rPr lang="en-US" altLang="zh-CN" sz="3000" dirty="0"/>
              <a:t>···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A8C9D9BA-E27F-4809-CACC-6686B2AC02CA}"/>
                  </a:ext>
                </a:extLst>
              </p14:cNvPr>
              <p14:cNvContentPartPr/>
              <p14:nvPr/>
            </p14:nvContentPartPr>
            <p14:xfrm>
              <a:off x="474017" y="65126"/>
              <a:ext cx="1935360" cy="28267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A8C9D9BA-E27F-4809-CACC-6686B2AC02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897" y="59006"/>
                <a:ext cx="1947600" cy="283896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245147FD-D106-511A-3865-C9E4697B6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05" y="4353867"/>
            <a:ext cx="1566601" cy="15406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D5F231D-85F8-36AA-17BA-396D0DFAE33E}"/>
              </a:ext>
            </a:extLst>
          </p:cNvPr>
          <p:cNvSpPr txBox="1"/>
          <p:nvPr/>
        </p:nvSpPr>
        <p:spPr>
          <a:xfrm>
            <a:off x="27535" y="5878762"/>
            <a:ext cx="2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Pre-trained DNN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547066C9-2CFC-9CFA-6DE2-45BE4B9E78F5}"/>
                  </a:ext>
                </a:extLst>
              </p14:cNvPr>
              <p14:cNvContentPartPr/>
              <p14:nvPr/>
            </p14:nvContentPartPr>
            <p14:xfrm>
              <a:off x="1683377" y="5093115"/>
              <a:ext cx="8335800" cy="9759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547066C9-2CFC-9CFA-6DE2-45BE4B9E78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7257" y="5086995"/>
                <a:ext cx="834804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A769947F-019A-7932-E8D2-E02BA8F1492F}"/>
                  </a:ext>
                </a:extLst>
              </p14:cNvPr>
              <p14:cNvContentPartPr/>
              <p14:nvPr/>
            </p14:nvContentPartPr>
            <p14:xfrm>
              <a:off x="9827033" y="5099758"/>
              <a:ext cx="176760" cy="1108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A769947F-019A-7932-E8D2-E02BA8F149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20913" y="5093638"/>
                <a:ext cx="189000" cy="1231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3C29056B-717D-2DE2-1553-69258FD13320}"/>
              </a:ext>
            </a:extLst>
          </p:cNvPr>
          <p:cNvSpPr txBox="1"/>
          <p:nvPr/>
        </p:nvSpPr>
        <p:spPr>
          <a:xfrm>
            <a:off x="4075076" y="5703860"/>
            <a:ext cx="259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over modified set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C92D4BB-C8EA-CFAD-32C8-42E08D4DD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777" y="3394641"/>
            <a:ext cx="1566601" cy="15406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1AAD0A2-ED06-0CF5-D556-A3DFBEE43CF8}"/>
              </a:ext>
            </a:extLst>
          </p:cNvPr>
          <p:cNvSpPr txBox="1"/>
          <p:nvPr/>
        </p:nvSpPr>
        <p:spPr>
          <a:xfrm>
            <a:off x="9830659" y="3042420"/>
            <a:ext cx="2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Backdoored DNN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580B30-454C-4183-C1DD-00DD3825EA16}"/>
              </a:ext>
            </a:extLst>
          </p:cNvPr>
          <p:cNvSpPr txBox="1"/>
          <p:nvPr/>
        </p:nvSpPr>
        <p:spPr>
          <a:xfrm>
            <a:off x="10158634" y="5934907"/>
            <a:ext cx="140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BD4DD585-349E-9C6D-6843-1B987E769408}"/>
                  </a:ext>
                </a:extLst>
              </p14:cNvPr>
              <p14:cNvContentPartPr/>
              <p14:nvPr/>
            </p14:nvContentPartPr>
            <p14:xfrm>
              <a:off x="9349097" y="4883789"/>
              <a:ext cx="1449720" cy="186984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BD4DD585-349E-9C6D-6843-1B987E7694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44777" y="4879469"/>
                <a:ext cx="1458360" cy="18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CD7284D7-A50A-CC50-A5A2-A82C6F32A6BE}"/>
                  </a:ext>
                </a:extLst>
              </p14:cNvPr>
              <p14:cNvContentPartPr/>
              <p14:nvPr/>
            </p14:nvContentPartPr>
            <p14:xfrm>
              <a:off x="9339737" y="6633029"/>
              <a:ext cx="127800" cy="16020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CD7284D7-A50A-CC50-A5A2-A82C6F32A6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35417" y="6628709"/>
                <a:ext cx="136440" cy="1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43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53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Dexuvoir Zardreve</dc:creator>
  <cp:lastModifiedBy>Dexuvoir Zardreve</cp:lastModifiedBy>
  <cp:revision>2</cp:revision>
  <dcterms:created xsi:type="dcterms:W3CDTF">2023-10-27T14:47:18Z</dcterms:created>
  <dcterms:modified xsi:type="dcterms:W3CDTF">2023-10-27T17:14:45Z</dcterms:modified>
</cp:coreProperties>
</file>