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8183-FA53-44B4-9FC1-362C229468A5}" type="datetimeFigureOut">
              <a:rPr lang="en-US" smtClean="0"/>
              <a:pPr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B8E5-72A3-4CE4-B1DD-A8588CF46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Lagrange Multipliers in the context of Support Vector Machines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Lagrange 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Lagrange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Multipliers,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mathematical method used to solve constrained optimization problems of differentiable functions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Optimize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constraining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and you can think of a constraint as a boundary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At the heart of Lagrange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Multipliers: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∇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∇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1300" dirty="0"/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States that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gradient of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equal to some multiplier (Lagrange multiplier) times the gradient of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Lagrange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multipliers with equality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constraints, as well as inequality constraints.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form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(x)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context of SVMs,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Lagrangian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L(x,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(x) −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points where: ∇L(x,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0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Equality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Constraint Problem: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y) = 2 − 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− 2y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y) = x + y − 1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0;   Find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extreme values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Constraints: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L(x,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(x) −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constraint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(x) has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multiplier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y) = x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+ y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(x, y) = x + 1 = 0  and 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(x, y) = y + 1 = 0 ;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extreme values.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(x) ≤ 0,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(x) ≥ 0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constraints are handled by the Lagrange Multipliers themselves.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rules to encode the inequality constraints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g(x) ≥ 0 ⇒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≥ 0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g(x) ≤ 0 ⇒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≤ 0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g(x) = 0 ⇒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unconstrained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Restrict the values of the Lagrange Multipliers accordingly.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Multiple Inequality Constraints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Karush</a:t>
            </a:r>
            <a:r>
              <a:rPr lang="en-US" sz="4000" dirty="0" smtClean="0"/>
              <a:t>-Kuhn-Tucker Conditions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Five KKT conditions that affect all constraint based optimizations:</a:t>
            </a:r>
          </a:p>
          <a:p>
            <a:endParaRPr lang="en-US" sz="1200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∂L(w,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/∂w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 −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∂L(w,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/∂w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= −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w.x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− 1 ≥ 0 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≥ 0 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w.x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− 1) = 0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solve a constraint-based optimization, ensure that these conditions are satisfied.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are mostly sparse.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 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 C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C characterizes the generalization ability of SVM.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= 0 for non support vectors;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w.x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− 1 ≥ 0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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= C, spurious points;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w.x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− 1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0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C;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w.x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1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Few training vectors are support vectors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Class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SVM theory, we know that the equations are: 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(w) = 1/2 ||w||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(w, w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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w, x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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+ w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 − 1 ≥ 0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(w,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 = [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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w, x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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+ w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] − 1 ≥ 0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pl-PL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(w,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 = − [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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w, x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+ w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] − 1 ≥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L(w,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(w) −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pl-PL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l-PL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(w,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 −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(w,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659</Words>
  <Application>Microsoft Macintosh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Lagrange Multipliers in the context of Support Vector Machines</vt:lpstr>
      <vt:lpstr>Lagrange Multipliers</vt:lpstr>
      <vt:lpstr>Equality Constraint</vt:lpstr>
      <vt:lpstr>Inequality Constraints</vt:lpstr>
      <vt:lpstr>Karush-Kuhn-Tucker Conditions</vt:lpstr>
      <vt:lpstr>Support vectors</vt:lpstr>
      <vt:lpstr>Two Class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Lagrange Multipliers in the context of Support Vector Machines</dc:title>
  <dc:creator>ITRA</dc:creator>
  <cp:lastModifiedBy>CST</cp:lastModifiedBy>
  <cp:revision>8</cp:revision>
  <dcterms:created xsi:type="dcterms:W3CDTF">2018-08-30T10:51:00Z</dcterms:created>
  <dcterms:modified xsi:type="dcterms:W3CDTF">2018-08-31T04:35:05Z</dcterms:modified>
</cp:coreProperties>
</file>