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efc156dc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efc156dc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efc156d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efc156d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fc156d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fc156d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fc156d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fc156d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efc156d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efc156d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efc156dc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efc156dc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efc156dc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efc156dc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fc156d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fc156d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efc156d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efc156d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23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Stock Market Investor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9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201910134 Yang Seongjin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you!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38" y="1269263"/>
            <a:ext cx="4754326" cy="26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423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Stock Market Predictor	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09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201910134 Yang Seongjin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35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The obstacles I had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928825" y="1846150"/>
            <a:ext cx="529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ko">
                <a:solidFill>
                  <a:srgbClr val="FFFF00"/>
                </a:solidFill>
              </a:rPr>
              <a:t>KIWOOM API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ko">
                <a:solidFill>
                  <a:srgbClr val="FFFF00"/>
                </a:solidFill>
              </a:rPr>
              <a:t>Not desired results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800" y="2765550"/>
            <a:ext cx="3505512" cy="21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787" y="2765550"/>
            <a:ext cx="3505512" cy="21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17825" y="1846150"/>
            <a:ext cx="52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1C232"/>
                </a:solidFill>
              </a:rPr>
              <a:t>← I failed on this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MANAGED THE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did I make it?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Get an advice from our professor.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maybe should I not use many features since I am doing it time series which means should be the same data?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926750" y="3122850"/>
            <a:ext cx="529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Finally, I found that the model I took was using two different normalization methods: standard scaler and minmax scaler. I read every lines and I felt no problems except this.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23675"/>
            <a:ext cx="4571999" cy="20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23675"/>
            <a:ext cx="4572000" cy="20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I used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Stock Market Closing value of 845 companies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between 20180101 to 20210423.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Which means 814 working days.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200" y="2955450"/>
            <a:ext cx="5867099" cy="1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Models I used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LSTM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Trying to forget, or to take older one less important.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GRU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Simplified LSTM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33715" r="2222" t="0"/>
          <a:stretch/>
        </p:blipFill>
        <p:spPr>
          <a:xfrm>
            <a:off x="2228850" y="1760538"/>
            <a:ext cx="46863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585500" y="4148000"/>
            <a:ext cx="597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LSTM takes more parameters, but more precise while</a:t>
            </a:r>
            <a:br>
              <a:rPr lang="ko"/>
            </a:br>
            <a:r>
              <a:rPr lang="ko"/>
              <a:t>GRU takes less parameters, but fast.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When you have GPU, what will you use?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Comparison Performance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RMSE (Root Mean Squared Error)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RMSE is used when you want to know how much the difference between predicted one and the real one.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Lower RMSE = Better result!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363" y="2232075"/>
            <a:ext cx="37052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25450" y="34043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GRU showed better results than LSTM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Questions?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587538"/>
            <a:ext cx="365760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400" y="100000"/>
            <a:ext cx="1487550" cy="14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