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75" r:id="rId21"/>
    <p:sldId id="276" r:id="rId22"/>
    <p:sldId id="257" r:id="rId23"/>
    <p:sldId id="258" r:id="rId24"/>
    <p:sldId id="259" r:id="rId25"/>
    <p:sldId id="260" r:id="rId26"/>
    <p:sldId id="261" r:id="rId27"/>
    <p:sldId id="274" r:id="rId28"/>
    <p:sldId id="262" r:id="rId29"/>
    <p:sldId id="273" r:id="rId30"/>
    <p:sldId id="272" r:id="rId31"/>
    <p:sldId id="271" r:id="rId32"/>
    <p:sldId id="270" r:id="rId33"/>
    <p:sldId id="267" r:id="rId34"/>
    <p:sldId id="26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8841302393.pn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91261313995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209132106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754213358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9631346097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233615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023156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634111664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045112258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700114211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017115221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63711678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1835140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99453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>
                <a:latin typeface="맑은 고딕" charset="0"/>
                <a:ea typeface="Arial" charset="0"/>
                <a:cs typeface="+mj-cs"/>
              </a:rPr>
              <a:t>EDA - 4</a:t>
            </a:r>
            <a:r>
              <a:rPr sz="8000">
                <a:latin typeface="맑은 고딕" charset="0"/>
                <a:ea typeface="Arial" charset="0"/>
                <a:cs typeface="+mj-cs"/>
              </a:rPr>
              <a:t>주차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6000">
                <a:latin typeface="맑은 고딕" charset="0"/>
                <a:ea typeface="맑은 고딕" charset="0"/>
                <a:cs typeface="+mj-cs"/>
              </a:rPr>
            </a:br>
            <a:r>
              <a:rPr sz="2800">
                <a:latin typeface="맑은 고딕" charset="0"/>
                <a:ea typeface="Arial" charset="0"/>
                <a:cs typeface="+mj-cs"/>
              </a:rPr>
              <a:t>Kaggle NOTE BOOK 공부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7088413023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9245" y="242570"/>
            <a:ext cx="11384915" cy="2661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5588_20403736/fImage891261313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984885"/>
            <a:ext cx="12193270" cy="4996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6020913210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365" y="71755"/>
            <a:ext cx="11764645" cy="5607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4754213358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760" y="130175"/>
            <a:ext cx="11553825" cy="5956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42963134609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39090"/>
            <a:ext cx="12192635" cy="3088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1888_22858528/fImage9233615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685" y="0"/>
            <a:ext cx="1062863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1888_22858528/fImage300231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" y="1905"/>
            <a:ext cx="11595735" cy="2458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6763411166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365" y="344170"/>
            <a:ext cx="11918950" cy="2937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67045112258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6350"/>
            <a:ext cx="12192635" cy="4224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5470011421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720" y="0"/>
            <a:ext cx="1021461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5301711522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39800"/>
            <a:ext cx="12192635" cy="4978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오원석/AppData/Roaming/PolarisOffice/ETemp/13692_25206208/fImage8163711678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56515"/>
            <a:ext cx="12192635" cy="5556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03225" y="440690"/>
            <a:ext cx="10516870" cy="126111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Tqdm_notebook </a:t>
            </a:r>
            <a:r>
              <a:rPr sz="2800">
                <a:latin typeface="맑은 고딕" charset="0"/>
                <a:ea typeface="Arial" charset="0"/>
                <a:cs typeface="+mn-cs"/>
              </a:rPr>
              <a:t>라이브러리 사용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특정 과정이 진행될때 진행바로 모양을 나타내 주는 라이브러리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오원석/AppData/Roaming/PolarisOffice/ETemp/5588_20403736/fImage10183514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705" y="1698625"/>
            <a:ext cx="10830560" cy="2010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오 준석</dc:creator>
  <cp:lastModifiedBy>오 준석</cp:lastModifiedBy>
  <dc:title>PowerPoint 프레젠테이션</dc:title>
</cp:coreProperties>
</file>