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9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C785-5E8C-4598-98B2-4E37D0F6A2BE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3F7-E024-437D-ACD3-EF4FBDC0D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46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C785-5E8C-4598-98B2-4E37D0F6A2BE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3F7-E024-437D-ACD3-EF4FBDC0D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1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C785-5E8C-4598-98B2-4E37D0F6A2BE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3F7-E024-437D-ACD3-EF4FBDC0D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4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C785-5E8C-4598-98B2-4E37D0F6A2BE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3F7-E024-437D-ACD3-EF4FBDC0D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69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C785-5E8C-4598-98B2-4E37D0F6A2BE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3F7-E024-437D-ACD3-EF4FBDC0D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95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C785-5E8C-4598-98B2-4E37D0F6A2BE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3F7-E024-437D-ACD3-EF4FBDC0D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3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C785-5E8C-4598-98B2-4E37D0F6A2BE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3F7-E024-437D-ACD3-EF4FBDC0D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22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C785-5E8C-4598-98B2-4E37D0F6A2BE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3F7-E024-437D-ACD3-EF4FBDC0D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5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C785-5E8C-4598-98B2-4E37D0F6A2BE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3F7-E024-437D-ACD3-EF4FBDC0D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5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C785-5E8C-4598-98B2-4E37D0F6A2BE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3F7-E024-437D-ACD3-EF4FBDC0D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5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C785-5E8C-4598-98B2-4E37D0F6A2BE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3F7-E024-437D-ACD3-EF4FBDC0D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11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FC785-5E8C-4598-98B2-4E37D0F6A2BE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B63F7-E024-437D-ACD3-EF4FBDC0D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19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-Predict Future Sales-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-EDA 1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64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9" y="198012"/>
            <a:ext cx="5781675" cy="3886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153" y="198012"/>
            <a:ext cx="52197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86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01" y="431443"/>
            <a:ext cx="4670873" cy="56860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267" y="218941"/>
            <a:ext cx="4951927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11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219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9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68" y="617112"/>
            <a:ext cx="5568154" cy="38840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512" y="617112"/>
            <a:ext cx="5535434" cy="376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8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131664"/>
            <a:ext cx="110394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8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64" y="185001"/>
            <a:ext cx="5531547" cy="28028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960" y="185001"/>
            <a:ext cx="5736801" cy="29252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33" y="3363265"/>
            <a:ext cx="5252808" cy="300533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5754" y="3363265"/>
            <a:ext cx="5766747" cy="309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3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13" y="367853"/>
            <a:ext cx="6329492" cy="32639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14" y="3631842"/>
            <a:ext cx="10348651" cy="320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9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924" y="86977"/>
            <a:ext cx="10515600" cy="2263417"/>
          </a:xfrm>
        </p:spPr>
        <p:txBody>
          <a:bodyPr/>
          <a:lstStyle/>
          <a:p>
            <a:r>
              <a:rPr lang="ko-KR" altLang="en-US" dirty="0" smtClean="0"/>
              <a:t>가장 많이 거래된 아이템 </a:t>
            </a:r>
            <a:endParaRPr lang="en-US" altLang="ko-KR" dirty="0" smtClean="0"/>
          </a:p>
          <a:p>
            <a:r>
              <a:rPr lang="ko-KR" altLang="en-US" dirty="0" smtClean="0"/>
              <a:t>가장 많은 거래 횟수와 해당 아이템</a:t>
            </a:r>
            <a:endParaRPr lang="en-US" altLang="ko-KR" dirty="0" smtClean="0"/>
          </a:p>
          <a:p>
            <a:r>
              <a:rPr lang="ko-KR" altLang="en-US" dirty="0" smtClean="0"/>
              <a:t>가장 비싼 </a:t>
            </a:r>
            <a:r>
              <a:rPr lang="ko-KR" altLang="en-US" dirty="0" err="1" smtClean="0"/>
              <a:t>아이탬</a:t>
            </a:r>
            <a:endParaRPr lang="en-US" altLang="ko-KR" dirty="0" smtClean="0"/>
          </a:p>
          <a:p>
            <a:r>
              <a:rPr lang="ko-KR" altLang="en-US" dirty="0" smtClean="0"/>
              <a:t>총 거래량 가장 높은 아이템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74" y="2270572"/>
            <a:ext cx="7397034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6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62" y="267975"/>
            <a:ext cx="5824336" cy="30290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588" y="-66273"/>
            <a:ext cx="5145311" cy="31121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66" y="3465356"/>
            <a:ext cx="5557232" cy="30771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64817" y="3812146"/>
            <a:ext cx="48939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**</a:t>
            </a:r>
            <a:r>
              <a:rPr lang="ko-KR" altLang="en-US" dirty="0" smtClean="0"/>
              <a:t>정리</a:t>
            </a:r>
            <a:r>
              <a:rPr lang="en-US" altLang="ko-KR" dirty="0" smtClean="0"/>
              <a:t>**</a:t>
            </a:r>
          </a:p>
          <a:p>
            <a:r>
              <a:rPr lang="ko-KR" altLang="en-US" dirty="0" smtClean="0"/>
              <a:t>가장 많이 거래된 아이템 </a:t>
            </a:r>
            <a:r>
              <a:rPr lang="en-US" altLang="ko-KR" dirty="0" smtClean="0"/>
              <a:t>:</a:t>
            </a:r>
            <a:r>
              <a:rPr lang="ru-RU" altLang="ko-KR" dirty="0" smtClean="0">
                <a:effectLst/>
              </a:rPr>
              <a:t>Фирменный пакет майка 1С Интерес белый </a:t>
            </a:r>
            <a:endParaRPr lang="en-US" altLang="ko-KR" dirty="0" smtClean="0"/>
          </a:p>
          <a:p>
            <a:r>
              <a:rPr lang="ko-KR" altLang="en-US" dirty="0" smtClean="0"/>
              <a:t>하루 가장 많은 거래 횟수와 해당 아이템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2618,</a:t>
            </a:r>
            <a:r>
              <a:rPr lang="az-Cyrl-AZ" altLang="ko-KR" dirty="0" smtClean="0">
                <a:effectLst/>
              </a:rPr>
              <a:t> Доставка до пункта выдачи </a:t>
            </a:r>
            <a:endParaRPr lang="en-US" altLang="ko-KR" dirty="0" smtClean="0"/>
          </a:p>
          <a:p>
            <a:r>
              <a:rPr lang="ko-KR" altLang="en-US" dirty="0" smtClean="0"/>
              <a:t>가장 비싼 </a:t>
            </a:r>
            <a:r>
              <a:rPr lang="ko-KR" altLang="en-US" dirty="0" err="1" smtClean="0"/>
              <a:t>아이탬</a:t>
            </a:r>
            <a:r>
              <a:rPr lang="en-US" altLang="ko-KR" dirty="0" smtClean="0"/>
              <a:t>:</a:t>
            </a:r>
            <a:r>
              <a:rPr lang="en-US" altLang="ko-KR" dirty="0" err="1" smtClean="0">
                <a:effectLst/>
              </a:rPr>
              <a:t>Radmin</a:t>
            </a:r>
            <a:r>
              <a:rPr lang="en-US" altLang="ko-KR" dirty="0" smtClean="0">
                <a:effectLst/>
              </a:rPr>
              <a:t> 3 - 522 </a:t>
            </a:r>
            <a:r>
              <a:rPr lang="az-Cyrl-AZ" altLang="ko-KR" dirty="0" smtClean="0">
                <a:effectLst/>
              </a:rPr>
              <a:t>лиц.</a:t>
            </a:r>
            <a:endParaRPr lang="en-US" altLang="ko-KR" dirty="0" smtClean="0"/>
          </a:p>
          <a:p>
            <a:r>
              <a:rPr lang="ko-KR" altLang="en-US" dirty="0" smtClean="0"/>
              <a:t>총 거래량 가장 높은 아이템</a:t>
            </a:r>
            <a:r>
              <a:rPr lang="en-US" altLang="ko-KR" dirty="0" smtClean="0"/>
              <a:t>:</a:t>
            </a:r>
            <a:r>
              <a:rPr lang="en-US" altLang="ko-KR" dirty="0" smtClean="0">
                <a:effectLst/>
              </a:rPr>
              <a:t>Sony PlayStation 4 (500 Gb) Black (CUH-1008A/1...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4170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결측값</a:t>
            </a:r>
            <a:r>
              <a:rPr lang="en-US" altLang="ko-KR" dirty="0" smtClean="0"/>
              <a:t>,</a:t>
            </a:r>
            <a:r>
              <a:rPr lang="ko-KR" altLang="en-US" dirty="0" smtClean="0"/>
              <a:t>원래 값을 다른 값으로 교체하기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Replace() </a:t>
            </a:r>
            <a:r>
              <a:rPr lang="ko-KR" altLang="en-US" dirty="0" smtClean="0"/>
              <a:t>함수를 이용하여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err="1" smtClean="0"/>
              <a:t>결측값</a:t>
            </a:r>
            <a:r>
              <a:rPr lang="ko-KR" altLang="en-US" dirty="0" smtClean="0"/>
              <a:t> 혹은 원래의 값을 다른 값으로 교체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-List</a:t>
            </a:r>
            <a:r>
              <a:rPr lang="ko-KR" altLang="en-US" dirty="0" smtClean="0"/>
              <a:t>를 다른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로 교체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-mapping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교체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의 특정 칼럼 값 교체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groupby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55950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81" y="289104"/>
            <a:ext cx="5257800" cy="33234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034" y="192513"/>
            <a:ext cx="3295650" cy="31431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574" y="4076162"/>
            <a:ext cx="6253364" cy="20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1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124</Words>
  <Application>Microsoft Office PowerPoint</Application>
  <PresentationFormat>와이드스크린</PresentationFormat>
  <Paragraphs>19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-Predict Future Sales-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결측값,원래 값을 다른 값으로 교체하기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-Predict Future Sales-</dc:title>
  <dc:creator>OhJunSeok</dc:creator>
  <cp:lastModifiedBy>OhJunSeok</cp:lastModifiedBy>
  <cp:revision>8</cp:revision>
  <dcterms:created xsi:type="dcterms:W3CDTF">2020-02-07T04:52:37Z</dcterms:created>
  <dcterms:modified xsi:type="dcterms:W3CDTF">2020-02-07T06:45:46Z</dcterms:modified>
</cp:coreProperties>
</file>