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3" r:id="rId4"/>
    <p:sldId id="274" r:id="rId5"/>
    <p:sldId id="268" r:id="rId6"/>
    <p:sldId id="269" r:id="rId7"/>
    <p:sldId id="270" r:id="rId8"/>
    <p:sldId id="271" r:id="rId9"/>
    <p:sldId id="272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8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C785-5E8C-4598-98B2-4E37D0F6A2BE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3F7-E024-437D-ACD3-EF4FBDC0D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46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C785-5E8C-4598-98B2-4E37D0F6A2BE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3F7-E024-437D-ACD3-EF4FBDC0D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1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C785-5E8C-4598-98B2-4E37D0F6A2BE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3F7-E024-437D-ACD3-EF4FBDC0D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4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C785-5E8C-4598-98B2-4E37D0F6A2BE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3F7-E024-437D-ACD3-EF4FBDC0D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69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C785-5E8C-4598-98B2-4E37D0F6A2BE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3F7-E024-437D-ACD3-EF4FBDC0D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95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C785-5E8C-4598-98B2-4E37D0F6A2BE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3F7-E024-437D-ACD3-EF4FBDC0D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3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C785-5E8C-4598-98B2-4E37D0F6A2BE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3F7-E024-437D-ACD3-EF4FBDC0D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22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C785-5E8C-4598-98B2-4E37D0F6A2BE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3F7-E024-437D-ACD3-EF4FBDC0D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5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C785-5E8C-4598-98B2-4E37D0F6A2BE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3F7-E024-437D-ACD3-EF4FBDC0D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5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C785-5E8C-4598-98B2-4E37D0F6A2BE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3F7-E024-437D-ACD3-EF4FBDC0D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5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C785-5E8C-4598-98B2-4E37D0F6A2BE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3F7-E024-437D-ACD3-EF4FBDC0D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11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FC785-5E8C-4598-98B2-4E37D0F6A2BE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B63F7-E024-437D-ACD3-EF4FBDC0D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19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-Predict Future Sales-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-EDA 2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64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215" y="173865"/>
            <a:ext cx="10489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1.One_hot_encoding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단 하나의 값만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나머지는 모두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인 </a:t>
            </a:r>
            <a:r>
              <a:rPr lang="ko-KR" altLang="en-US" dirty="0" err="1" smtClean="0"/>
              <a:t>인코딩을</a:t>
            </a:r>
            <a:r>
              <a:rPr lang="ko-KR" altLang="en-US" dirty="0" smtClean="0"/>
              <a:t> 말한다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36" y="820196"/>
            <a:ext cx="11267394" cy="23792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39" y="3579277"/>
            <a:ext cx="10747630" cy="180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53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55" y="338943"/>
            <a:ext cx="10753993" cy="31769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87" y="3649572"/>
            <a:ext cx="10709988" cy="290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96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66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64" y="2256672"/>
            <a:ext cx="10892006" cy="1752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4777" y="534473"/>
            <a:ext cx="909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중복 데이터 확인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5321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10" y="121410"/>
            <a:ext cx="5534025" cy="2609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321" y="121410"/>
            <a:ext cx="4889679" cy="2614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222" y="3122927"/>
            <a:ext cx="4525886" cy="36513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8107" y="3248968"/>
            <a:ext cx="479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중복된 값 찾는 함수 </a:t>
            </a:r>
            <a:r>
              <a:rPr lang="en-US" altLang="ko-KR" dirty="0" smtClean="0"/>
              <a:t>duplicated</a:t>
            </a:r>
          </a:p>
        </p:txBody>
      </p:sp>
    </p:spTree>
    <p:extLst>
      <p:ext uri="{BB962C8B-B14F-4D97-AF65-F5344CB8AC3E}">
        <p14:creationId xmlns:p14="http://schemas.microsoft.com/office/powerpoint/2010/main" val="28933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8" y="45679"/>
            <a:ext cx="11111315" cy="42513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8564" y="4591319"/>
            <a:ext cx="941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1.Keep = ‘first’ : </a:t>
            </a:r>
            <a:r>
              <a:rPr lang="ko-KR" altLang="en-US" dirty="0" smtClean="0"/>
              <a:t>중복 값이 있으면 첫 번째 값을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로 반환 나머지 </a:t>
            </a:r>
            <a:r>
              <a:rPr lang="ko-KR" altLang="en-US" dirty="0" err="1" smtClean="0"/>
              <a:t>중복값</a:t>
            </a:r>
            <a:r>
              <a:rPr lang="ko-KR" altLang="en-US" dirty="0" smtClean="0"/>
              <a:t> 들 </a:t>
            </a:r>
            <a:r>
              <a:rPr lang="en-US" altLang="ko-KR" dirty="0" smtClean="0"/>
              <a:t>True</a:t>
            </a:r>
          </a:p>
          <a:p>
            <a:r>
              <a:rPr lang="en-US" altLang="ko-KR" dirty="0" smtClean="0"/>
              <a:t>2.Keep = ‘last’ : </a:t>
            </a:r>
            <a:r>
              <a:rPr lang="ko-KR" altLang="en-US" dirty="0" smtClean="0"/>
              <a:t>중복 값이 있으면 마지막 값을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로 반환 첫 번째 </a:t>
            </a:r>
            <a:r>
              <a:rPr lang="en-US" altLang="ko-KR" dirty="0" smtClean="0"/>
              <a:t>True</a:t>
            </a:r>
          </a:p>
          <a:p>
            <a:r>
              <a:rPr lang="en-US" altLang="ko-KR" dirty="0" smtClean="0"/>
              <a:t>3.keep = ‘False’ : </a:t>
            </a:r>
            <a:r>
              <a:rPr lang="ko-KR" altLang="en-US" dirty="0" smtClean="0"/>
              <a:t>처음인지 끝 값 인지 고려 안하고 무조건 </a:t>
            </a:r>
            <a:r>
              <a:rPr lang="en-US" altLang="ko-KR" dirty="0" smtClean="0"/>
              <a:t>True </a:t>
            </a:r>
            <a:r>
              <a:rPr lang="ko-KR" altLang="en-US" dirty="0" smtClean="0"/>
              <a:t>반환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93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32" y="1738648"/>
            <a:ext cx="10164545" cy="31594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7127" y="283335"/>
            <a:ext cx="846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Test</a:t>
            </a:r>
            <a:r>
              <a:rPr lang="ko-KR" altLang="en-US" dirty="0" smtClean="0"/>
              <a:t>에만 있는</a:t>
            </a:r>
            <a:r>
              <a:rPr lang="en-US" altLang="ko-KR" dirty="0"/>
              <a:t> </a:t>
            </a:r>
            <a:r>
              <a:rPr lang="en-US" altLang="ko-KR" dirty="0" err="1" smtClean="0"/>
              <a:t>item_id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shop_id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Train</a:t>
            </a:r>
            <a:r>
              <a:rPr lang="ko-KR" altLang="en-US" dirty="0" smtClean="0"/>
              <a:t>에만 있는 </a:t>
            </a:r>
            <a:r>
              <a:rPr lang="en-US" altLang="ko-KR" dirty="0" err="1" smtClean="0"/>
              <a:t>item_id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shop_id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59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22" y="2012664"/>
            <a:ext cx="10133974" cy="3164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8820" y="440754"/>
            <a:ext cx="7565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학습을 </a:t>
            </a:r>
            <a:r>
              <a:rPr lang="ko-KR" altLang="en-US" dirty="0" err="1" smtClean="0"/>
              <a:t>할때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train</a:t>
            </a:r>
            <a:r>
              <a:rPr lang="ko-KR" altLang="en-US" dirty="0" smtClean="0"/>
              <a:t>에만 있는 데이터는 학습 효과가 없을 것이라 예상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train</a:t>
            </a:r>
            <a:r>
              <a:rPr lang="ko-KR" altLang="en-US" dirty="0" smtClean="0"/>
              <a:t>에만 있는 값들 제외해줌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4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02" y="664420"/>
            <a:ext cx="10604598" cy="293154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340" y="3773579"/>
            <a:ext cx="9780892" cy="230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23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15" y="309185"/>
            <a:ext cx="10129646" cy="28420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32" y="3440648"/>
            <a:ext cx="9092162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24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91" y="295076"/>
            <a:ext cx="10172700" cy="3028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56" y="3541691"/>
            <a:ext cx="10569016" cy="289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07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122</Words>
  <Application>Microsoft Office PowerPoint</Application>
  <PresentationFormat>와이드스크린</PresentationFormat>
  <Paragraphs>13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-Predict Future Sales-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-Predict Future Sales-</dc:title>
  <dc:creator>OhJunSeok</dc:creator>
  <cp:lastModifiedBy>OhJunSeok</cp:lastModifiedBy>
  <cp:revision>22</cp:revision>
  <dcterms:created xsi:type="dcterms:W3CDTF">2020-02-07T04:52:37Z</dcterms:created>
  <dcterms:modified xsi:type="dcterms:W3CDTF">2020-02-14T07:44:15Z</dcterms:modified>
</cp:coreProperties>
</file>