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3" r:id="rId1"/>
  </p:sldMasterIdLst>
  <p:sldIdLst>
    <p:sldId id="256" r:id="rId2"/>
  </p:sldIdLst>
  <p:sldSz cx="12192000" cy="6858000"/>
  <p:notesSz cx="6858000" cy="9144000"/>
  <p:embeddedFontLst>
    <p:embeddedFont>
      <p:font typeface="Cooper Black" panose="0208090404030B020404" pitchFamily="18" charset="0"/>
      <p:regular r:id="rId3"/>
    </p:embeddedFont>
    <p:embeddedFont>
      <p:font typeface="Calibri Light" panose="020F0302020204030204" pitchFamily="34" charset="0"/>
      <p:regular r:id="rId4"/>
      <p:italic r:id="rId5"/>
    </p:embeddedFont>
    <p:embeddedFont>
      <p:font typeface="KoPub돋움체 Bold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1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3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9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4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0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3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08065"/>
            <a:ext cx="5451664" cy="1405467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Cooper Black" panose="0208090404030B020404" pitchFamily="18" charset="0"/>
              </a:rPr>
              <a:t>Shape of you</a:t>
            </a:r>
            <a:endParaRPr lang="ko-KR" altLang="en-US" sz="4800" dirty="0">
              <a:latin typeface="Cooper Black" panose="0208090404030B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2671502" y="941784"/>
            <a:ext cx="538229" cy="472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111" y="1251285"/>
            <a:ext cx="8204433" cy="482234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44" y="2211937"/>
            <a:ext cx="3988345" cy="2442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29760" y="174466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RULE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36035" y="2095999"/>
            <a:ext cx="160421" cy="1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44" y="2211937"/>
            <a:ext cx="3920456" cy="29583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35" y="2211937"/>
            <a:ext cx="3920165" cy="32109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26550" y="353934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 </a:t>
            </a:r>
            <a:r>
              <a:rPr lang="ko-KR" altLang="en-US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실행 자리 </a:t>
            </a:r>
            <a:r>
              <a:rPr lang="en-US" altLang="ko-KR" sz="1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3004" y="1313410"/>
            <a:ext cx="8070651" cy="469669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103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Cooper Black</vt:lpstr>
      <vt:lpstr>Calibri Light</vt:lpstr>
      <vt:lpstr>KoPub돋움체 Bold</vt:lpstr>
      <vt:lpstr>Arial</vt:lpstr>
      <vt:lpstr>맑은 고딕</vt:lpstr>
      <vt:lpstr>Calibri</vt:lpstr>
      <vt:lpstr>천체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0814 henry</dc:creator>
  <cp:lastModifiedBy>0814 henry</cp:lastModifiedBy>
  <cp:revision>11</cp:revision>
  <dcterms:created xsi:type="dcterms:W3CDTF">2017-08-14T04:07:43Z</dcterms:created>
  <dcterms:modified xsi:type="dcterms:W3CDTF">2017-08-14T05:54:05Z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