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150" y="1717992"/>
            <a:ext cx="580644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7990840" cy="1874231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000375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IN" sz="2400" spc="-65" dirty="0">
                <a:latin typeface="Calibri"/>
                <a:cs typeface="Calibri"/>
              </a:rPr>
              <a:t>GOPINATH.M</a:t>
            </a:r>
          </a:p>
          <a:p>
            <a:pPr marL="12700" marR="3000375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3122142</a:t>
            </a:r>
            <a:r>
              <a:rPr lang="en-IN" sz="2400" spc="-10" dirty="0">
                <a:latin typeface="Calibri"/>
                <a:cs typeface="Calibri"/>
              </a:rPr>
              <a:t>30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latin typeface="Calibri"/>
                <a:cs typeface="Calibri"/>
              </a:rPr>
              <a:t>NAAN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MUDHALVAN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IN" sz="2400" spc="-50" dirty="0">
                <a:latin typeface="Calibri"/>
                <a:cs typeface="Calibri"/>
              </a:rPr>
              <a:t>5B045F87D2E8474BEDF4DFA90E2602D3</a:t>
            </a:r>
          </a:p>
          <a:p>
            <a:pPr marL="12700">
              <a:lnSpc>
                <a:spcPts val="2820"/>
              </a:lnSpc>
            </a:pPr>
            <a:r>
              <a:rPr sz="2400" spc="-35" dirty="0">
                <a:latin typeface="Calibri"/>
                <a:cs typeface="Calibri"/>
              </a:rPr>
              <a:t>DEPARTMENT: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(ACCOUNTING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FINANCE) </a:t>
            </a: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0" dirty="0">
                <a:latin typeface="Calibri"/>
                <a:cs typeface="Calibri"/>
              </a:rPr>
              <a:t>ST.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THOMAS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COLLEGE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SCIENCES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55"/>
              </a:spcBef>
            </a:pPr>
            <a:r>
              <a:rPr dirty="0"/>
              <a:t>A</a:t>
            </a:r>
            <a:r>
              <a:rPr spc="5" dirty="0"/>
              <a:t> </a:t>
            </a:r>
            <a:r>
              <a:rPr dirty="0"/>
              <a:t>payroll</a:t>
            </a:r>
            <a:r>
              <a:rPr spc="5" dirty="0"/>
              <a:t> </a:t>
            </a:r>
            <a:r>
              <a:rPr dirty="0"/>
              <a:t>management</a:t>
            </a:r>
            <a:r>
              <a:rPr spc="10" dirty="0"/>
              <a:t> </a:t>
            </a:r>
            <a:r>
              <a:rPr dirty="0"/>
              <a:t>system</a:t>
            </a:r>
            <a:r>
              <a:rPr spc="75" dirty="0"/>
              <a:t> </a:t>
            </a:r>
            <a:r>
              <a:rPr spc="-10" dirty="0"/>
              <a:t>describes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specialist</a:t>
            </a:r>
            <a:r>
              <a:rPr spc="65" dirty="0"/>
              <a:t> </a:t>
            </a:r>
            <a:r>
              <a:rPr dirty="0"/>
              <a:t>software</a:t>
            </a:r>
            <a:r>
              <a:rPr spc="65" dirty="0"/>
              <a:t> </a:t>
            </a:r>
            <a:r>
              <a:rPr dirty="0"/>
              <a:t>that</a:t>
            </a:r>
            <a:r>
              <a:rPr spc="70" dirty="0"/>
              <a:t> </a:t>
            </a:r>
            <a:r>
              <a:rPr spc="-25" dirty="0"/>
              <a:t>can </a:t>
            </a:r>
            <a:r>
              <a:rPr dirty="0"/>
              <a:t>empower</a:t>
            </a:r>
            <a:r>
              <a:rPr spc="105" dirty="0"/>
              <a:t> </a:t>
            </a:r>
            <a:r>
              <a:rPr dirty="0"/>
              <a:t>companies</a:t>
            </a:r>
            <a:r>
              <a:rPr spc="65" dirty="0"/>
              <a:t> </a:t>
            </a:r>
            <a:r>
              <a:rPr dirty="0"/>
              <a:t>by</a:t>
            </a:r>
            <a:r>
              <a:rPr spc="45" dirty="0"/>
              <a:t> </a:t>
            </a:r>
            <a:r>
              <a:rPr spc="-10" dirty="0"/>
              <a:t>streamlining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automatically</a:t>
            </a:r>
            <a:r>
              <a:rPr spc="45" dirty="0"/>
              <a:t> </a:t>
            </a:r>
            <a:r>
              <a:rPr dirty="0"/>
              <a:t>carrying</a:t>
            </a:r>
            <a:r>
              <a:rPr spc="70" dirty="0"/>
              <a:t> </a:t>
            </a:r>
            <a:r>
              <a:rPr dirty="0"/>
              <a:t>out</a:t>
            </a:r>
            <a:r>
              <a:rPr spc="80" dirty="0"/>
              <a:t> </a:t>
            </a:r>
            <a:r>
              <a:rPr spc="-25" dirty="0"/>
              <a:t>the </a:t>
            </a:r>
            <a:r>
              <a:rPr dirty="0"/>
              <a:t>processes</a:t>
            </a:r>
            <a:r>
              <a:rPr spc="35" dirty="0"/>
              <a:t> </a:t>
            </a:r>
            <a:r>
              <a:rPr dirty="0"/>
              <a:t>involved</a:t>
            </a:r>
            <a:r>
              <a:rPr spc="40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payroll</a:t>
            </a:r>
            <a:r>
              <a:rPr spc="40" dirty="0"/>
              <a:t> </a:t>
            </a:r>
            <a:r>
              <a:rPr dirty="0"/>
              <a:t>such</a:t>
            </a:r>
            <a:r>
              <a:rPr spc="110" dirty="0"/>
              <a:t> </a:t>
            </a:r>
            <a:r>
              <a:rPr spc="-25" dirty="0"/>
              <a:t>as </a:t>
            </a:r>
            <a:r>
              <a:rPr dirty="0"/>
              <a:t>working</a:t>
            </a:r>
            <a:r>
              <a:rPr spc="10" dirty="0"/>
              <a:t> </a:t>
            </a:r>
            <a:r>
              <a:rPr dirty="0"/>
              <a:t>out</a:t>
            </a:r>
            <a:r>
              <a:rPr spc="20" dirty="0"/>
              <a:t> </a:t>
            </a:r>
            <a:r>
              <a:rPr dirty="0"/>
              <a:t>take</a:t>
            </a:r>
            <a:r>
              <a:rPr spc="20" dirty="0"/>
              <a:t> </a:t>
            </a:r>
            <a:r>
              <a:rPr dirty="0"/>
              <a:t>home</a:t>
            </a:r>
            <a:r>
              <a:rPr spc="20" dirty="0"/>
              <a:t> </a:t>
            </a:r>
            <a:r>
              <a:rPr dirty="0"/>
              <a:t>pay</a:t>
            </a:r>
            <a:r>
              <a:rPr spc="-1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taxes</a:t>
            </a:r>
            <a:r>
              <a:rPr spc="140" dirty="0"/>
              <a:t> </a:t>
            </a:r>
            <a:r>
              <a:rPr spc="-50" dirty="0"/>
              <a:t>– </a:t>
            </a:r>
            <a:r>
              <a:rPr dirty="0"/>
              <a:t>saving</a:t>
            </a:r>
            <a:r>
              <a:rPr spc="30" dirty="0"/>
              <a:t> </a:t>
            </a:r>
            <a:r>
              <a:rPr dirty="0"/>
              <a:t>time</a:t>
            </a:r>
            <a:r>
              <a:rPr spc="3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employer</a:t>
            </a:r>
            <a:r>
              <a:rPr spc="70" dirty="0"/>
              <a:t> </a:t>
            </a:r>
            <a:r>
              <a:rPr spc="-25" dirty="0"/>
              <a:t>and </a:t>
            </a:r>
            <a:r>
              <a:rPr dirty="0"/>
              <a:t>reducing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number</a:t>
            </a:r>
            <a:r>
              <a:rPr spc="3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10" dirty="0"/>
              <a:t>errors.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857375"/>
            <a:ext cx="7715250" cy="4305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258445" marR="5080">
              <a:lnSpc>
                <a:spcPct val="102000"/>
              </a:lnSpc>
              <a:spcBef>
                <a:spcPts val="60"/>
              </a:spcBef>
            </a:pPr>
            <a:r>
              <a:rPr dirty="0"/>
              <a:t>An</a:t>
            </a:r>
            <a:r>
              <a:rPr spc="65" dirty="0"/>
              <a:t> </a:t>
            </a:r>
            <a:r>
              <a:rPr dirty="0"/>
              <a:t>employee</a:t>
            </a:r>
            <a:r>
              <a:rPr spc="85" dirty="0"/>
              <a:t> </a:t>
            </a:r>
            <a:r>
              <a:rPr dirty="0"/>
              <a:t>salary</a:t>
            </a:r>
            <a:r>
              <a:rPr spc="60" dirty="0"/>
              <a:t> </a:t>
            </a:r>
            <a:r>
              <a:rPr dirty="0"/>
              <a:t>database</a:t>
            </a:r>
            <a:r>
              <a:rPr spc="80" dirty="0"/>
              <a:t> </a:t>
            </a:r>
            <a:r>
              <a:rPr spc="-25" dirty="0"/>
              <a:t>is </a:t>
            </a:r>
            <a:r>
              <a:rPr dirty="0"/>
              <a:t>important</a:t>
            </a:r>
            <a:r>
              <a:rPr spc="-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organizations</a:t>
            </a:r>
            <a:r>
              <a:rPr spc="6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ensure </a:t>
            </a:r>
            <a:r>
              <a:rPr dirty="0"/>
              <a:t>they</a:t>
            </a:r>
            <a:r>
              <a:rPr spc="75" dirty="0"/>
              <a:t> </a:t>
            </a:r>
            <a:r>
              <a:rPr dirty="0"/>
              <a:t>pay</a:t>
            </a:r>
            <a:r>
              <a:rPr spc="10" dirty="0"/>
              <a:t> </a:t>
            </a:r>
            <a:r>
              <a:rPr dirty="0"/>
              <a:t>employees</a:t>
            </a:r>
            <a:r>
              <a:rPr spc="35" dirty="0"/>
              <a:t> </a:t>
            </a:r>
            <a:r>
              <a:rPr dirty="0"/>
              <a:t>correctly</a:t>
            </a:r>
            <a:r>
              <a:rPr spc="85" dirty="0"/>
              <a:t> </a:t>
            </a:r>
            <a:r>
              <a:rPr spc="-25" dirty="0"/>
              <a:t>and </a:t>
            </a:r>
            <a:r>
              <a:rPr dirty="0"/>
              <a:t>comply</a:t>
            </a:r>
            <a:r>
              <a:rPr spc="85" dirty="0"/>
              <a:t> </a:t>
            </a:r>
            <a:r>
              <a:rPr dirty="0"/>
              <a:t>with</a:t>
            </a:r>
            <a:r>
              <a:rPr spc="40" dirty="0"/>
              <a:t> </a:t>
            </a:r>
            <a:r>
              <a:rPr dirty="0"/>
              <a:t>regulations.</a:t>
            </a:r>
            <a:r>
              <a:rPr spc="45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spc="-20" dirty="0"/>
              <a:t>also </a:t>
            </a:r>
            <a:r>
              <a:rPr dirty="0"/>
              <a:t>help</a:t>
            </a:r>
            <a:r>
              <a:rPr spc="50" dirty="0"/>
              <a:t> </a:t>
            </a:r>
            <a:r>
              <a:rPr dirty="0"/>
              <a:t>improve</a:t>
            </a:r>
            <a:r>
              <a:rPr spc="55" dirty="0"/>
              <a:t> </a:t>
            </a:r>
            <a:r>
              <a:rPr dirty="0"/>
              <a:t>personnel</a:t>
            </a:r>
            <a:r>
              <a:rPr spc="55" dirty="0"/>
              <a:t> </a:t>
            </a:r>
            <a:r>
              <a:rPr spc="-10" dirty="0"/>
              <a:t>management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protect</a:t>
            </a:r>
            <a:r>
              <a:rPr spc="40" dirty="0"/>
              <a:t> </a:t>
            </a:r>
            <a:r>
              <a:rPr dirty="0"/>
              <a:t>employers</a:t>
            </a:r>
            <a:r>
              <a:rPr spc="30" dirty="0"/>
              <a:t> </a:t>
            </a:r>
            <a:r>
              <a:rPr dirty="0"/>
              <a:t>from</a:t>
            </a:r>
            <a:r>
              <a:rPr spc="25" dirty="0"/>
              <a:t> </a:t>
            </a:r>
            <a:r>
              <a:rPr spc="-10" dirty="0"/>
              <a:t>fraud claims.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8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2186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4400" b="1" spc="-254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4400" b="1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using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r>
              <a:rPr sz="4400" b="1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-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Salaries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447" y="1477010"/>
            <a:ext cx="4260215" cy="5151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9652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effective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management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crucial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It's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decides </a:t>
            </a:r>
            <a:r>
              <a:rPr sz="2750" dirty="0">
                <a:latin typeface="Calibri"/>
                <a:cs typeface="Calibri"/>
              </a:rPr>
              <a:t>how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will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handle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50"/>
              </a:lnSpc>
            </a:pPr>
            <a:r>
              <a:rPr sz="2750" dirty="0">
                <a:latin typeface="Calibri"/>
                <a:cs typeface="Calibri"/>
              </a:rPr>
              <a:t>everything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collecting</a:t>
            </a:r>
            <a:endParaRPr sz="2750">
              <a:latin typeface="Calibri"/>
              <a:cs typeface="Calibri"/>
            </a:endParaRPr>
          </a:p>
          <a:p>
            <a:pPr marL="12700" marR="13335">
              <a:lnSpc>
                <a:spcPct val="102000"/>
              </a:lnSpc>
              <a:spcBef>
                <a:spcPts val="15"/>
              </a:spcBef>
            </a:pP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filing </a:t>
            </a:r>
            <a:r>
              <a:rPr sz="2750" dirty="0">
                <a:latin typeface="Calibri"/>
                <a:cs typeface="Calibri"/>
              </a:rPr>
              <a:t>reports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required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law.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management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efficient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instrument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for </a:t>
            </a:r>
            <a:r>
              <a:rPr sz="2750" dirty="0">
                <a:latin typeface="Calibri"/>
                <a:cs typeface="Calibri"/>
              </a:rPr>
              <a:t>maintaining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 </a:t>
            </a:r>
            <a:r>
              <a:rPr sz="2750" dirty="0">
                <a:latin typeface="Calibri"/>
                <a:cs typeface="Calibri"/>
              </a:rPr>
              <a:t>system's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perfection.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592" y="1763712"/>
            <a:ext cx="4246880" cy="5151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database</a:t>
            </a:r>
            <a:endParaRPr sz="2750">
              <a:latin typeface="Calibri"/>
              <a:cs typeface="Calibri"/>
            </a:endParaRPr>
          </a:p>
          <a:p>
            <a:pPr marL="25400" marR="17780">
              <a:lnSpc>
                <a:spcPct val="102000"/>
              </a:lnSpc>
              <a:spcBef>
                <a:spcPts val="15"/>
              </a:spcBef>
            </a:pPr>
            <a:r>
              <a:rPr sz="3600" spc="-1260" baseline="15046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750" spc="-335" dirty="0">
                <a:latin typeface="Calibri"/>
                <a:cs typeface="Calibri"/>
              </a:rPr>
              <a:t>c</a:t>
            </a:r>
            <a:r>
              <a:rPr sz="3600" spc="-359" baseline="15046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750" spc="-35" dirty="0">
                <a:latin typeface="Calibri"/>
                <a:cs typeface="Calibri"/>
              </a:rPr>
              <a:t>o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-55" dirty="0">
                <a:latin typeface="Calibri"/>
                <a:cs typeface="Calibri"/>
              </a:rPr>
              <a:t>a</a:t>
            </a:r>
            <a:r>
              <a:rPr sz="2750" spc="35" dirty="0">
                <a:latin typeface="Calibri"/>
                <a:cs typeface="Calibri"/>
              </a:rPr>
              <a:t>i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5" dirty="0">
                <a:latin typeface="Calibri"/>
                <a:cs typeface="Calibri"/>
              </a:rPr>
              <a:t>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critical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information,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each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employee's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information,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well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company-</a:t>
            </a:r>
            <a:r>
              <a:rPr sz="2750" spc="-10" dirty="0">
                <a:latin typeface="Calibri"/>
                <a:cs typeface="Calibri"/>
              </a:rPr>
              <a:t>related </a:t>
            </a:r>
            <a:r>
              <a:rPr sz="2750" dirty="0">
                <a:latin typeface="Calibri"/>
                <a:cs typeface="Calibri"/>
              </a:rPr>
              <a:t>information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their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pay </a:t>
            </a:r>
            <a:r>
              <a:rPr sz="2750" dirty="0">
                <a:latin typeface="Calibri"/>
                <a:cs typeface="Calibri"/>
              </a:rPr>
              <a:t>scale,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hire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date,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more.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It </a:t>
            </a:r>
            <a:r>
              <a:rPr sz="2750" dirty="0">
                <a:latin typeface="Calibri"/>
                <a:cs typeface="Calibri"/>
              </a:rPr>
              <a:t>holds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variety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 </a:t>
            </a:r>
            <a:r>
              <a:rPr sz="2750" dirty="0">
                <a:latin typeface="Calibri"/>
                <a:cs typeface="Calibri"/>
              </a:rPr>
              <a:t>personnel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fields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name,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age,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job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title,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salary,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etc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HR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refer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6142" y="2035810"/>
            <a:ext cx="3900804" cy="30156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human </a:t>
            </a:r>
            <a:r>
              <a:rPr sz="2750" dirty="0">
                <a:latin typeface="Calibri"/>
                <a:cs typeface="Calibri"/>
              </a:rPr>
              <a:t>resources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track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data,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also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organization's </a:t>
            </a:r>
            <a:r>
              <a:rPr sz="2750" spc="-10" dirty="0">
                <a:latin typeface="Calibri"/>
                <a:cs typeface="Calibri"/>
              </a:rPr>
              <a:t>accounting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track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40684" y="2225674"/>
            <a:ext cx="578104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proposition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(EVP)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statement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outlines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benefits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expect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company.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EVP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benefits,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other </a:t>
            </a:r>
            <a:r>
              <a:rPr sz="2750" dirty="0">
                <a:latin typeface="Calibri"/>
                <a:cs typeface="Calibri"/>
              </a:rPr>
              <a:t>rewards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exchange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 their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contributions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company.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605" y="1977389"/>
            <a:ext cx="533146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represents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fixed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predetermined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remuneration </a:t>
            </a:r>
            <a:r>
              <a:rPr sz="2750" dirty="0">
                <a:latin typeface="Calibri"/>
                <a:cs typeface="Calibri"/>
              </a:rPr>
              <a:t>granted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exchange for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their </a:t>
            </a:r>
            <a:r>
              <a:rPr sz="2750" dirty="0">
                <a:latin typeface="Calibri"/>
                <a:cs typeface="Calibri"/>
              </a:rPr>
              <a:t>provided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services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work.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stated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annual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salaries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often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distributed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regular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intervals,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monthly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bi-</a:t>
            </a:r>
            <a:r>
              <a:rPr sz="2750" spc="-10" dirty="0">
                <a:latin typeface="Calibri"/>
                <a:cs typeface="Calibri"/>
              </a:rPr>
              <a:t>weekly.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360" y="2487866"/>
            <a:ext cx="5216525" cy="42932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436245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allowances,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indirect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components.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Gross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all </a:t>
            </a:r>
            <a:r>
              <a:rPr sz="2750" dirty="0">
                <a:latin typeface="Calibri"/>
                <a:cs typeface="Calibri"/>
              </a:rPr>
              <a:t>components.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amount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after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tax </a:t>
            </a:r>
            <a:r>
              <a:rPr sz="2750" dirty="0">
                <a:latin typeface="Calibri"/>
                <a:cs typeface="Calibri"/>
              </a:rPr>
              <a:t>deductions.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CTC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indirect</a:t>
            </a:r>
            <a:endParaRPr sz="2750">
              <a:latin typeface="Calibri"/>
              <a:cs typeface="Calibri"/>
            </a:endParaRPr>
          </a:p>
          <a:p>
            <a:pPr marL="12700" marR="377190">
              <a:lnSpc>
                <a:spcPts val="3300"/>
              </a:lnSpc>
              <a:spcBef>
                <a:spcPts val="65"/>
              </a:spcBef>
            </a:pPr>
            <a:r>
              <a:rPr sz="2750" dirty="0">
                <a:latin typeface="Calibri"/>
                <a:cs typeface="Calibri"/>
              </a:rPr>
              <a:t>benefits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components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PF,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gratuity,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2750" spc="-10" dirty="0">
                <a:latin typeface="Calibri"/>
                <a:cs typeface="Calibri"/>
              </a:rPr>
              <a:t>allowances.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483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akash ak</dc:creator>
  <cp:lastModifiedBy>Akash S</cp:lastModifiedBy>
  <cp:revision>1</cp:revision>
  <dcterms:created xsi:type="dcterms:W3CDTF">2024-08-31T09:39:18Z</dcterms:created>
  <dcterms:modified xsi:type="dcterms:W3CDTF">2024-08-31T09:59:41Z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2024-08-31T00:00:00Z</vt:filetime>
  </property>
</Properties>
</file>