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259" r:id="rId7"/>
    <p:sldId id="260" r:id="rId8"/>
    <p:sldId id="261" r:id="rId9"/>
    <p:sldId id="284" r:id="rId10"/>
    <p:sldId id="262" r:id="rId11"/>
    <p:sldId id="285" r:id="rId12"/>
    <p:sldId id="283" r:id="rId13"/>
    <p:sldId id="286" r:id="rId14"/>
    <p:sldId id="263" r:id="rId15"/>
    <p:sldId id="264" r:id="rId16"/>
    <p:sldId id="267" r:id="rId17"/>
    <p:sldId id="268" r:id="rId18"/>
    <p:sldId id="269" r:id="rId19"/>
    <p:sldId id="270" r:id="rId20"/>
    <p:sldId id="271" r:id="rId21"/>
    <p:sldId id="272" r:id="rId22"/>
    <p:sldId id="273" r:id="rId23"/>
    <p:sldId id="274" r:id="rId24"/>
    <p:sldId id="27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image" Target="../media/image1.png"/><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image" Target="../media/image3.png"/><Relationship Id="rId4" Type="http://schemas.openxmlformats.org/officeDocument/2006/relationships/tags" Target="../tags/tag76.xml"/><Relationship Id="rId3" Type="http://schemas.openxmlformats.org/officeDocument/2006/relationships/image" Target="../media/image2.png"/><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image" Target="../media/image4.png"/><Relationship Id="rId4" Type="http://schemas.openxmlformats.org/officeDocument/2006/relationships/tags" Target="../tags/tag82.xml"/><Relationship Id="rId3" Type="http://schemas.openxmlformats.org/officeDocument/2006/relationships/image" Target="../media/image1.png"/><Relationship Id="rId2" Type="http://schemas.openxmlformats.org/officeDocument/2006/relationships/tags" Target="../tags/tag81.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image" Target="../media/image1.png"/><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标题"/>
          <p:cNvSpPr txBox="1">
            <a:spLocks noGrp="1"/>
          </p:cNvSpPr>
          <p:nvPr>
            <p:ph type="title" idx="3" hasCustomPrompt="1"/>
            <p:custDataLst>
              <p:tags r:id="rId2"/>
            </p:custDataLst>
          </p:nvPr>
        </p:nvSpPr>
        <p:spPr>
          <a:xfrm>
            <a:off x="1331595" y="2362197"/>
            <a:ext cx="5224780" cy="1746885"/>
          </a:xfrm>
          <a:prstGeom prst="rect">
            <a:avLst/>
          </a:prstGeom>
          <a:noFill/>
        </p:spPr>
        <p:txBody>
          <a:bodyPr wrap="square" lIns="91440" tIns="45720" rIns="91440" bIns="45720" rtlCol="0" anchor="b" anchorCtr="0">
            <a:noAutofit/>
          </a:bodyPr>
          <a:lstStyle>
            <a:lvl1pPr marL="0" marR="0" lvl="0" algn="l" defTabSz="914400" rtl="0" eaLnBrk="1" fontAlgn="auto" latinLnBrk="0" hangingPunct="1">
              <a:lnSpc>
                <a:spcPct val="100000"/>
              </a:lnSpc>
              <a:buClrTx/>
              <a:buSzTx/>
              <a:buFontTx/>
              <a:buNone/>
              <a:defRPr kumimoji="0" lang="zh-CN" altLang="en-US" sz="5600" b="0" i="0" u="none" strike="noStrike" kern="1200" cap="none" spc="0" normalizeH="0" baseline="0" noProof="1" dirty="0">
                <a:solidFill>
                  <a:schemeClr val="tx1">
                    <a:lumMod val="85000"/>
                    <a:lumOff val="15000"/>
                  </a:schemeClr>
                </a:solidFill>
                <a:latin typeface="+mj-ea"/>
                <a:ea typeface="+mj-ea"/>
                <a:cs typeface="MiSans Normal" panose="00000500000000000000" charset="-122"/>
                <a:sym typeface="+mn-ea"/>
              </a:defRPr>
            </a:lvl1pPr>
          </a:lstStyle>
          <a:p>
            <a:pPr lvl="0" algn="l">
              <a:buClrTx/>
              <a:buSzTx/>
              <a:buFontTx/>
            </a:pPr>
            <a:r>
              <a:rPr dirty="0">
                <a:sym typeface="+mn-ea"/>
              </a:rPr>
              <a:t>单击此处编辑标题</a:t>
            </a:r>
            <a:endParaRPr dirty="0">
              <a:sym typeface="+mn-ea"/>
            </a:endParaRPr>
          </a:p>
        </p:txBody>
      </p:sp>
      <p:sp>
        <p:nvSpPr>
          <p:cNvPr id="7" name="署名"/>
          <p:cNvSpPr txBox="1">
            <a:spLocks noGrp="1"/>
          </p:cNvSpPr>
          <p:nvPr>
            <p:ph type="body" idx="1" hasCustomPrompt="1"/>
            <p:custDataLst>
              <p:tags r:id="rId3"/>
            </p:custDataLst>
          </p:nvPr>
        </p:nvSpPr>
        <p:spPr>
          <a:xfrm>
            <a:off x="1351915" y="4405630"/>
            <a:ext cx="1607820" cy="397510"/>
          </a:xfrm>
          <a:prstGeom prst="roundRect">
            <a:avLst>
              <a:gd name="adj" fmla="val 50000"/>
            </a:avLst>
          </a:prstGeom>
          <a:gradFill>
            <a:gsLst>
              <a:gs pos="0">
                <a:schemeClr val="accent1"/>
              </a:gs>
              <a:gs pos="100000">
                <a:schemeClr val="accent6"/>
              </a:gs>
            </a:gsLst>
            <a:lin ang="7200000" scaled="0"/>
          </a:grad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lang="zh-CN" altLang="en-US" sz="1200" b="0" i="0" u="none" strike="noStrike" kern="1200" cap="none" spc="0" normalizeH="0" baseline="0" noProof="1" dirty="0">
                <a:solidFill>
                  <a:srgbClr val="FFFFFF"/>
                </a:solidFill>
                <a:latin typeface="+mj-ea"/>
                <a:ea typeface="+mj-ea"/>
                <a:cs typeface="MiSans Normal" panose="00000500000000000000" charset="-122"/>
                <a:sym typeface="+mn-ea"/>
              </a:defRPr>
            </a:lvl1pPr>
          </a:lstStyle>
          <a:p>
            <a:pPr lvl="0" algn="ctr"/>
            <a:r>
              <a:rPr dirty="0">
                <a:sym typeface="+mn-ea"/>
              </a:rPr>
              <a:t>单击此处编辑文本</a:t>
            </a:r>
            <a:endParaRPr dirty="0">
              <a:sym typeface="+mn-ea"/>
            </a:endParaRPr>
          </a:p>
        </p:txBody>
      </p:sp>
      <p:sp>
        <p:nvSpPr>
          <p:cNvPr id="2" name="日期占位符 1"/>
          <p:cNvSpPr>
            <a:spLocks noGrp="1"/>
          </p:cNvSpPr>
          <p:nvPr>
            <p:ph type="dt" sz="half" idx="10"/>
            <p:custDataLst>
              <p:tags r:id="rId4"/>
            </p:custDataLst>
          </p:nvPr>
        </p:nvSpPr>
        <p:spPr/>
        <p:txBody>
          <a:bodyPr/>
          <a:lstStyle/>
          <a:p>
            <a:fld id="{F2BFA029-C053-4E0C-B3AA-A1F38F6E5E1B}"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8" name="灯片编号占位符 7"/>
          <p:cNvSpPr>
            <a:spLocks noGrp="1"/>
          </p:cNvSpPr>
          <p:nvPr>
            <p:ph type="sldNum" sz="quarter" idx="12"/>
            <p:custDataLst>
              <p:tags r:id="rId6"/>
            </p:custDataLst>
          </p:nvPr>
        </p:nvSpPr>
        <p:spPr/>
        <p:txBody>
          <a:bodyPr/>
          <a:lstStyle/>
          <a:p>
            <a:fld id="{91ED5A92-ABDF-4489-9CD6-12725639C47D}" type="slidenum">
              <a:rPr lang="zh-CN" altLang="en-US" smtClean="0"/>
            </a:fld>
            <a:endParaRPr lang="zh-CN" altLang="en-US"/>
          </a:p>
        </p:txBody>
      </p:sp>
      <p:pic>
        <p:nvPicPr>
          <p:cNvPr id="4" name="图片 3" descr="图片包含 游戏机&#10;&#10;描述已自动生成"/>
          <p:cNvPicPr>
            <a:picLocks noChangeAspect="1"/>
          </p:cNvPicPr>
          <p:nvPr userDrawn="1">
            <p:custDataLst>
              <p:tags r:id="rId7"/>
            </p:custDataLst>
          </p:nvPr>
        </p:nvPicPr>
        <p:blipFill>
          <a:blip r:embed="rId8"/>
          <a:stretch>
            <a:fillRect/>
          </a:stretch>
        </p:blipFill>
        <p:spPr>
          <a:xfrm>
            <a:off x="5587365" y="67945"/>
            <a:ext cx="6604635" cy="6721475"/>
          </a:xfrm>
          <a:prstGeom prst="rect">
            <a:avLst/>
          </a:prstGeom>
        </p:spPr>
      </p:pic>
      <p:sp>
        <p:nvSpPr>
          <p:cNvPr id="11" name="椭圆 10"/>
          <p:cNvSpPr/>
          <p:nvPr userDrawn="1">
            <p:custDataLst>
              <p:tags r:id="rId9"/>
            </p:custDataLst>
          </p:nvPr>
        </p:nvSpPr>
        <p:spPr>
          <a:xfrm>
            <a:off x="4668520" y="26035"/>
            <a:ext cx="5713095" cy="5713095"/>
          </a:xfrm>
          <a:prstGeom prst="ellipse">
            <a:avLst/>
          </a:prstGeom>
          <a:gradFill>
            <a:gsLst>
              <a:gs pos="100000">
                <a:schemeClr val="accent4">
                  <a:alpha val="20000"/>
                </a:schemeClr>
              </a:gs>
              <a:gs pos="68000">
                <a:schemeClr val="accent4">
                  <a:alpha val="0"/>
                </a:schemeClr>
              </a:gs>
            </a:gsLst>
            <a:lin ang="135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正文"/>
          <p:cNvSpPr>
            <a:spLocks noGrp="1"/>
          </p:cNvSpPr>
          <p:nvPr>
            <p:ph idx="2"/>
            <p:custDataLst>
              <p:tags r:id="rId2"/>
            </p:custDataLst>
          </p:nvPr>
        </p:nvSpPr>
        <p:spPr>
          <a:xfrm>
            <a:off x="695960" y="1245235"/>
            <a:ext cx="10800080" cy="4931410"/>
          </a:xfrm>
          <a:prstGeom prst="rect">
            <a:avLst/>
          </a:prstGeom>
        </p:spPr>
        <p:txBody>
          <a:bodyPr vert="horz" lIns="91440" tIns="45720" rIns="91440" bIns="45720" rtlCol="0">
            <a:normAutofit/>
          </a:bodyPr>
          <a:lstStyle>
            <a:lvl1pPr marL="228600" marR="0" lvl="0" indent="-228600" algn="l" defTabSz="914400" rtl="0" eaLnBrk="1" fontAlgn="auto" latinLnBrk="0" hangingPunct="1">
              <a:lnSpc>
                <a:spcPct val="130000"/>
              </a:lnSpc>
              <a:spcBef>
                <a:spcPts val="1200"/>
              </a:spcBef>
              <a:spcAft>
                <a:spcPts val="0"/>
              </a:spcAft>
              <a:buClr>
                <a:schemeClr val="accent1"/>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MiSans Normal" panose="00000500000000000000" charset="-122"/>
              </a:defRPr>
            </a:lvl1pPr>
            <a:lvl2pPr marL="685800" marR="0" lvl="1" indent="-228600" algn="l" defTabSz="914400" rtl="0" eaLnBrk="1" fontAlgn="auto" latinLnBrk="0" hangingPunct="1">
              <a:lnSpc>
                <a:spcPct val="120000"/>
              </a:lnSpc>
              <a:spcBef>
                <a:spcPts val="1200"/>
              </a:spcBef>
              <a:spcAft>
                <a:spcPts val="0"/>
              </a:spcAft>
              <a:buClr>
                <a:srgbClr val="000000"/>
              </a:buClr>
              <a:buSzTx/>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2pPr>
            <a:lvl3pPr marL="1143000" marR="0" lvl="2" indent="-228600" algn="l" defTabSz="914400" rtl="0" eaLnBrk="1" fontAlgn="auto" latinLnBrk="0" hangingPunct="1">
              <a:lnSpc>
                <a:spcPct val="120000"/>
              </a:lnSpc>
              <a:spcBef>
                <a:spcPts val="1200"/>
              </a:spcBef>
              <a:spcAft>
                <a:spcPts val="0"/>
              </a:spcAft>
              <a:buClr>
                <a:srgbClr val="000000"/>
              </a:buClr>
              <a:buSzTx/>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3pPr>
            <a:lvl4pPr marL="1600200" marR="0" lvl="3" indent="-228600" algn="l" defTabSz="914400" rtl="0" eaLnBrk="1" fontAlgn="auto" latinLnBrk="0" hangingPunct="1">
              <a:lnSpc>
                <a:spcPct val="120000"/>
              </a:lnSpc>
              <a:spcBef>
                <a:spcPts val="1200"/>
              </a:spcBef>
              <a:spcAft>
                <a:spcPts val="0"/>
              </a:spcAft>
              <a:buClr>
                <a:srgbClr val="000000"/>
              </a:buClr>
              <a:buSzTx/>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4pPr>
            <a:lvl5pPr marL="2057400" marR="0" lvl="4" indent="-228600" algn="l" defTabSz="914400" rtl="0" eaLnBrk="1" fontAlgn="auto" latinLnBrk="0" hangingPunct="1">
              <a:lnSpc>
                <a:spcPct val="120000"/>
              </a:lnSpc>
              <a:spcBef>
                <a:spcPts val="1200"/>
              </a:spcBef>
              <a:spcAft>
                <a:spcPts val="0"/>
              </a:spcAft>
              <a:buClr>
                <a:srgbClr val="000000"/>
              </a:buClr>
              <a:buSzTx/>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2" name="标题 1"/>
          <p:cNvSpPr>
            <a:spLocks noGrp="1"/>
          </p:cNvSpPr>
          <p:nvPr>
            <p:ph type="title"/>
            <p:custDataLst>
              <p:tags r:id="rId3"/>
            </p:custDataLst>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F2BFA029-C053-4E0C-B3AA-A1F38F6E5E1B}" type="datetimeFigureOut">
              <a:rPr lang="zh-CN" altLang="en-US" smtClean="0"/>
            </a:fld>
            <a:endParaRPr lang="zh-CN" altLang="en-US"/>
          </a:p>
        </p:txBody>
      </p:sp>
      <p:sp>
        <p:nvSpPr>
          <p:cNvPr id="9" name="页脚占位符 8"/>
          <p:cNvSpPr>
            <a:spLocks noGrp="1"/>
          </p:cNvSpPr>
          <p:nvPr>
            <p:ph type="ftr" sz="quarter" idx="11"/>
            <p:custDataLst>
              <p:tags r:id="rId5"/>
            </p:custDataLst>
          </p:nvPr>
        </p:nvSpPr>
        <p:spPr/>
        <p:txBody>
          <a:bodyPr/>
          <a:lstStyle/>
          <a:p>
            <a:endParaRPr lang="zh-CN" altLang="en-US"/>
          </a:p>
        </p:txBody>
      </p:sp>
      <p:sp>
        <p:nvSpPr>
          <p:cNvPr id="10" name="灯片编号占位符 9"/>
          <p:cNvSpPr>
            <a:spLocks noGrp="1"/>
          </p:cNvSpPr>
          <p:nvPr>
            <p:ph type="sldNum" sz="quarter" idx="12"/>
            <p:custDataLst>
              <p:tags r:id="rId6"/>
            </p:custDataLst>
          </p:nvPr>
        </p:nvSpPr>
        <p:spPr/>
        <p:txBody>
          <a:bodyPr/>
          <a:lstStyle/>
          <a:p>
            <a:fld id="{91ED5A92-ABDF-4489-9CD6-12725639C47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44" name="图片 43"/>
          <p:cNvPicPr>
            <a:picLocks noChangeAspect="1"/>
          </p:cNvPicPr>
          <p:nvPr userDrawn="1">
            <p:custDataLst>
              <p:tags r:id="rId2"/>
            </p:custDataLst>
          </p:nvPr>
        </p:nvPicPr>
        <p:blipFill>
          <a:blip r:embed="rId3"/>
          <a:stretch>
            <a:fillRect/>
          </a:stretch>
        </p:blipFill>
        <p:spPr>
          <a:xfrm>
            <a:off x="742951" y="421888"/>
            <a:ext cx="716839" cy="825888"/>
          </a:xfrm>
          <a:prstGeom prst="rect">
            <a:avLst/>
          </a:prstGeom>
        </p:spPr>
      </p:pic>
      <p:pic>
        <p:nvPicPr>
          <p:cNvPr id="45" name="图片 44" descr="图片包含 徽标&#10;&#10;描述已自动生成"/>
          <p:cNvPicPr>
            <a:picLocks noChangeAspect="1"/>
          </p:cNvPicPr>
          <p:nvPr userDrawn="1">
            <p:custDataLst>
              <p:tags r:id="rId4"/>
            </p:custDataLst>
          </p:nvPr>
        </p:nvPicPr>
        <p:blipFill>
          <a:blip r:embed="rId5"/>
          <a:stretch>
            <a:fillRect/>
          </a:stretch>
        </p:blipFill>
        <p:spPr>
          <a:xfrm>
            <a:off x="632027" y="227092"/>
            <a:ext cx="1655525" cy="1679961"/>
          </a:xfrm>
          <a:prstGeom prst="rect">
            <a:avLst/>
          </a:prstGeom>
        </p:spPr>
      </p:pic>
      <p:sp>
        <p:nvSpPr>
          <p:cNvPr id="7" name="标题"/>
          <p:cNvSpPr txBox="1">
            <a:spLocks noGrp="1"/>
          </p:cNvSpPr>
          <p:nvPr>
            <p:ph type="title" idx="2" hasCustomPrompt="1"/>
            <p:custDataLst>
              <p:tags r:id="rId6"/>
            </p:custDataLst>
          </p:nvPr>
        </p:nvSpPr>
        <p:spPr>
          <a:xfrm>
            <a:off x="1530985" y="610235"/>
            <a:ext cx="2432685" cy="646430"/>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en-US" altLang="zh-CN" sz="3600" b="0" i="0" u="none" strike="noStrike" kern="1200" cap="none" spc="0" normalizeH="0" baseline="0" noProof="1" dirty="0">
                <a:solidFill>
                  <a:schemeClr val="tx1">
                    <a:lumMod val="85000"/>
                    <a:lumOff val="15000"/>
                  </a:schemeClr>
                </a:solidFill>
                <a:latin typeface="+mj-ea"/>
                <a:ea typeface="+mj-ea"/>
                <a:cs typeface="MiSans Normal" panose="00000500000000000000" charset="-122"/>
                <a:sym typeface="+mn-ea"/>
              </a:defRPr>
            </a:lvl1pPr>
          </a:lstStyle>
          <a:p>
            <a:pPr lvl="0"/>
            <a:r>
              <a:rPr>
                <a:sym typeface="+mn-ea"/>
              </a:rPr>
              <a:t>编辑标题</a:t>
            </a:r>
            <a:endParaRPr>
              <a:sym typeface="+mn-ea"/>
            </a:endParaRPr>
          </a:p>
        </p:txBody>
      </p:sp>
      <p:sp>
        <p:nvSpPr>
          <p:cNvPr id="2" name="日期占位符 1"/>
          <p:cNvSpPr>
            <a:spLocks noGrp="1"/>
          </p:cNvSpPr>
          <p:nvPr>
            <p:ph type="dt" sz="half" idx="10"/>
            <p:custDataLst>
              <p:tags r:id="rId7"/>
            </p:custDataLst>
          </p:nvPr>
        </p:nvSpPr>
        <p:spPr/>
        <p:txBody>
          <a:bodyPr/>
          <a:lstStyle/>
          <a:p>
            <a:fld id="{F2BFA029-C053-4E0C-B3AA-A1F38F6E5E1B}"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8" name="灯片编号占位符 7"/>
          <p:cNvSpPr>
            <a:spLocks noGrp="1"/>
          </p:cNvSpPr>
          <p:nvPr>
            <p:ph type="sldNum" sz="quarter" idx="12"/>
            <p:custDataLst>
              <p:tags r:id="rId9"/>
            </p:custDataLst>
          </p:nvPr>
        </p:nvSpPr>
        <p:spPr/>
        <p:txBody>
          <a:bodyPr/>
          <a:lstStyle/>
          <a:p>
            <a:fld id="{91ED5A92-ABDF-4489-9CD6-12725639C47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包含 游戏机&#10;&#10;描述已自动生成"/>
          <p:cNvPicPr>
            <a:picLocks noChangeAspect="1"/>
          </p:cNvPicPr>
          <p:nvPr>
            <p:custDataLst>
              <p:tags r:id="rId2"/>
            </p:custDataLst>
          </p:nvPr>
        </p:nvPicPr>
        <p:blipFill>
          <a:blip r:embed="rId3"/>
          <a:stretch>
            <a:fillRect/>
          </a:stretch>
        </p:blipFill>
        <p:spPr>
          <a:xfrm rot="5400000">
            <a:off x="5868242" y="880942"/>
            <a:ext cx="5185154" cy="5276374"/>
          </a:xfrm>
          <a:prstGeom prst="rect">
            <a:avLst/>
          </a:prstGeom>
        </p:spPr>
      </p:pic>
      <p:pic>
        <p:nvPicPr>
          <p:cNvPr id="13" name="图片 12" descr="图片包含 徽标&#10;&#10;描述已自动生成"/>
          <p:cNvPicPr>
            <a:picLocks noChangeAspect="1"/>
          </p:cNvPicPr>
          <p:nvPr>
            <p:custDataLst>
              <p:tags r:id="rId4"/>
            </p:custDataLst>
          </p:nvPr>
        </p:nvPicPr>
        <p:blipFill>
          <a:blip r:embed="rId5"/>
          <a:stretch>
            <a:fillRect/>
          </a:stretch>
        </p:blipFill>
        <p:spPr>
          <a:xfrm>
            <a:off x="3457576" y="-281180"/>
            <a:ext cx="5524500" cy="5608587"/>
          </a:xfrm>
          <a:prstGeom prst="rect">
            <a:avLst/>
          </a:prstGeom>
        </p:spPr>
      </p:pic>
      <p:pic>
        <p:nvPicPr>
          <p:cNvPr id="14" name="图片 13" descr="图片包含 徽标&#10;&#10;描述已自动生成"/>
          <p:cNvPicPr>
            <a:picLocks noChangeAspect="1"/>
          </p:cNvPicPr>
          <p:nvPr>
            <p:custDataLst>
              <p:tags r:id="rId6"/>
            </p:custDataLst>
          </p:nvPr>
        </p:nvPicPr>
        <p:blipFill>
          <a:blip r:embed="rId5"/>
          <a:stretch>
            <a:fillRect/>
          </a:stretch>
        </p:blipFill>
        <p:spPr>
          <a:xfrm rot="17014633" flipH="1">
            <a:off x="2182688" y="1158830"/>
            <a:ext cx="2978942" cy="3024284"/>
          </a:xfrm>
          <a:prstGeom prst="rect">
            <a:avLst/>
          </a:prstGeom>
        </p:spPr>
      </p:pic>
      <p:sp>
        <p:nvSpPr>
          <p:cNvPr id="8" name="节编号"/>
          <p:cNvSpPr txBox="1">
            <a:spLocks noGrp="1"/>
          </p:cNvSpPr>
          <p:nvPr>
            <p:ph type="body" idx="2" hasCustomPrompt="1"/>
            <p:custDataLst>
              <p:tags r:id="rId7"/>
            </p:custDataLst>
          </p:nvPr>
        </p:nvSpPr>
        <p:spPr>
          <a:xfrm>
            <a:off x="1167130" y="3667125"/>
            <a:ext cx="5793740" cy="993775"/>
          </a:xfrm>
          <a:prstGeom prst="rect">
            <a:avLst/>
          </a:prstGeom>
          <a:noFill/>
        </p:spPr>
        <p:txBody>
          <a:bodyPr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altLang="zh-CN" sz="4000" b="0" i="0" u="none" strike="noStrike" kern="1200" cap="none" spc="0" normalizeH="0" baseline="0" noProof="1" dirty="0">
                <a:gradFill>
                  <a:gsLst>
                    <a:gs pos="54100">
                      <a:schemeClr val="accent3"/>
                    </a:gs>
                    <a:gs pos="0">
                      <a:schemeClr val="accent1"/>
                    </a:gs>
                    <a:gs pos="100000">
                      <a:schemeClr val="accent6"/>
                    </a:gs>
                  </a:gsLst>
                  <a:lin ang="0" scaled="1"/>
                </a:gradFill>
                <a:latin typeface="+mj-ea"/>
                <a:ea typeface="+mj-ea"/>
                <a:cs typeface="MiSans Normal" panose="00000500000000000000" charset="-122"/>
                <a:sym typeface="+mn-ea"/>
              </a:defRPr>
            </a:lvl1pPr>
          </a:lstStyle>
          <a:p>
            <a:pPr lvl="0" algn="l">
              <a:buClrTx/>
              <a:buSzTx/>
              <a:buFontTx/>
            </a:pPr>
            <a:r>
              <a:rPr dirty="0" err="1">
                <a:sym typeface="+mn-ea"/>
              </a:rPr>
              <a:t>编辑节编号</a:t>
            </a:r>
            <a:endParaRPr dirty="0">
              <a:sym typeface="+mn-ea"/>
            </a:endParaRPr>
          </a:p>
        </p:txBody>
      </p:sp>
      <p:sp>
        <p:nvSpPr>
          <p:cNvPr id="7" name="标题"/>
          <p:cNvSpPr txBox="1">
            <a:spLocks noGrp="1"/>
          </p:cNvSpPr>
          <p:nvPr>
            <p:ph type="title" idx="1" hasCustomPrompt="1"/>
            <p:custDataLst>
              <p:tags r:id="rId8"/>
            </p:custDataLst>
          </p:nvPr>
        </p:nvSpPr>
        <p:spPr>
          <a:xfrm>
            <a:off x="1167130" y="4742180"/>
            <a:ext cx="5793740" cy="1207770"/>
          </a:xfrm>
          <a:prstGeom prst="rect">
            <a:avLst/>
          </a:prstGeom>
          <a:noFill/>
        </p:spPr>
        <p:txBody>
          <a:bodyPr wrap="square" lIns="0" tIns="0" rIns="0" bIns="0" rtlCol="0" anchor="t" anchorCtr="0">
            <a:normAutofit/>
          </a:bodyPr>
          <a:lstStyle>
            <a:lvl1pPr marL="0" marR="0" lvl="0" algn="l" defTabSz="914400" rtl="0" eaLnBrk="1" fontAlgn="auto" latinLnBrk="0" hangingPunct="1">
              <a:lnSpc>
                <a:spcPct val="100000"/>
              </a:lnSpc>
              <a:buClrTx/>
              <a:buSzTx/>
              <a:buFontTx/>
              <a:buNone/>
              <a:defRPr kumimoji="0" lang="en-US" altLang="zh-CN" sz="4800" b="0" i="0" u="none" strike="noStrike" kern="1200" cap="none" spc="0" normalizeH="0" baseline="0" noProof="1" dirty="0">
                <a:gradFill>
                  <a:gsLst>
                    <a:gs pos="54100">
                      <a:schemeClr val="accent3"/>
                    </a:gs>
                    <a:gs pos="0">
                      <a:schemeClr val="accent1"/>
                    </a:gs>
                    <a:gs pos="100000">
                      <a:schemeClr val="accent6"/>
                    </a:gs>
                  </a:gsLst>
                  <a:lin ang="0" scaled="1"/>
                </a:gradFill>
                <a:latin typeface="+mj-ea"/>
                <a:ea typeface="+mj-ea"/>
                <a:cs typeface="MiSans Normal" panose="00000500000000000000" charset="-122"/>
                <a:sym typeface="+mn-ea"/>
              </a:defRPr>
            </a:lvl1pPr>
          </a:lstStyle>
          <a:p>
            <a:pPr lvl="0" algn="l">
              <a:buClrTx/>
              <a:buSzTx/>
              <a:buFontTx/>
            </a:pPr>
            <a:r>
              <a:rPr dirty="0" err="1">
                <a:sym typeface="+mn-ea"/>
              </a:rPr>
              <a:t>单击此处编辑标题</a:t>
            </a:r>
            <a:endParaRPr dirty="0">
              <a:sym typeface="+mn-ea"/>
            </a:endParaRPr>
          </a:p>
        </p:txBody>
      </p:sp>
      <p:sp>
        <p:nvSpPr>
          <p:cNvPr id="2" name="日期占位符 1"/>
          <p:cNvSpPr>
            <a:spLocks noGrp="1"/>
          </p:cNvSpPr>
          <p:nvPr>
            <p:ph type="dt" sz="half" idx="10"/>
            <p:custDataLst>
              <p:tags r:id="rId9"/>
            </p:custDataLst>
          </p:nvPr>
        </p:nvSpPr>
        <p:spPr/>
        <p:txBody>
          <a:bodyPr/>
          <a:lstStyle/>
          <a:p>
            <a:fld id="{F2BFA029-C053-4E0C-B3AA-A1F38F6E5E1B}" type="datetimeFigureOut">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p>
            <a:endParaRPr lang="zh-CN" altLang="en-US"/>
          </a:p>
        </p:txBody>
      </p:sp>
      <p:sp>
        <p:nvSpPr>
          <p:cNvPr id="10" name="灯片编号占位符 9"/>
          <p:cNvSpPr>
            <a:spLocks noGrp="1"/>
          </p:cNvSpPr>
          <p:nvPr>
            <p:ph type="sldNum" sz="quarter" idx="12"/>
            <p:custDataLst>
              <p:tags r:id="rId11"/>
            </p:custDataLst>
          </p:nvPr>
        </p:nvSpPr>
        <p:spPr/>
        <p:txBody>
          <a:bodyPr/>
          <a:lstStyle/>
          <a:p>
            <a:fld id="{91ED5A92-ABDF-4489-9CD6-12725639C47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标题和两栏">
    <p:spTree>
      <p:nvGrpSpPr>
        <p:cNvPr id="1" name=""/>
        <p:cNvGrpSpPr/>
        <p:nvPr/>
      </p:nvGrpSpPr>
      <p:grpSpPr>
        <a:xfrm>
          <a:off x="0" y="0"/>
          <a:ext cx="0" cy="0"/>
          <a:chOff x="0" y="0"/>
          <a:chExt cx="0" cy="0"/>
        </a:xfrm>
      </p:grpSpPr>
      <p:sp>
        <p:nvSpPr>
          <p:cNvPr id="10" name="正文"/>
          <p:cNvSpPr txBox="1">
            <a:spLocks noGrp="1"/>
          </p:cNvSpPr>
          <p:nvPr>
            <p:ph idx="3"/>
            <p:custDataLst>
              <p:tags r:id="rId2"/>
            </p:custDataLst>
          </p:nvPr>
        </p:nvSpPr>
        <p:spPr>
          <a:xfrm>
            <a:off x="6400800" y="1245870"/>
            <a:ext cx="5095240" cy="493077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9" name="正文"/>
          <p:cNvSpPr txBox="1">
            <a:spLocks noGrp="1"/>
          </p:cNvSpPr>
          <p:nvPr>
            <p:ph idx="2"/>
            <p:custDataLst>
              <p:tags r:id="rId3"/>
            </p:custDataLst>
          </p:nvPr>
        </p:nvSpPr>
        <p:spPr>
          <a:xfrm>
            <a:off x="695960" y="1245870"/>
            <a:ext cx="5088890" cy="493077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2" name="日期占位符 1"/>
          <p:cNvSpPr>
            <a:spLocks noGrp="1"/>
          </p:cNvSpPr>
          <p:nvPr>
            <p:ph type="dt" sz="half" idx="10"/>
            <p:custDataLst>
              <p:tags r:id="rId4"/>
            </p:custDataLst>
          </p:nvPr>
        </p:nvSpPr>
        <p:spPr/>
        <p:txBody>
          <a:bodyPr/>
          <a:lstStyle/>
          <a:p>
            <a:fld id="{F2BFA029-C053-4E0C-B3AA-A1F38F6E5E1B}"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91ED5A92-ABDF-4489-9CD6-12725639C47D}" type="slidenum">
              <a:rPr lang="zh-CN" altLang="en-US" smtClean="0"/>
            </a:fld>
            <a:endParaRPr lang="zh-CN" altLang="en-US"/>
          </a:p>
        </p:txBody>
      </p:sp>
      <p:sp>
        <p:nvSpPr>
          <p:cNvPr id="11" name="标题 10"/>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标题和比较">
    <p:spTree>
      <p:nvGrpSpPr>
        <p:cNvPr id="1" name=""/>
        <p:cNvGrpSpPr/>
        <p:nvPr/>
      </p:nvGrpSpPr>
      <p:grpSpPr>
        <a:xfrm>
          <a:off x="0" y="0"/>
          <a:ext cx="0" cy="0"/>
          <a:chOff x="0" y="0"/>
          <a:chExt cx="0" cy="0"/>
        </a:xfrm>
      </p:grpSpPr>
      <p:sp>
        <p:nvSpPr>
          <p:cNvPr id="16" name="正文"/>
          <p:cNvSpPr txBox="1">
            <a:spLocks noGrp="1"/>
          </p:cNvSpPr>
          <p:nvPr>
            <p:ph idx="7"/>
            <p:custDataLst>
              <p:tags r:id="rId2"/>
            </p:custDataLst>
          </p:nvPr>
        </p:nvSpPr>
        <p:spPr>
          <a:xfrm>
            <a:off x="6235065" y="1720850"/>
            <a:ext cx="5260975" cy="445579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4" name="正文"/>
          <p:cNvSpPr txBox="1">
            <a:spLocks noGrp="1"/>
          </p:cNvSpPr>
          <p:nvPr>
            <p:ph idx="5"/>
            <p:custDataLst>
              <p:tags r:id="rId3"/>
            </p:custDataLst>
          </p:nvPr>
        </p:nvSpPr>
        <p:spPr>
          <a:xfrm>
            <a:off x="695325" y="1720850"/>
            <a:ext cx="5255260" cy="445579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iSans Normal" panose="00000500000000000000" charset="-122"/>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6" name="日期占位符 5"/>
          <p:cNvSpPr>
            <a:spLocks noGrp="1"/>
          </p:cNvSpPr>
          <p:nvPr>
            <p:ph type="dt" sz="half" idx="10"/>
            <p:custDataLst>
              <p:tags r:id="rId4"/>
            </p:custDataLst>
          </p:nvPr>
        </p:nvSpPr>
        <p:spPr/>
        <p:txBody>
          <a:bodyPr/>
          <a:lstStyle/>
          <a:p>
            <a:fld id="{F2BFA029-C053-4E0C-B3AA-A1F38F6E5E1B}"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91ED5A92-ABDF-4489-9CD6-12725639C47D}" type="slidenum">
              <a:rPr lang="zh-CN" altLang="en-US" smtClean="0"/>
            </a:fld>
            <a:endParaRPr lang="zh-CN" altLang="en-US"/>
          </a:p>
        </p:txBody>
      </p:sp>
      <p:sp>
        <p:nvSpPr>
          <p:cNvPr id="19" name="标题 1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F2BFA029-C053-4E0C-B3AA-A1F38F6E5E1B}" type="datetimeFigureOut">
              <a:rPr lang="zh-CN" altLang="en-US" smtClean="0"/>
            </a:fld>
            <a:endParaRPr lang="zh-CN" altLang="en-US"/>
          </a:p>
        </p:txBody>
      </p:sp>
      <p:sp>
        <p:nvSpPr>
          <p:cNvPr id="7" name="页脚占位符 6"/>
          <p:cNvSpPr>
            <a:spLocks noGrp="1"/>
          </p:cNvSpPr>
          <p:nvPr>
            <p:ph type="ftr" sz="quarter" idx="11"/>
            <p:custDataLst>
              <p:tags r:id="rId3"/>
            </p:custDataLst>
          </p:nvPr>
        </p:nvSpPr>
        <p:spPr/>
        <p:txBody>
          <a:bodyPr/>
          <a:lstStyle/>
          <a:p>
            <a:endParaRPr lang="zh-CN" altLang="en-US"/>
          </a:p>
        </p:txBody>
      </p:sp>
      <p:sp>
        <p:nvSpPr>
          <p:cNvPr id="8" name="灯片编号占位符 7"/>
          <p:cNvSpPr>
            <a:spLocks noGrp="1"/>
          </p:cNvSpPr>
          <p:nvPr>
            <p:ph type="sldNum" sz="quarter" idx="12"/>
            <p:custDataLst>
              <p:tags r:id="rId4"/>
            </p:custDataLst>
          </p:nvPr>
        </p:nvSpPr>
        <p:spPr/>
        <p:txBody>
          <a:bodyPr/>
          <a:lstStyle/>
          <a:p>
            <a:fld id="{91ED5A92-ABDF-4489-9CD6-12725639C47D}" type="slidenum">
              <a:rPr lang="zh-CN" altLang="en-US" smtClean="0"/>
            </a:fld>
            <a:endParaRPr lang="zh-CN" altLang="en-US"/>
          </a:p>
        </p:txBody>
      </p:sp>
      <p:sp>
        <p:nvSpPr>
          <p:cNvPr id="9" name="标题 8"/>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F2BFA029-C053-4E0C-B3AA-A1F38F6E5E1B}" type="datetimeFigureOut">
              <a:rPr lang="zh-CN" altLang="en-US" smtClean="0"/>
            </a:fld>
            <a:endParaRPr lang="zh-CN" altLang="en-US"/>
          </a:p>
        </p:txBody>
      </p:sp>
      <p:sp>
        <p:nvSpPr>
          <p:cNvPr id="6" name="页脚占位符 5"/>
          <p:cNvSpPr>
            <a:spLocks noGrp="1"/>
          </p:cNvSpPr>
          <p:nvPr>
            <p:ph type="ftr" sz="quarter" idx="11"/>
            <p:custDataLst>
              <p:tags r:id="rId3"/>
            </p:custDataLst>
          </p:nvPr>
        </p:nvSpPr>
        <p:spPr/>
        <p:txBody>
          <a:bodyPr/>
          <a:lstStyle/>
          <a:p>
            <a:endParaRPr lang="zh-CN" altLang="en-US"/>
          </a:p>
        </p:txBody>
      </p:sp>
      <p:sp>
        <p:nvSpPr>
          <p:cNvPr id="7" name="灯片编号占位符 6"/>
          <p:cNvSpPr>
            <a:spLocks noGrp="1"/>
          </p:cNvSpPr>
          <p:nvPr>
            <p:ph type="sldNum" sz="quarter" idx="12"/>
            <p:custDataLst>
              <p:tags r:id="rId4"/>
            </p:custDataLst>
          </p:nvPr>
        </p:nvSpPr>
        <p:spPr/>
        <p:txBody>
          <a:bodyPr/>
          <a:lstStyle/>
          <a:p>
            <a:fld id="{91ED5A92-ABDF-4489-9CD6-12725639C4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sp>
        <p:nvSpPr>
          <p:cNvPr id="7" name="正文"/>
          <p:cNvSpPr txBox="1">
            <a:spLocks noGrp="1"/>
          </p:cNvSpPr>
          <p:nvPr>
            <p:ph idx="1"/>
            <p:custDataLst>
              <p:tags r:id="rId2"/>
            </p:custDataLst>
          </p:nvPr>
        </p:nvSpPr>
        <p:spPr>
          <a:xfrm>
            <a:off x="695960" y="360045"/>
            <a:ext cx="10801985" cy="581787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2" name="日期占位符 1"/>
          <p:cNvSpPr>
            <a:spLocks noGrp="1"/>
          </p:cNvSpPr>
          <p:nvPr>
            <p:ph type="dt" sz="half" idx="10"/>
            <p:custDataLst>
              <p:tags r:id="rId3"/>
            </p:custDataLst>
          </p:nvPr>
        </p:nvSpPr>
        <p:spPr/>
        <p:txBody>
          <a:bodyPr/>
          <a:lstStyle/>
          <a:p>
            <a:fld id="{F2BFA029-C053-4E0C-B3AA-A1F38F6E5E1B}"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8" name="灯片编号占位符 7"/>
          <p:cNvSpPr>
            <a:spLocks noGrp="1"/>
          </p:cNvSpPr>
          <p:nvPr>
            <p:ph type="sldNum" sz="quarter" idx="12"/>
            <p:custDataLst>
              <p:tags r:id="rId5"/>
            </p:custDataLst>
          </p:nvPr>
        </p:nvSpPr>
        <p:spPr/>
        <p:txBody>
          <a:bodyPr/>
          <a:lstStyle/>
          <a:p>
            <a:fld id="{91ED5A92-ABDF-4489-9CD6-12725639C47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标题和副标题">
    <p:spTree>
      <p:nvGrpSpPr>
        <p:cNvPr id="1" name=""/>
        <p:cNvGrpSpPr/>
        <p:nvPr/>
      </p:nvGrpSpPr>
      <p:grpSpPr>
        <a:xfrm>
          <a:off x="0" y="0"/>
          <a:ext cx="0" cy="0"/>
          <a:chOff x="0" y="0"/>
          <a:chExt cx="0" cy="0"/>
        </a:xfrm>
      </p:grpSpPr>
      <p:sp>
        <p:nvSpPr>
          <p:cNvPr id="6" name="副标题"/>
          <p:cNvSpPr txBox="1">
            <a:spLocks noGrp="1"/>
          </p:cNvSpPr>
          <p:nvPr>
            <p:ph type="body" idx="1" hasCustomPrompt="1"/>
            <p:custDataLst>
              <p:tags r:id="rId2"/>
            </p:custDataLst>
          </p:nvPr>
        </p:nvSpPr>
        <p:spPr>
          <a:xfrm>
            <a:off x="695960" y="1301750"/>
            <a:ext cx="10799088" cy="405553"/>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endParaRPr>
              <a:sym typeface="+mn-ea"/>
            </a:endParaRPr>
          </a:p>
        </p:txBody>
      </p:sp>
      <p:sp>
        <p:nvSpPr>
          <p:cNvPr id="2" name="日期占位符 1"/>
          <p:cNvSpPr>
            <a:spLocks noGrp="1"/>
          </p:cNvSpPr>
          <p:nvPr>
            <p:ph type="dt" sz="half" idx="10"/>
            <p:custDataLst>
              <p:tags r:id="rId3"/>
            </p:custDataLst>
          </p:nvPr>
        </p:nvSpPr>
        <p:spPr/>
        <p:txBody>
          <a:bodyPr/>
          <a:lstStyle/>
          <a:p>
            <a:fld id="{F2BFA029-C053-4E0C-B3AA-A1F38F6E5E1B}" type="datetimeFigureOut">
              <a:rPr lang="zh-CN" altLang="en-US" smtClean="0"/>
            </a:fld>
            <a:endParaRPr lang="zh-CN" altLang="en-US"/>
          </a:p>
        </p:txBody>
      </p:sp>
      <p:sp>
        <p:nvSpPr>
          <p:cNvPr id="8" name="页脚占位符 7"/>
          <p:cNvSpPr>
            <a:spLocks noGrp="1"/>
          </p:cNvSpPr>
          <p:nvPr>
            <p:ph type="ftr" sz="quarter" idx="11"/>
            <p:custDataLst>
              <p:tags r:id="rId4"/>
            </p:custDataLst>
          </p:nvPr>
        </p:nvSpPr>
        <p:spPr/>
        <p:txBody>
          <a:bodyPr/>
          <a:lstStyle/>
          <a:p>
            <a:endParaRPr lang="zh-CN" altLang="en-US"/>
          </a:p>
        </p:txBody>
      </p:sp>
      <p:sp>
        <p:nvSpPr>
          <p:cNvPr id="9" name="灯片编号占位符 8"/>
          <p:cNvSpPr>
            <a:spLocks noGrp="1"/>
          </p:cNvSpPr>
          <p:nvPr>
            <p:ph type="sldNum" sz="quarter" idx="12"/>
            <p:custDataLst>
              <p:tags r:id="rId5"/>
            </p:custDataLst>
          </p:nvPr>
        </p:nvSpPr>
        <p:spPr/>
        <p:txBody>
          <a:bodyPr/>
          <a:lstStyle/>
          <a:p>
            <a:fld id="{91ED5A92-ABDF-4489-9CD6-12725639C47D}" type="slidenum">
              <a:rPr lang="zh-CN" altLang="en-US" smtClean="0"/>
            </a:fld>
            <a:endParaRPr lang="zh-CN" altLang="en-US"/>
          </a:p>
        </p:txBody>
      </p:sp>
      <p:sp>
        <p:nvSpPr>
          <p:cNvPr id="10" name="标题 9"/>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sp>
        <p:nvSpPr>
          <p:cNvPr id="8" name="署名"/>
          <p:cNvSpPr txBox="1">
            <a:spLocks noGrp="1"/>
          </p:cNvSpPr>
          <p:nvPr>
            <p:ph type="body" idx="2" hasCustomPrompt="1"/>
            <p:custDataLst>
              <p:tags r:id="rId2"/>
            </p:custDataLst>
          </p:nvPr>
        </p:nvSpPr>
        <p:spPr>
          <a:xfrm>
            <a:off x="1351915" y="4349115"/>
            <a:ext cx="1607820" cy="397510"/>
          </a:xfrm>
          <a:prstGeom prst="roundRect">
            <a:avLst>
              <a:gd name="adj" fmla="val 50000"/>
            </a:avLst>
          </a:prstGeom>
          <a:gradFill>
            <a:gsLst>
              <a:gs pos="0">
                <a:schemeClr val="accent1"/>
              </a:gs>
              <a:gs pos="100000">
                <a:schemeClr val="accent6"/>
              </a:gs>
            </a:gsLst>
            <a:lin ang="7200000" scaled="0"/>
          </a:grad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lang="zh-CN" altLang="en-US" sz="1200" b="0" i="0" u="none" strike="noStrike" kern="1200" cap="none" spc="0" normalizeH="0" baseline="0" noProof="1" dirty="0">
                <a:solidFill>
                  <a:schemeClr val="lt1">
                    <a:lumMod val="100000"/>
                  </a:schemeClr>
                </a:solidFill>
                <a:latin typeface="+mj-lt"/>
                <a:ea typeface="+mj-lt"/>
                <a:cs typeface="MiSans Normal" panose="00000500000000000000" charset="-122"/>
                <a:sym typeface="+mn-ea"/>
              </a:defRPr>
            </a:lvl1pPr>
          </a:lstStyle>
          <a:p>
            <a:pPr lvl="0" algn="ctr"/>
            <a:r>
              <a:rPr dirty="0">
                <a:sym typeface="+mn-ea"/>
              </a:rPr>
              <a:t>单击此处编辑文本</a:t>
            </a:r>
            <a:endParaRPr dirty="0">
              <a:sym typeface="+mn-ea"/>
            </a:endParaRPr>
          </a:p>
        </p:txBody>
      </p:sp>
      <p:sp>
        <p:nvSpPr>
          <p:cNvPr id="7" name="标题"/>
          <p:cNvSpPr txBox="1">
            <a:spLocks noGrp="1"/>
          </p:cNvSpPr>
          <p:nvPr>
            <p:ph type="title" idx="1" hasCustomPrompt="1"/>
            <p:custDataLst>
              <p:tags r:id="rId3"/>
            </p:custDataLst>
          </p:nvPr>
        </p:nvSpPr>
        <p:spPr>
          <a:xfrm>
            <a:off x="1331595" y="2075815"/>
            <a:ext cx="4764405" cy="197739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en-US" altLang="zh-CN" sz="6600" b="0" i="0" u="none" strike="noStrike" kern="1200" cap="none" spc="0" normalizeH="0" baseline="0" noProof="1" dirty="0">
                <a:solidFill>
                  <a:schemeClr val="tx1">
                    <a:lumMod val="85000"/>
                    <a:lumOff val="15000"/>
                  </a:schemeClr>
                </a:solidFill>
                <a:latin typeface="+mj-ea"/>
                <a:ea typeface="+mj-ea"/>
                <a:cs typeface="MiSans Normal" panose="00000500000000000000" charset="-122"/>
                <a:sym typeface="+mn-ea"/>
              </a:defRPr>
            </a:lvl1pPr>
          </a:lstStyle>
          <a:p>
            <a:pPr lvl="0" algn="l">
              <a:buClrTx/>
              <a:buSzTx/>
              <a:buFontTx/>
            </a:pPr>
            <a:r>
              <a:rPr dirty="0" err="1">
                <a:sym typeface="+mn-ea"/>
              </a:rPr>
              <a:t>编辑标题</a:t>
            </a:r>
            <a:endParaRPr dirty="0">
              <a:sym typeface="+mn-ea"/>
            </a:endParaRPr>
          </a:p>
        </p:txBody>
      </p:sp>
      <p:sp>
        <p:nvSpPr>
          <p:cNvPr id="2" name="日期占位符 1"/>
          <p:cNvSpPr>
            <a:spLocks noGrp="1"/>
          </p:cNvSpPr>
          <p:nvPr>
            <p:ph type="dt" sz="half" idx="10"/>
            <p:custDataLst>
              <p:tags r:id="rId4"/>
            </p:custDataLst>
          </p:nvPr>
        </p:nvSpPr>
        <p:spPr/>
        <p:txBody>
          <a:bodyPr/>
          <a:lstStyle/>
          <a:p>
            <a:fld id="{F2BFA029-C053-4E0C-B3AA-A1F38F6E5E1B}"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11" name="灯片编号占位符 10"/>
          <p:cNvSpPr>
            <a:spLocks noGrp="1"/>
          </p:cNvSpPr>
          <p:nvPr>
            <p:ph type="sldNum" sz="quarter" idx="12"/>
            <p:custDataLst>
              <p:tags r:id="rId6"/>
            </p:custDataLst>
          </p:nvPr>
        </p:nvSpPr>
        <p:spPr/>
        <p:txBody>
          <a:bodyPr/>
          <a:lstStyle/>
          <a:p>
            <a:fld id="{91ED5A92-ABDF-4489-9CD6-12725639C47D}" type="slidenum">
              <a:rPr lang="zh-CN" altLang="en-US" smtClean="0"/>
            </a:fld>
            <a:endParaRPr lang="zh-CN" altLang="en-US"/>
          </a:p>
        </p:txBody>
      </p:sp>
      <p:pic>
        <p:nvPicPr>
          <p:cNvPr id="4" name="图片 3" descr="图片包含 游戏机&#10;&#10;描述已自动生成"/>
          <p:cNvPicPr>
            <a:picLocks noChangeAspect="1"/>
          </p:cNvPicPr>
          <p:nvPr userDrawn="1">
            <p:custDataLst>
              <p:tags r:id="rId7"/>
            </p:custDataLst>
          </p:nvPr>
        </p:nvPicPr>
        <p:blipFill>
          <a:blip r:embed="rId8"/>
          <a:stretch>
            <a:fillRect/>
          </a:stretch>
        </p:blipFill>
        <p:spPr>
          <a:xfrm>
            <a:off x="5587365" y="67945"/>
            <a:ext cx="6604635" cy="6721475"/>
          </a:xfrm>
          <a:prstGeom prst="rect">
            <a:avLst/>
          </a:prstGeom>
        </p:spPr>
      </p:pic>
      <p:sp>
        <p:nvSpPr>
          <p:cNvPr id="5" name="椭圆 4"/>
          <p:cNvSpPr/>
          <p:nvPr userDrawn="1">
            <p:custDataLst>
              <p:tags r:id="rId9"/>
            </p:custDataLst>
          </p:nvPr>
        </p:nvSpPr>
        <p:spPr>
          <a:xfrm>
            <a:off x="4668520" y="26035"/>
            <a:ext cx="5713095" cy="5713095"/>
          </a:xfrm>
          <a:prstGeom prst="ellipse">
            <a:avLst/>
          </a:prstGeom>
          <a:gradFill>
            <a:gsLst>
              <a:gs pos="100000">
                <a:schemeClr val="accent4">
                  <a:alpha val="20000"/>
                </a:schemeClr>
              </a:gs>
              <a:gs pos="68000">
                <a:schemeClr val="accent4">
                  <a:alpha val="0"/>
                </a:schemeClr>
              </a:gs>
            </a:gsLst>
            <a:lin ang="135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日期占位符 9"/>
          <p:cNvSpPr>
            <a:spLocks noGrp="1"/>
          </p:cNvSpPr>
          <p:nvPr>
            <p:ph type="dt" sz="half" idx="10"/>
            <p:custDataLst>
              <p:tags r:id="rId12"/>
            </p:custDataLst>
          </p:nvPr>
        </p:nvSpPr>
        <p:spPr>
          <a:xfrm>
            <a:off x="695960" y="6356350"/>
            <a:ext cx="2743200" cy="365125"/>
          </a:xfrm>
        </p:spPr>
        <p:txBody>
          <a:bodyPr lIns="0" tIns="0" rIns="0" bIns="0" anchor="ctr" anchorCtr="0"/>
          <a:lstStyle>
            <a:lvl1pPr>
              <a:defRPr>
                <a:cs typeface="MiSans Normal" panose="00000500000000000000" charset="-122"/>
              </a:defRPr>
            </a:lvl1pPr>
          </a:lstStyle>
          <a:p>
            <a:fld id="{F2BFA029-C053-4E0C-B3AA-A1F38F6E5E1B}" type="datetimeFigureOut">
              <a:rPr lang="zh-CN" altLang="en-US" smtClean="0"/>
            </a:fld>
            <a:endParaRPr lang="zh-CN" altLang="en-US"/>
          </a:p>
        </p:txBody>
      </p:sp>
      <p:sp>
        <p:nvSpPr>
          <p:cNvPr id="11" name="页脚占位符 10"/>
          <p:cNvSpPr>
            <a:spLocks noGrp="1"/>
          </p:cNvSpPr>
          <p:nvPr>
            <p:ph type="ftr" sz="quarter" idx="11"/>
            <p:custDataLst>
              <p:tags r:id="rId13"/>
            </p:custDataLst>
          </p:nvPr>
        </p:nvSpPr>
        <p:spPr>
          <a:xfrm>
            <a:off x="4038600" y="6356350"/>
            <a:ext cx="4114800" cy="365125"/>
          </a:xfrm>
        </p:spPr>
        <p:txBody>
          <a:bodyPr lIns="0" tIns="0" rIns="0" bIns="0" anchor="ctr" anchorCtr="0"/>
          <a:lstStyle>
            <a:lvl1pPr algn="ctr">
              <a:defRPr>
                <a:cs typeface="MiSans Normal" panose="00000500000000000000" charset="-122"/>
              </a:defRPr>
            </a:lvl1pPr>
          </a:lstStyle>
          <a:p>
            <a:endParaRPr lang="zh-CN" altLang="en-US"/>
          </a:p>
        </p:txBody>
      </p:sp>
      <p:sp>
        <p:nvSpPr>
          <p:cNvPr id="12" name="灯片编号占位符 11"/>
          <p:cNvSpPr>
            <a:spLocks noGrp="1"/>
          </p:cNvSpPr>
          <p:nvPr>
            <p:ph type="sldNum" sz="quarter" idx="12"/>
            <p:custDataLst>
              <p:tags r:id="rId14"/>
            </p:custDataLst>
          </p:nvPr>
        </p:nvSpPr>
        <p:spPr>
          <a:xfrm>
            <a:off x="8753983" y="6356350"/>
            <a:ext cx="2743200" cy="365125"/>
          </a:xfrm>
        </p:spPr>
        <p:txBody>
          <a:bodyPr lIns="0" tIns="0" rIns="0" bIns="0" anchor="ctr" anchorCtr="0"/>
          <a:lstStyle>
            <a:lvl1pPr algn="r">
              <a:defRPr>
                <a:cs typeface="MiSans Normal" panose="00000500000000000000" charset="-122"/>
              </a:defRPr>
            </a:lvl1pPr>
          </a:lstStyle>
          <a:p>
            <a:fld id="{91ED5A92-ABDF-4489-9CD6-12725639C47D}" type="slidenum">
              <a:rPr lang="zh-CN" altLang="en-US" smtClean="0"/>
            </a:fld>
            <a:endParaRPr lang="zh-CN" altLang="en-US"/>
          </a:p>
        </p:txBody>
      </p:sp>
      <p:sp>
        <p:nvSpPr>
          <p:cNvPr id="3" name="文本占位符 2"/>
          <p:cNvSpPr>
            <a:spLocks noGrp="1"/>
          </p:cNvSpPr>
          <p:nvPr>
            <p:ph type="body" idx="21"/>
            <p:custDataLst>
              <p:tags r:id="rId15"/>
            </p:custDataLst>
          </p:nvPr>
        </p:nvSpPr>
        <p:spPr>
          <a:xfrm>
            <a:off x="695960" y="1301749"/>
            <a:ext cx="10800000" cy="4873625"/>
          </a:xfrm>
          <a:prstGeom prst="rect">
            <a:avLst/>
          </a:prstGeom>
        </p:spPr>
        <p:txBody>
          <a:bodyPr vert="horz" lIns="0" tIns="0" rIns="0" bIns="0" rtlCol="0">
            <a:normAutofit/>
          </a:bodyPr>
          <a:lstStyle/>
          <a:p>
            <a:pPr marL="228600" marR="0" lvl="0" indent="-228600" algn="l" defTabSz="914400" rtl="0" eaLnBrk="1" fontAlgn="auto" latinLnBrk="0" hangingPunct="1">
              <a:lnSpc>
                <a:spcPct val="130000"/>
              </a:lnSpc>
              <a:spcBef>
                <a:spcPts val="1200"/>
              </a:spcBef>
              <a:spcAft>
                <a:spcPts val="0"/>
              </a:spcAft>
              <a:buClr>
                <a:schemeClr val="accent1"/>
              </a:buClr>
              <a:buSzTx/>
              <a:buFont typeface="Arial" panose="020B0604020202020204" pitchFamily="34" charset="0"/>
              <a:buChar char="●"/>
            </a:pPr>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标题占位符 3"/>
          <p:cNvSpPr>
            <a:spLocks noGrp="1"/>
          </p:cNvSpPr>
          <p:nvPr>
            <p:ph type="title"/>
            <p:custDataLst>
              <p:tags r:id="rId16"/>
            </p:custDataLst>
          </p:nvPr>
        </p:nvSpPr>
        <p:spPr>
          <a:xfrm>
            <a:off x="695960" y="360000"/>
            <a:ext cx="10800000" cy="720000"/>
          </a:xfrm>
          <a:prstGeom prst="rect">
            <a:avLst/>
          </a:prstGeom>
        </p:spPr>
        <p:txBody>
          <a:bodyPr vert="horz" lIns="0" tIns="0" rIns="0" bIns="0" rtlCol="0" anchor="b" anchorCtr="0">
            <a:normAutofit/>
          </a:bodyPr>
          <a:lstStyle/>
          <a:p>
            <a:r>
              <a:rPr lang="zh-CN" altLang="en-US" dirty="0"/>
              <a:t>单击此处编辑母版标题样式</a:t>
            </a:r>
            <a:endParaRPr lang="zh-CN" altLang="en-US" dirty="0"/>
          </a:p>
        </p:txBody>
      </p:sp>
      <p:sp>
        <p:nvSpPr>
          <p:cNvPr id="2" name="KSO_TEMPLATE" hidden="1"/>
          <p:cNvSpPr/>
          <p:nvPr userDrawn="1">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indent="0" algn="l" defTabSz="914400" rtl="0" eaLnBrk="1" fontAlgn="auto" latinLnBrk="0" hangingPunct="1">
        <a:lnSpc>
          <a:spcPct val="100000"/>
        </a:lnSpc>
        <a:spcBef>
          <a:spcPct val="0"/>
        </a:spcBef>
        <a:buNone/>
        <a:defRPr kumimoji="0" lang="zh-CN" altLang="en-US" sz="3200" b="1" i="0" u="none" strike="noStrike" kern="1200" cap="none" spc="0" normalizeH="0" baseline="0" smtClean="0">
          <a:ln>
            <a:noFill/>
            <a:prstDash val="sysDot"/>
          </a:ln>
          <a:solidFill>
            <a:schemeClr val="tx1">
              <a:lumMod val="85000"/>
              <a:lumOff val="15000"/>
            </a:schemeClr>
          </a:solidFill>
          <a:uFillTx/>
          <a:latin typeface="+中文标题" charset="0"/>
          <a:ea typeface="+mj-ea"/>
          <a:cs typeface="MiSans Normal" panose="0000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MiSans Normal" panose="00000500000000000000" charset="-122"/>
          <a:sym typeface="+mn-ea"/>
        </a:defRPr>
      </a:lvl1pPr>
      <a:lvl2pPr marL="685800" marR="0" indent="-228600" algn="l" defTabSz="914400" rtl="0" eaLnBrk="1" fontAlgn="auto" latinLnBrk="0" hangingPunct="1">
        <a:lnSpc>
          <a:spcPct val="120000"/>
        </a:lnSpc>
        <a:spcBef>
          <a:spcPts val="1200"/>
        </a:spcBef>
        <a:spcAft>
          <a:spcPts val="0"/>
        </a:spcAft>
        <a:buClr>
          <a:srgbClr val="000000"/>
        </a:buClr>
        <a:buFont typeface="Arial" panose="020B0604020202020204" pitchFamily="34" charset="0"/>
        <a:buChar char="•"/>
        <a:defRPr kumimoji="0" lang="zh-CN" altLang="en-US" sz="1600" b="0" i="0" u="none" strike="noStrike" kern="1200" cap="none" spc="150" normalizeH="0" baseline="0"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000000"/>
        </a:buClr>
        <a:buFont typeface="Arial" panose="020B0604020202020204" pitchFamily="34" charset="0"/>
        <a:buChar char="•"/>
        <a:defRPr kumimoji="0" lang="zh-CN" altLang="en-US" sz="1600" b="0" i="0" u="none" strike="noStrike" kern="1200" cap="none" spc="150" normalizeH="0" baseline="0"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000000"/>
        </a:buClr>
        <a:buFont typeface="Arial" panose="020B0604020202020204" pitchFamily="34" charset="0"/>
        <a:buChar char="•"/>
        <a:defRPr kumimoji="0" lang="zh-CN" altLang="en-US" sz="1600" b="0" i="0" u="none" strike="noStrike" kern="1200" cap="none" spc="150" normalizeH="0" baseline="0"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000000"/>
        </a:buClr>
        <a:buFont typeface="Arial" panose="020B0604020202020204" pitchFamily="34" charset="0"/>
        <a:buChar char="•"/>
        <a:defRPr kumimoji="0" lang="zh-CN" altLang="en-US" sz="1600" b="0" i="0" u="none" strike="noStrike" kern="1200" cap="none" spc="150" normalizeH="0" baseline="0" dirty="0">
          <a:solidFill>
            <a:schemeClr val="tx1">
              <a:lumMod val="65000"/>
              <a:lumOff val="35000"/>
            </a:schemeClr>
          </a:solidFill>
          <a:uFillTx/>
          <a:latin typeface="MiSans Normal" panose="00000500000000000000" charset="-122"/>
          <a:ea typeface="微软雅黑" panose="020B0503020204020204" charset="-122"/>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8.xml"/><Relationship Id="rId6" Type="http://schemas.openxmlformats.org/officeDocument/2006/relationships/tags" Target="../tags/tag202.xml"/><Relationship Id="rId5" Type="http://schemas.openxmlformats.org/officeDocument/2006/relationships/image" Target="../media/image16.wmf"/><Relationship Id="rId4" Type="http://schemas.openxmlformats.org/officeDocument/2006/relationships/oleObject" Target="../embeddings/oleObject5.bin"/><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tags" Target="../tags/tag20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0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20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14.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media/image20.jpeg"/><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image" Target="../media/image19.jpeg"/><Relationship Id="rId3" Type="http://schemas.openxmlformats.org/officeDocument/2006/relationships/tags" Target="../tags/tag213.xml"/><Relationship Id="rId22" Type="http://schemas.openxmlformats.org/officeDocument/2006/relationships/notesSlide" Target="../notesSlides/notesSlide7.xml"/><Relationship Id="rId21" Type="http://schemas.openxmlformats.org/officeDocument/2006/relationships/slideLayout" Target="../slideLayouts/slideLayout18.xml"/><Relationship Id="rId20" Type="http://schemas.openxmlformats.org/officeDocument/2006/relationships/tags" Target="../tags/tag227.xml"/><Relationship Id="rId2" Type="http://schemas.openxmlformats.org/officeDocument/2006/relationships/tags" Target="../tags/tag212.xml"/><Relationship Id="rId19" Type="http://schemas.openxmlformats.org/officeDocument/2006/relationships/tags" Target="../tags/tag226.xml"/><Relationship Id="rId18" Type="http://schemas.openxmlformats.org/officeDocument/2006/relationships/tags" Target="../tags/tag225.xml"/><Relationship Id="rId17" Type="http://schemas.openxmlformats.org/officeDocument/2006/relationships/tags" Target="../tags/tag224.xml"/><Relationship Id="rId16" Type="http://schemas.openxmlformats.org/officeDocument/2006/relationships/image" Target="../media/image21.jpeg"/><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11.xml"/></Relationships>
</file>

<file path=ppt/slides/_rels/slide15.xml.rels><?xml version="1.0" encoding="UTF-8" standalone="yes"?>
<Relationships xmlns="http://schemas.openxmlformats.org/package/2006/relationships"><Relationship Id="rId9" Type="http://schemas.openxmlformats.org/officeDocument/2006/relationships/tags" Target="../tags/tag236.xml"/><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2" Type="http://schemas.openxmlformats.org/officeDocument/2006/relationships/slideLayout" Target="../slideLayouts/slideLayout18.xml"/><Relationship Id="rId11" Type="http://schemas.openxmlformats.org/officeDocument/2006/relationships/tags" Target="../tags/tag238.xml"/><Relationship Id="rId10" Type="http://schemas.openxmlformats.org/officeDocument/2006/relationships/tags" Target="../tags/tag237.xml"/><Relationship Id="rId1" Type="http://schemas.openxmlformats.org/officeDocument/2006/relationships/tags" Target="../tags/tag228.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0" Type="http://schemas.openxmlformats.org/officeDocument/2006/relationships/notesSlide" Target="../notesSlides/notesSlide8.xml"/><Relationship Id="rId1" Type="http://schemas.openxmlformats.org/officeDocument/2006/relationships/tags" Target="../tags/tag23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8.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image" Target="../media/image22.png"/><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0" Type="http://schemas.openxmlformats.org/officeDocument/2006/relationships/slideLayout" Target="../slideLayouts/slideLayout18.xml"/><Relationship Id="rId1" Type="http://schemas.openxmlformats.org/officeDocument/2006/relationships/tags" Target="../tags/tag25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59.xml"/><Relationship Id="rId2" Type="http://schemas.openxmlformats.org/officeDocument/2006/relationships/image" Target="../media/image23.png"/><Relationship Id="rId1" Type="http://schemas.openxmlformats.org/officeDocument/2006/relationships/tags" Target="../tags/tag258.xml"/></Relationships>
</file>

<file path=ppt/slides/_rels/slide2.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2" Type="http://schemas.openxmlformats.org/officeDocument/2006/relationships/notesSlide" Target="../notesSlides/notesSlide2.xml"/><Relationship Id="rId11" Type="http://schemas.openxmlformats.org/officeDocument/2006/relationships/slideLayout" Target="../slideLayouts/slideLayout14.xml"/><Relationship Id="rId10" Type="http://schemas.openxmlformats.org/officeDocument/2006/relationships/tags" Target="../tags/tag142.xml"/><Relationship Id="rId1" Type="http://schemas.openxmlformats.org/officeDocument/2006/relationships/tags" Target="../tags/tag133.xml"/></Relationships>
</file>

<file path=ppt/slides/_rels/slide20.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6" Type="http://schemas.openxmlformats.org/officeDocument/2006/relationships/notesSlide" Target="../notesSlides/notesSlide9.xml"/><Relationship Id="rId15" Type="http://schemas.openxmlformats.org/officeDocument/2006/relationships/slideLayout" Target="../slideLayouts/slideLayout18.xml"/><Relationship Id="rId14" Type="http://schemas.openxmlformats.org/officeDocument/2006/relationships/tags" Target="../tags/tag273.xml"/><Relationship Id="rId13" Type="http://schemas.openxmlformats.org/officeDocument/2006/relationships/tags" Target="../tags/tag272.xml"/><Relationship Id="rId12" Type="http://schemas.openxmlformats.org/officeDocument/2006/relationships/tags" Target="../tags/tag271.xml"/><Relationship Id="rId11" Type="http://schemas.openxmlformats.org/officeDocument/2006/relationships/tags" Target="../tags/tag270.xml"/><Relationship Id="rId10" Type="http://schemas.openxmlformats.org/officeDocument/2006/relationships/tags" Target="../tags/tag269.xml"/><Relationship Id="rId1" Type="http://schemas.openxmlformats.org/officeDocument/2006/relationships/tags" Target="../tags/tag26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4.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8" Type="http://schemas.openxmlformats.org/officeDocument/2006/relationships/notesSlide" Target="../notesSlides/notesSlide3.xml"/><Relationship Id="rId27" Type="http://schemas.openxmlformats.org/officeDocument/2006/relationships/slideLayout" Target="../slideLayouts/slideLayout18.xml"/><Relationship Id="rId26" Type="http://schemas.openxmlformats.org/officeDocument/2006/relationships/tags" Target="../tags/tag165.xml"/><Relationship Id="rId25" Type="http://schemas.openxmlformats.org/officeDocument/2006/relationships/image" Target="../media/image10.svg"/><Relationship Id="rId24" Type="http://schemas.openxmlformats.org/officeDocument/2006/relationships/image" Target="../media/image9.png"/><Relationship Id="rId23" Type="http://schemas.openxmlformats.org/officeDocument/2006/relationships/tags" Target="../tags/tag164.xml"/><Relationship Id="rId22" Type="http://schemas.openxmlformats.org/officeDocument/2006/relationships/image" Target="../media/image8.svg"/><Relationship Id="rId21" Type="http://schemas.openxmlformats.org/officeDocument/2006/relationships/image" Target="../media/image7.png"/><Relationship Id="rId20" Type="http://schemas.openxmlformats.org/officeDocument/2006/relationships/tags" Target="../tags/tag163.xml"/><Relationship Id="rId2" Type="http://schemas.openxmlformats.org/officeDocument/2006/relationships/tags" Target="../tags/tag147.xml"/><Relationship Id="rId19" Type="http://schemas.openxmlformats.org/officeDocument/2006/relationships/image" Target="../media/image6.svg"/><Relationship Id="rId18" Type="http://schemas.openxmlformats.org/officeDocument/2006/relationships/image" Target="../media/image5.png"/><Relationship Id="rId17" Type="http://schemas.openxmlformats.org/officeDocument/2006/relationships/tags" Target="../tags/tag162.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46.xml"/></Relationships>
</file>

<file path=ppt/slides/_rels/slide5.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8" Type="http://schemas.openxmlformats.org/officeDocument/2006/relationships/notesSlide" Target="../notesSlides/notesSlide4.xml"/><Relationship Id="rId17" Type="http://schemas.openxmlformats.org/officeDocument/2006/relationships/vmlDrawing" Target="../drawings/vmlDrawing1.vml"/><Relationship Id="rId16" Type="http://schemas.openxmlformats.org/officeDocument/2006/relationships/slideLayout" Target="../slideLayouts/slideLayout18.xml"/><Relationship Id="rId15" Type="http://schemas.openxmlformats.org/officeDocument/2006/relationships/tags" Target="../tags/tag176.xml"/><Relationship Id="rId14" Type="http://schemas.openxmlformats.org/officeDocument/2006/relationships/image" Target="../media/image12.wmf"/><Relationship Id="rId13" Type="http://schemas.openxmlformats.org/officeDocument/2006/relationships/oleObject" Target="../embeddings/oleObject2.bin"/><Relationship Id="rId12" Type="http://schemas.openxmlformats.org/officeDocument/2006/relationships/image" Target="../media/image11.wmf"/><Relationship Id="rId11" Type="http://schemas.openxmlformats.org/officeDocument/2006/relationships/oleObject" Target="../embeddings/oleObject1.bin"/><Relationship Id="rId10" Type="http://schemas.openxmlformats.org/officeDocument/2006/relationships/tags" Target="../tags/tag175.xml"/><Relationship Id="rId1" Type="http://schemas.openxmlformats.org/officeDocument/2006/relationships/tags" Target="../tags/tag16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7.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9" Type="http://schemas.openxmlformats.org/officeDocument/2006/relationships/notesSlide" Target="../notesSlides/notesSlide5.xml"/><Relationship Id="rId18" Type="http://schemas.openxmlformats.org/officeDocument/2006/relationships/slideLayout" Target="../slideLayouts/slideLayout18.xml"/><Relationship Id="rId17" Type="http://schemas.openxmlformats.org/officeDocument/2006/relationships/tags" Target="../tags/tag196.xml"/><Relationship Id="rId16" Type="http://schemas.openxmlformats.org/officeDocument/2006/relationships/tags" Target="../tags/tag195.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98.xml"/><Relationship Id="rId1" Type="http://schemas.openxmlformats.org/officeDocument/2006/relationships/tags" Target="../tags/tag19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2.vml"/><Relationship Id="rId6" Type="http://schemas.openxmlformats.org/officeDocument/2006/relationships/slideLayout" Target="../slideLayouts/slideLayout18.xml"/><Relationship Id="rId5" Type="http://schemas.openxmlformats.org/officeDocument/2006/relationships/tags" Target="../tags/tag200.xml"/><Relationship Id="rId4" Type="http://schemas.openxmlformats.org/officeDocument/2006/relationships/image" Target="../media/image14.wmf"/><Relationship Id="rId3" Type="http://schemas.openxmlformats.org/officeDocument/2006/relationships/oleObject" Target="../embeddings/oleObject3.bin"/><Relationship Id="rId2" Type="http://schemas.openxmlformats.org/officeDocument/2006/relationships/image" Target="../media/image13.png"/><Relationship Id="rId1" Type="http://schemas.openxmlformats.org/officeDocument/2006/relationships/tags" Target="../tags/tag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3"/>
            <p:custDataLst>
              <p:tags r:id="rId1"/>
            </p:custDataLst>
          </p:nvPr>
        </p:nvSpPr>
        <p:spPr/>
        <p:txBody>
          <a:bodyPr/>
          <a:lstStyle/>
          <a:p>
            <a:r>
              <a:rPr lang="zh-CN" altLang="en-US"/>
              <a:t>运筹优化算法相关概念</a:t>
            </a:r>
            <a:endParaRPr lang="zh-CN" altLang="en-US"/>
          </a:p>
        </p:txBody>
      </p:sp>
      <p:sp>
        <p:nvSpPr>
          <p:cNvPr id="5" name="文本占位符 4"/>
          <p:cNvSpPr>
            <a:spLocks noGrp="1"/>
          </p:cNvSpPr>
          <p:nvPr>
            <p:ph type="body" idx="1"/>
            <p:custDataLst>
              <p:tags r:id="rId2"/>
            </p:custDataLst>
          </p:nvPr>
        </p:nvSpPr>
        <p:spPr>
          <a:xfrm>
            <a:off x="1351915" y="4405630"/>
            <a:ext cx="2235200" cy="592455"/>
          </a:xfrm>
        </p:spPr>
        <p:txBody>
          <a:bodyPr/>
          <a:lstStyle/>
          <a:p>
            <a:r>
              <a:rPr lang="zh-CN" altLang="en-US" sz="2000"/>
              <a:t>汇报人：方星</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二阶锥规划</a:t>
            </a:r>
            <a:r>
              <a:rPr lang="zh-CN" altLang="en-US"/>
              <a:t>实例分析</a:t>
            </a:r>
            <a:endParaRPr lang="zh-CN" altLang="en-US"/>
          </a:p>
        </p:txBody>
      </p:sp>
      <p:graphicFrame>
        <p:nvGraphicFramePr>
          <p:cNvPr id="3" name="表格 2"/>
          <p:cNvGraphicFramePr/>
          <p:nvPr>
            <p:custDataLst>
              <p:tags r:id="rId1"/>
            </p:custDataLst>
          </p:nvPr>
        </p:nvGraphicFramePr>
        <p:xfrm>
          <a:off x="436880" y="1012190"/>
          <a:ext cx="6082665" cy="1623060"/>
        </p:xfrm>
        <a:graphic>
          <a:graphicData uri="http://schemas.openxmlformats.org/drawingml/2006/table">
            <a:tbl>
              <a:tblPr firstRow="1" bandRow="1">
                <a:tableStyleId>{5C22544A-7EE6-4342-B048-85BDC9FD1C3A}</a:tableStyleId>
              </a:tblPr>
              <a:tblGrid>
                <a:gridCol w="2027555"/>
                <a:gridCol w="2027555"/>
                <a:gridCol w="2027555"/>
              </a:tblGrid>
              <a:tr h="405765">
                <a:tc>
                  <a:txBody>
                    <a:bodyPr/>
                    <a:p>
                      <a:pPr algn="ctr">
                        <a:buNone/>
                      </a:pPr>
                      <a:endParaRPr lang="zh-CN" altLang="en-US"/>
                    </a:p>
                  </a:txBody>
                  <a:tcPr anchor="ctr" anchorCtr="0"/>
                </a:tc>
                <a:tc>
                  <a:txBody>
                    <a:bodyPr/>
                    <a:p>
                      <a:pPr algn="ctr">
                        <a:buNone/>
                      </a:pPr>
                      <a:r>
                        <a:rPr lang="zh-CN" altLang="en-US"/>
                        <a:t>资产</a:t>
                      </a:r>
                      <a:r>
                        <a:rPr lang="en-US" altLang="zh-CN"/>
                        <a:t>1</a:t>
                      </a:r>
                      <a:endParaRPr lang="en-US" altLang="zh-CN"/>
                    </a:p>
                  </a:txBody>
                  <a:tcPr anchor="ctr" anchorCtr="0"/>
                </a:tc>
                <a:tc>
                  <a:txBody>
                    <a:bodyPr/>
                    <a:p>
                      <a:pPr algn="ctr">
                        <a:buNone/>
                      </a:pPr>
                      <a:r>
                        <a:rPr lang="zh-CN" altLang="en-US"/>
                        <a:t>资产</a:t>
                      </a:r>
                      <a:r>
                        <a:rPr lang="en-US" altLang="zh-CN"/>
                        <a:t>2</a:t>
                      </a:r>
                      <a:endParaRPr lang="en-US" altLang="zh-CN"/>
                    </a:p>
                  </a:txBody>
                  <a:tcPr anchor="ctr" anchorCtr="0"/>
                </a:tc>
              </a:tr>
              <a:tr h="405765">
                <a:tc>
                  <a:txBody>
                    <a:bodyPr/>
                    <a:p>
                      <a:pPr algn="ctr">
                        <a:buNone/>
                      </a:pPr>
                      <a:r>
                        <a:rPr lang="zh-CN" altLang="en-US"/>
                        <a:t>收益率</a:t>
                      </a:r>
                      <a:endParaRPr lang="zh-CN" altLang="en-US"/>
                    </a:p>
                  </a:txBody>
                  <a:tcPr anchor="ctr" anchorCtr="0"/>
                </a:tc>
                <a:tc>
                  <a:txBody>
                    <a:bodyPr/>
                    <a:p>
                      <a:pPr algn="ctr">
                        <a:buNone/>
                      </a:pPr>
                      <a:r>
                        <a:rPr lang="en-US" altLang="zh-CN"/>
                        <a:t>0.1</a:t>
                      </a:r>
                      <a:endParaRPr lang="en-US" altLang="zh-CN"/>
                    </a:p>
                  </a:txBody>
                  <a:tcPr anchor="ctr" anchorCtr="0"/>
                </a:tc>
                <a:tc>
                  <a:txBody>
                    <a:bodyPr/>
                    <a:p>
                      <a:pPr algn="ctr">
                        <a:buNone/>
                      </a:pPr>
                      <a:r>
                        <a:rPr lang="en-US" altLang="zh-CN"/>
                        <a:t>0.15</a:t>
                      </a:r>
                      <a:endParaRPr lang="en-US" altLang="zh-CN"/>
                    </a:p>
                  </a:txBody>
                  <a:tcPr anchor="ctr" anchorCtr="0"/>
                </a:tc>
              </a:tr>
              <a:tr h="405765">
                <a:tc>
                  <a:txBody>
                    <a:bodyPr/>
                    <a:p>
                      <a:pPr algn="ctr">
                        <a:buNone/>
                      </a:pPr>
                      <a:r>
                        <a:rPr lang="zh-CN" altLang="en-US"/>
                        <a:t>波动率</a:t>
                      </a:r>
                      <a:endParaRPr lang="zh-CN" altLang="en-US"/>
                    </a:p>
                  </a:txBody>
                  <a:tcPr anchor="ctr" anchorCtr="0"/>
                </a:tc>
                <a:tc>
                  <a:txBody>
                    <a:bodyPr/>
                    <a:p>
                      <a:pPr algn="ctr">
                        <a:buNone/>
                      </a:pPr>
                      <a:r>
                        <a:rPr lang="en-US" altLang="zh-CN"/>
                        <a:t>0.2</a:t>
                      </a:r>
                      <a:endParaRPr lang="en-US" altLang="zh-CN"/>
                    </a:p>
                  </a:txBody>
                  <a:tcPr anchor="ctr" anchorCtr="0"/>
                </a:tc>
                <a:tc>
                  <a:txBody>
                    <a:bodyPr/>
                    <a:p>
                      <a:pPr algn="ctr">
                        <a:buNone/>
                      </a:pPr>
                      <a:r>
                        <a:rPr lang="en-US" altLang="zh-CN"/>
                        <a:t>0.3</a:t>
                      </a:r>
                      <a:endParaRPr lang="en-US" altLang="zh-CN"/>
                    </a:p>
                  </a:txBody>
                  <a:tcPr anchor="ctr" anchorCtr="0"/>
                </a:tc>
              </a:tr>
              <a:tr h="405765">
                <a:tc>
                  <a:txBody>
                    <a:bodyPr/>
                    <a:p>
                      <a:pPr algn="ctr">
                        <a:buNone/>
                      </a:pPr>
                      <a:r>
                        <a:rPr lang="zh-CN" altLang="en-US"/>
                        <a:t>投资比例</a:t>
                      </a:r>
                      <a:endParaRPr lang="zh-CN" altLang="en-US"/>
                    </a:p>
                  </a:txBody>
                  <a:tcPr anchor="ctr" anchorCtr="0"/>
                </a:tc>
                <a:tc>
                  <a:txBody>
                    <a:bodyPr/>
                    <a:p>
                      <a:pPr algn="ctr">
                        <a:buNone/>
                      </a:pPr>
                      <a:r>
                        <a:rPr lang="en-US" altLang="zh-CN"/>
                        <a:t>X1</a:t>
                      </a:r>
                      <a:endParaRPr lang="en-US" altLang="zh-CN"/>
                    </a:p>
                  </a:txBody>
                  <a:tcPr anchor="ctr" anchorCtr="0"/>
                </a:tc>
                <a:tc>
                  <a:txBody>
                    <a:bodyPr/>
                    <a:p>
                      <a:pPr algn="ctr">
                        <a:buNone/>
                      </a:pPr>
                      <a:r>
                        <a:rPr lang="en-US" altLang="zh-CN"/>
                        <a:t>X2</a:t>
                      </a:r>
                      <a:endParaRPr lang="en-US" altLang="zh-CN"/>
                    </a:p>
                  </a:txBody>
                  <a:tcPr anchor="ctr" anchorCtr="0"/>
                </a:tc>
              </a:tr>
            </a:tbl>
          </a:graphicData>
        </a:graphic>
      </p:graphicFrame>
      <p:sp>
        <p:nvSpPr>
          <p:cNvPr id="6" name="文本框 5"/>
          <p:cNvSpPr txBox="1"/>
          <p:nvPr/>
        </p:nvSpPr>
        <p:spPr>
          <a:xfrm>
            <a:off x="6997700" y="360045"/>
            <a:ext cx="4976495" cy="6407785"/>
          </a:xfrm>
          <a:prstGeom prst="rect">
            <a:avLst/>
          </a:prstGeom>
          <a:noFill/>
        </p:spPr>
        <p:txBody>
          <a:bodyPr wrap="square" rtlCol="0">
            <a:noAutofit/>
          </a:bodyPr>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定义变量</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x1 = cp.Variable()</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x2 = cp.Variable()</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定义已知参数</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r1 = 0.1</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r2 = 0.15</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sigma1 = 0.2</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sigma2 = 0.3</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rho = 0.1</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sigma_max = 0.25</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构建目标函数</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objective = cp.Maximize(r1 * x1 + r2 * x2)</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构建约束条件</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constraints = [cp.norm2(cp.vstack([sigma1 * x1, sigma2 * x2])) &lt;= sigma_max,</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x1 + x2 == 1,</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x1 &gt;= 0,</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x2 &gt;= 0</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定义并求解问题</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 = cp.Problem(objective, constraints)</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prob.solve()</a:t>
            </a:r>
            <a:endParaRPr lang="en-US" altLang="zh-CN">
              <a:latin typeface="黑体" panose="02010609060101010101" charset="-122"/>
              <a:ea typeface="黑体" panose="02010609060101010101" charset="-122"/>
              <a:cs typeface="黑体" panose="02010609060101010101" charset="-122"/>
            </a:endParaRPr>
          </a:p>
        </p:txBody>
      </p:sp>
      <p:graphicFrame>
        <p:nvGraphicFramePr>
          <p:cNvPr id="8" name="对象 7">
            <a:hlinkClick r:id="" action="ppaction://ole?verb="/>
          </p:cNvPr>
          <p:cNvGraphicFramePr>
            <a:graphicFrameLocks noChangeAspect="1"/>
          </p:cNvGraphicFramePr>
          <p:nvPr/>
        </p:nvGraphicFramePr>
        <p:xfrm>
          <a:off x="436880" y="3028950"/>
          <a:ext cx="6035040" cy="754380"/>
        </p:xfrm>
        <a:graphic>
          <a:graphicData uri="http://schemas.openxmlformats.org/presentationml/2006/ole">
            <mc:AlternateContent xmlns:mc="http://schemas.openxmlformats.org/markup-compatibility/2006">
              <mc:Choice xmlns:v="urn:schemas-microsoft-com:vml" Requires="v">
                <p:oleObj spid="_x0000_s3073" name="" r:id="rId2" imgW="2133600" imgH="266700" progId="Equation.KSEE3">
                  <p:embed/>
                </p:oleObj>
              </mc:Choice>
              <mc:Fallback>
                <p:oleObj name="" r:id="rId2" imgW="2133600" imgH="266700" progId="Equation.KSEE3">
                  <p:embed/>
                  <p:pic>
                    <p:nvPicPr>
                      <p:cNvPr id="0" name="图片 3072"/>
                      <p:cNvPicPr/>
                      <p:nvPr/>
                    </p:nvPicPr>
                    <p:blipFill>
                      <a:blip r:embed="rId3"/>
                      <a:stretch>
                        <a:fillRect/>
                      </a:stretch>
                    </p:blipFill>
                    <p:spPr>
                      <a:xfrm>
                        <a:off x="436880" y="3028950"/>
                        <a:ext cx="6035040" cy="75438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36880" y="4272915"/>
          <a:ext cx="4832350" cy="1127760"/>
        </p:xfrm>
        <a:graphic>
          <a:graphicData uri="http://schemas.openxmlformats.org/presentationml/2006/ole">
            <mc:AlternateContent xmlns:mc="http://schemas.openxmlformats.org/markup-compatibility/2006">
              <mc:Choice xmlns:v="urn:schemas-microsoft-com:vml" Requires="v">
                <p:oleObj spid="_x0000_s3074" name="" r:id="rId4" imgW="1155700" imgH="508000" progId="Equation.KSEE3">
                  <p:embed/>
                </p:oleObj>
              </mc:Choice>
              <mc:Fallback>
                <p:oleObj name="" r:id="rId4" imgW="1155700" imgH="508000" progId="Equation.KSEE3">
                  <p:embed/>
                  <p:pic>
                    <p:nvPicPr>
                      <p:cNvPr id="0" name="图片 3073"/>
                      <p:cNvPicPr/>
                      <p:nvPr/>
                    </p:nvPicPr>
                    <p:blipFill>
                      <a:blip r:embed="rId5"/>
                      <a:stretch>
                        <a:fillRect/>
                      </a:stretch>
                    </p:blipFill>
                    <p:spPr>
                      <a:xfrm>
                        <a:off x="436880" y="4272915"/>
                        <a:ext cx="4832350" cy="1127760"/>
                      </a:xfrm>
                      <a:prstGeom prst="rect">
                        <a:avLst/>
                      </a:prstGeom>
                    </p:spPr>
                  </p:pic>
                </p:oleObj>
              </mc:Fallback>
            </mc:AlternateContent>
          </a:graphicData>
        </a:graphic>
      </p:graphicFrame>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PART 02  </a:t>
            </a:r>
            <a:endParaRPr lang="zh-CN" altLang="en-US"/>
          </a:p>
        </p:txBody>
      </p:sp>
      <p:sp>
        <p:nvSpPr>
          <p:cNvPr id="3" name="标题 2"/>
          <p:cNvSpPr>
            <a:spLocks noGrp="1"/>
          </p:cNvSpPr>
          <p:nvPr>
            <p:ph type="title" idx="1"/>
            <p:custDataLst>
              <p:tags r:id="rId2"/>
            </p:custDataLst>
          </p:nvPr>
        </p:nvSpPr>
        <p:spPr/>
        <p:txBody>
          <a:bodyPr/>
          <a:lstStyle/>
          <a:p>
            <a:r>
              <a:rPr lang="zh-CN" altLang="en-US"/>
              <a:t>凸集与极点</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凸集和</a:t>
            </a:r>
            <a:r>
              <a:rPr lang="zh-CN" altLang="en-US"/>
              <a:t>极点概念</a:t>
            </a:r>
            <a:endParaRPr lang="zh-CN" altLang="en-US"/>
          </a:p>
        </p:txBody>
      </p:sp>
      <p:pic>
        <p:nvPicPr>
          <p:cNvPr id="3" name="图片 2"/>
          <p:cNvPicPr>
            <a:picLocks noChangeAspect="1"/>
          </p:cNvPicPr>
          <p:nvPr/>
        </p:nvPicPr>
        <p:blipFill>
          <a:blip r:embed="rId2"/>
          <a:stretch>
            <a:fillRect/>
          </a:stretch>
        </p:blipFill>
        <p:spPr>
          <a:xfrm>
            <a:off x="6339840" y="3494405"/>
            <a:ext cx="4254500" cy="2530475"/>
          </a:xfrm>
          <a:prstGeom prst="rect">
            <a:avLst/>
          </a:prstGeom>
        </p:spPr>
      </p:pic>
      <p:sp>
        <p:nvSpPr>
          <p:cNvPr id="6" name="文本框 5"/>
          <p:cNvSpPr txBox="1"/>
          <p:nvPr/>
        </p:nvSpPr>
        <p:spPr>
          <a:xfrm>
            <a:off x="695960" y="1559560"/>
            <a:ext cx="9843135" cy="1568450"/>
          </a:xfrm>
          <a:prstGeom prst="rect">
            <a:avLst/>
          </a:prstGeom>
          <a:noFill/>
        </p:spPr>
        <p:txBody>
          <a:bodyPr wrap="square" rtlCol="0">
            <a:spAutoFit/>
          </a:bodyPr>
          <a:p>
            <a:r>
              <a:rPr lang="zh-CN" altLang="en-US" sz="2400">
                <a:solidFill>
                  <a:srgbClr val="262626"/>
                </a:solidFill>
                <a:latin typeface="黑体" panose="02010609060101010101" charset="-122"/>
                <a:ea typeface="黑体" panose="02010609060101010101" charset="-122"/>
                <a:cs typeface="+mn-ea"/>
                <a:sym typeface="+mn-ea"/>
              </a:rPr>
              <a:t>凸集是包含其任意两点连线的所有点的集合，具有封闭性和直线段性质。</a:t>
            </a:r>
            <a:endParaRPr lang="zh-CN" altLang="en-US" sz="2400">
              <a:solidFill>
                <a:srgbClr val="262626"/>
              </a:solidFill>
              <a:latin typeface="黑体" panose="02010609060101010101" charset="-122"/>
              <a:ea typeface="黑体" panose="02010609060101010101" charset="-122"/>
              <a:cs typeface="+mn-ea"/>
              <a:sym typeface="+mn-ea"/>
            </a:endParaRPr>
          </a:p>
          <a:p>
            <a:endParaRPr lang="zh-CN" altLang="en-US" sz="2400" dirty="0">
              <a:solidFill>
                <a:schemeClr val="tx1"/>
              </a:solidFill>
              <a:latin typeface="黑体" panose="02010609060101010101" charset="-122"/>
              <a:ea typeface="黑体" panose="02010609060101010101" charset="-122"/>
              <a:cs typeface="+mn-ea"/>
              <a:sym typeface="+mn-ea"/>
            </a:endParaRPr>
          </a:p>
          <a:p>
            <a:r>
              <a:rPr lang="zh-CN" altLang="en-US" sz="2400" dirty="0">
                <a:solidFill>
                  <a:schemeClr val="tx1"/>
                </a:solidFill>
                <a:latin typeface="黑体" panose="02010609060101010101" charset="-122"/>
                <a:ea typeface="黑体" panose="02010609060101010101" charset="-122"/>
                <a:cs typeface="+mn-ea"/>
                <a:sym typeface="+mn-ea"/>
              </a:rPr>
              <a:t>极点是凸集边界上不能由集合中其他两点线性组合得到的点，具有几何上的独特性。</a:t>
            </a:r>
            <a:endParaRPr lang="zh-CN" altLang="en-US" sz="2400" dirty="0">
              <a:solidFill>
                <a:schemeClr val="tx1"/>
              </a:solidFill>
              <a:latin typeface="黑体" panose="02010609060101010101" charset="-122"/>
              <a:ea typeface="黑体" panose="02010609060101010101" charset="-122"/>
              <a:cs typeface="+mn-ea"/>
            </a:endParaRPr>
          </a:p>
        </p:txBody>
      </p:sp>
      <p:pic>
        <p:nvPicPr>
          <p:cNvPr id="7" name="图片 6"/>
          <p:cNvPicPr>
            <a:picLocks noChangeAspect="1"/>
          </p:cNvPicPr>
          <p:nvPr/>
        </p:nvPicPr>
        <p:blipFill>
          <a:blip r:embed="rId3"/>
          <a:stretch>
            <a:fillRect/>
          </a:stretch>
        </p:blipFill>
        <p:spPr>
          <a:xfrm>
            <a:off x="695960" y="3494405"/>
            <a:ext cx="4137025" cy="253047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PART 03  </a:t>
            </a:r>
            <a:endParaRPr lang="zh-CN" altLang="en-US"/>
          </a:p>
        </p:txBody>
      </p:sp>
      <p:sp>
        <p:nvSpPr>
          <p:cNvPr id="3" name="标题 2"/>
          <p:cNvSpPr>
            <a:spLocks noGrp="1"/>
          </p:cNvSpPr>
          <p:nvPr>
            <p:ph type="title" idx="1"/>
            <p:custDataLst>
              <p:tags r:id="rId2"/>
            </p:custDataLst>
          </p:nvPr>
        </p:nvSpPr>
        <p:spPr/>
        <p:txBody>
          <a:bodyPr/>
          <a:lstStyle/>
          <a:p>
            <a:r>
              <a:rPr lang="zh-CN" altLang="en-US"/>
              <a:t>多面体与超平面</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sym typeface="+mn-ea"/>
              </a:rPr>
              <a:t>多面体概念</a:t>
            </a:r>
            <a:endParaRPr lang="zh-CN" altLang="en-US" dirty="0">
              <a:sym typeface="+mn-ea"/>
            </a:endParaRPr>
          </a:p>
        </p:txBody>
      </p:sp>
      <p:sp>
        <p:nvSpPr>
          <p:cNvPr id="11" name="矩形 10"/>
          <p:cNvSpPr/>
          <p:nvPr>
            <p:custDataLst>
              <p:tags r:id="rId2"/>
            </p:custDataLst>
          </p:nvPr>
        </p:nvSpPr>
        <p:spPr>
          <a:xfrm>
            <a:off x="695960" y="1918018"/>
            <a:ext cx="3599046" cy="3585964"/>
          </a:xfrm>
          <a:prstGeom prst="rect">
            <a:avLst/>
          </a:prstGeom>
          <a:solidFill>
            <a:schemeClr val="accent1">
              <a:lumMod val="10000"/>
              <a:lumOff val="9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descr="/data/temp/88c09a76-942e-11ef-9100-0206093b1b26.jpg@base@tag=imgScale&amp;m=1&amp;w=484&amp;h=995&amp;q=9588c09a76-942e-11ef-9100-0206093b1b26"/>
          <p:cNvPicPr>
            <a:picLocks noChangeAspect="1"/>
          </p:cNvPicPr>
          <p:nvPr>
            <p:custDataLst>
              <p:tags r:id="rId3"/>
            </p:custDataLst>
          </p:nvPr>
        </p:nvPicPr>
        <p:blipFill rotWithShape="1">
          <a:blip r:embed="rId4"/>
          <a:srcRect l="39846" r="27723"/>
          <a:stretch>
            <a:fillRect/>
          </a:stretch>
        </p:blipFill>
        <p:spPr>
          <a:xfrm>
            <a:off x="695960" y="1918018"/>
            <a:ext cx="1745048" cy="3585964"/>
          </a:xfrm>
          <a:prstGeom prst="rect">
            <a:avLst/>
          </a:prstGeom>
          <a:ln w="3175" cap="flat" cmpd="sng" algn="ctr">
            <a:solidFill>
              <a:schemeClr val="tx1">
                <a:lumMod val="40000"/>
                <a:lumOff val="60000"/>
                <a:alpha val="20000"/>
              </a:schemeClr>
            </a:solidFill>
            <a:prstDash val="solid"/>
            <a:round/>
            <a:headEnd type="none" w="med" len="med"/>
            <a:tailEnd type="none" w="med" len="med"/>
          </a:ln>
        </p:spPr>
      </p:pic>
      <p:sp>
        <p:nvSpPr>
          <p:cNvPr id="14" name="矩形 13"/>
          <p:cNvSpPr/>
          <p:nvPr>
            <p:custDataLst>
              <p:tags r:id="rId5"/>
            </p:custDataLst>
          </p:nvPr>
        </p:nvSpPr>
        <p:spPr>
          <a:xfrm>
            <a:off x="4295140" y="1918018"/>
            <a:ext cx="3599046" cy="3585964"/>
          </a:xfrm>
          <a:prstGeom prst="rect">
            <a:avLst/>
          </a:prstGeom>
          <a:solidFill>
            <a:schemeClr val="accent1">
              <a:lumMod val="10000"/>
              <a:lumOff val="9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descr="/data/temp/88c09b2f-942e-11ef-9100-0206093b1b26.jpg@base@tag=imgScale&amp;m=1&amp;w=484&amp;h=995&amp;q=9588c09b2f-942e-11ef-9100-0206093b1b26"/>
          <p:cNvPicPr>
            <a:picLocks noChangeAspect="1"/>
          </p:cNvPicPr>
          <p:nvPr>
            <p:custDataLst>
              <p:tags r:id="rId6"/>
            </p:custDataLst>
          </p:nvPr>
        </p:nvPicPr>
        <p:blipFill rotWithShape="1">
          <a:blip r:embed="rId7"/>
          <a:srcRect l="13493" r="13493"/>
          <a:stretch>
            <a:fillRect/>
          </a:stretch>
        </p:blipFill>
        <p:spPr>
          <a:xfrm>
            <a:off x="4295140" y="1918018"/>
            <a:ext cx="1745508" cy="3585964"/>
          </a:xfrm>
          <a:prstGeom prst="rect">
            <a:avLst/>
          </a:prstGeom>
          <a:ln w="3175" cap="flat" cmpd="sng" algn="ctr">
            <a:solidFill>
              <a:schemeClr val="tx1">
                <a:lumMod val="40000"/>
                <a:lumOff val="60000"/>
                <a:alpha val="20000"/>
              </a:schemeClr>
            </a:solidFill>
            <a:prstDash val="solid"/>
            <a:round/>
            <a:headEnd type="none" w="med" len="med"/>
            <a:tailEnd type="none" w="med" len="med"/>
          </a:ln>
        </p:spPr>
      </p:pic>
      <p:sp>
        <p:nvSpPr>
          <p:cNvPr id="17" name="矩形 16"/>
          <p:cNvSpPr/>
          <p:nvPr>
            <p:custDataLst>
              <p:tags r:id="rId8"/>
            </p:custDataLst>
          </p:nvPr>
        </p:nvSpPr>
        <p:spPr>
          <a:xfrm>
            <a:off x="2714625" y="3081338"/>
            <a:ext cx="1307101" cy="2234538"/>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b="1" kern="0" dirty="0">
                <a:solidFill>
                  <a:srgbClr val="262626"/>
                </a:solidFill>
                <a:latin typeface="黑体" panose="02010609060101010101" charset="-122"/>
                <a:ea typeface="黑体" panose="02010609060101010101" charset="-122"/>
                <a:cs typeface="+mn-ea"/>
              </a:rPr>
              <a:t>多面体是由多个多边形面组成的几何体，每个面都是一个平面图形，且相邻面在公共边上相交。</a:t>
            </a:r>
            <a:endParaRPr lang="zh-CN" altLang="en-US" sz="1400" b="1" kern="0" dirty="0">
              <a:solidFill>
                <a:srgbClr val="262626"/>
              </a:solidFill>
              <a:latin typeface="黑体" panose="02010609060101010101" charset="-122"/>
              <a:ea typeface="黑体" panose="02010609060101010101" charset="-122"/>
              <a:cs typeface="+mn-ea"/>
            </a:endParaRPr>
          </a:p>
        </p:txBody>
      </p:sp>
      <p:sp>
        <p:nvSpPr>
          <p:cNvPr id="18" name="矩形 17"/>
          <p:cNvSpPr/>
          <p:nvPr>
            <p:custDataLst>
              <p:tags r:id="rId9"/>
            </p:custDataLst>
          </p:nvPr>
        </p:nvSpPr>
        <p:spPr>
          <a:xfrm>
            <a:off x="2714625" y="2351723"/>
            <a:ext cx="1307101" cy="650063"/>
          </a:xfrm>
          <a:prstGeom prst="rect">
            <a:avLst/>
          </a:prstGeom>
          <a:noFill/>
        </p:spPr>
        <p:txBody>
          <a:bodyPr wrap="square" lIns="0" tIns="0" rIns="0" bIns="0" rtlCol="0" anchor="b">
            <a:noAutofit/>
          </a:bodyPr>
          <a:p>
            <a:pPr algn="just">
              <a:spcBef>
                <a:spcPct val="0"/>
              </a:spcBef>
              <a:spcAft>
                <a:spcPct val="0"/>
              </a:spcAft>
            </a:pPr>
            <a:r>
              <a:rPr lang="zh-CN" altLang="en-US" sz="2000" b="1" kern="0" dirty="0">
                <a:solidFill>
                  <a:schemeClr val="accent1"/>
                </a:solidFill>
                <a:latin typeface="+mn-ea"/>
                <a:cs typeface="+mn-ea"/>
              </a:rPr>
              <a:t>多面体的定义</a:t>
            </a:r>
            <a:endParaRPr lang="zh-CN" altLang="en-US" sz="2000" b="1" kern="0" dirty="0">
              <a:solidFill>
                <a:schemeClr val="accent1"/>
              </a:solidFill>
              <a:latin typeface="+mn-ea"/>
              <a:cs typeface="+mn-ea"/>
            </a:endParaRPr>
          </a:p>
        </p:txBody>
      </p:sp>
      <p:sp>
        <p:nvSpPr>
          <p:cNvPr id="19" name="矩形 18"/>
          <p:cNvSpPr/>
          <p:nvPr>
            <p:custDataLst>
              <p:tags r:id="rId10"/>
            </p:custDataLst>
          </p:nvPr>
        </p:nvSpPr>
        <p:spPr>
          <a:xfrm>
            <a:off x="2718435" y="2199958"/>
            <a:ext cx="288000" cy="7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just"/>
            <a:endParaRPr lang="zh-CN" altLang="en-US"/>
          </a:p>
        </p:txBody>
      </p:sp>
      <p:sp>
        <p:nvSpPr>
          <p:cNvPr id="20" name="矩形 19"/>
          <p:cNvSpPr/>
          <p:nvPr>
            <p:custDataLst>
              <p:tags r:id="rId11"/>
            </p:custDataLst>
          </p:nvPr>
        </p:nvSpPr>
        <p:spPr>
          <a:xfrm>
            <a:off x="6315075" y="3081338"/>
            <a:ext cx="1307101" cy="2234538"/>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kern="0" dirty="0">
                <a:solidFill>
                  <a:srgbClr val="262626"/>
                </a:solidFill>
                <a:latin typeface="黑体" panose="02010609060101010101" charset="-122"/>
                <a:ea typeface="黑体" panose="02010609060101010101" charset="-122"/>
                <a:cs typeface="+mn-ea"/>
              </a:rPr>
              <a:t>根据面的形状和数量，多面体分为正多面体、半正多面体和不规则多面体等类型。</a:t>
            </a:r>
            <a:endParaRPr lang="zh-CN" altLang="en-US" sz="1600" kern="0" dirty="0">
              <a:solidFill>
                <a:srgbClr val="262626"/>
              </a:solidFill>
              <a:latin typeface="黑体" panose="02010609060101010101" charset="-122"/>
              <a:ea typeface="黑体" panose="02010609060101010101" charset="-122"/>
              <a:cs typeface="+mn-ea"/>
            </a:endParaRPr>
          </a:p>
        </p:txBody>
      </p:sp>
      <p:sp>
        <p:nvSpPr>
          <p:cNvPr id="21" name="矩形 20"/>
          <p:cNvSpPr/>
          <p:nvPr>
            <p:custDataLst>
              <p:tags r:id="rId12"/>
            </p:custDataLst>
          </p:nvPr>
        </p:nvSpPr>
        <p:spPr>
          <a:xfrm>
            <a:off x="6315075" y="2351723"/>
            <a:ext cx="1307101" cy="650063"/>
          </a:xfrm>
          <a:prstGeom prst="rect">
            <a:avLst/>
          </a:prstGeom>
          <a:noFill/>
        </p:spPr>
        <p:txBody>
          <a:bodyPr wrap="square" lIns="0" tIns="0" rIns="0" bIns="0" rtlCol="0" anchor="b">
            <a:noAutofit/>
          </a:bodyPr>
          <a:p>
            <a:pPr algn="just">
              <a:spcBef>
                <a:spcPct val="0"/>
              </a:spcBef>
              <a:spcAft>
                <a:spcPct val="0"/>
              </a:spcAft>
            </a:pPr>
            <a:r>
              <a:rPr lang="zh-CN" altLang="en-US" sz="2000" b="1" kern="0">
                <a:solidFill>
                  <a:schemeClr val="accent1"/>
                </a:solidFill>
                <a:latin typeface="+mn-ea"/>
                <a:cs typeface="+mn-ea"/>
              </a:rPr>
              <a:t>多面体的分类</a:t>
            </a:r>
            <a:endParaRPr lang="zh-CN" altLang="en-US" sz="2000" b="1" kern="0">
              <a:solidFill>
                <a:schemeClr val="accent1"/>
              </a:solidFill>
              <a:latin typeface="+mn-ea"/>
              <a:cs typeface="+mn-ea"/>
            </a:endParaRPr>
          </a:p>
        </p:txBody>
      </p:sp>
      <p:sp>
        <p:nvSpPr>
          <p:cNvPr id="22" name="矩形 21"/>
          <p:cNvSpPr/>
          <p:nvPr>
            <p:custDataLst>
              <p:tags r:id="rId13"/>
            </p:custDataLst>
          </p:nvPr>
        </p:nvSpPr>
        <p:spPr>
          <a:xfrm>
            <a:off x="6318885" y="2199958"/>
            <a:ext cx="288000" cy="7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just"/>
            <a:endParaRPr lang="zh-CN" altLang="en-US"/>
          </a:p>
        </p:txBody>
      </p:sp>
      <p:sp>
        <p:nvSpPr>
          <p:cNvPr id="23" name="矩形 22"/>
          <p:cNvSpPr/>
          <p:nvPr>
            <p:custDataLst>
              <p:tags r:id="rId14"/>
            </p:custDataLst>
          </p:nvPr>
        </p:nvSpPr>
        <p:spPr>
          <a:xfrm>
            <a:off x="7896860" y="1918018"/>
            <a:ext cx="3599046" cy="3585964"/>
          </a:xfrm>
          <a:prstGeom prst="rect">
            <a:avLst/>
          </a:prstGeom>
          <a:solidFill>
            <a:schemeClr val="accent1">
              <a:lumMod val="10000"/>
              <a:lumOff val="9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descr="/data/temp/88c09b0e-942e-11ef-9100-0206093b1b26.jpg@base@tag=imgScale&amp;m=1&amp;w=484&amp;h=995&amp;q=9588c09b0e-942e-11ef-9100-0206093b1b26"/>
          <p:cNvPicPr>
            <a:picLocks noChangeAspect="1"/>
          </p:cNvPicPr>
          <p:nvPr>
            <p:custDataLst>
              <p:tags r:id="rId15"/>
            </p:custDataLst>
          </p:nvPr>
        </p:nvPicPr>
        <p:blipFill>
          <a:blip r:embed="rId16"/>
          <a:srcRect l="25662" r="25662"/>
          <a:stretch>
            <a:fillRect/>
          </a:stretch>
        </p:blipFill>
        <p:spPr>
          <a:xfrm>
            <a:off x="7896860" y="1918018"/>
            <a:ext cx="1745508" cy="3585964"/>
          </a:xfrm>
          <a:prstGeom prst="rect">
            <a:avLst/>
          </a:prstGeom>
          <a:ln w="3175" cap="flat" cmpd="sng" algn="ctr">
            <a:solidFill>
              <a:schemeClr val="tx1">
                <a:lumMod val="40000"/>
                <a:lumOff val="60000"/>
                <a:alpha val="20000"/>
              </a:schemeClr>
            </a:solidFill>
            <a:prstDash val="solid"/>
            <a:round/>
            <a:headEnd type="none" w="med" len="med"/>
            <a:tailEnd type="none" w="med" len="med"/>
          </a:ln>
        </p:spPr>
      </p:pic>
      <p:sp>
        <p:nvSpPr>
          <p:cNvPr id="25" name="矩形 24"/>
          <p:cNvSpPr/>
          <p:nvPr>
            <p:custDataLst>
              <p:tags r:id="rId17"/>
            </p:custDataLst>
          </p:nvPr>
        </p:nvSpPr>
        <p:spPr>
          <a:xfrm>
            <a:off x="9915525" y="3081338"/>
            <a:ext cx="1307101" cy="2234538"/>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kern="0" dirty="0">
                <a:solidFill>
                  <a:srgbClr val="262626"/>
                </a:solidFill>
                <a:latin typeface="黑体" panose="02010609060101010101" charset="-122"/>
                <a:ea typeface="黑体" panose="02010609060101010101" charset="-122"/>
                <a:cs typeface="黑体" panose="02010609060101010101" charset="-122"/>
              </a:rPr>
              <a:t>多面体的性质包括顶点数、边数和面数之间的关系，例如欧拉公式V-E+F=2，适用于简单多面体。</a:t>
            </a:r>
            <a:endParaRPr lang="zh-CN" altLang="en-US" sz="1400" kern="0" dirty="0">
              <a:solidFill>
                <a:srgbClr val="262626"/>
              </a:solidFill>
              <a:latin typeface="黑体" panose="02010609060101010101" charset="-122"/>
              <a:ea typeface="黑体" panose="02010609060101010101" charset="-122"/>
              <a:cs typeface="黑体" panose="02010609060101010101" charset="-122"/>
            </a:endParaRPr>
          </a:p>
        </p:txBody>
      </p:sp>
      <p:sp>
        <p:nvSpPr>
          <p:cNvPr id="26" name="矩形 25"/>
          <p:cNvSpPr/>
          <p:nvPr>
            <p:custDataLst>
              <p:tags r:id="rId18"/>
            </p:custDataLst>
          </p:nvPr>
        </p:nvSpPr>
        <p:spPr>
          <a:xfrm>
            <a:off x="9915525" y="2351723"/>
            <a:ext cx="1307101" cy="650063"/>
          </a:xfrm>
          <a:prstGeom prst="rect">
            <a:avLst/>
          </a:prstGeom>
          <a:noFill/>
        </p:spPr>
        <p:txBody>
          <a:bodyPr wrap="square" lIns="0" tIns="0" rIns="0" bIns="0" rtlCol="0" anchor="b">
            <a:noAutofit/>
          </a:bodyPr>
          <a:p>
            <a:pPr algn="just">
              <a:spcBef>
                <a:spcPct val="0"/>
              </a:spcBef>
              <a:spcAft>
                <a:spcPct val="0"/>
              </a:spcAft>
            </a:pPr>
            <a:r>
              <a:rPr lang="zh-CN" altLang="en-US" sz="2000" b="1" kern="0">
                <a:solidFill>
                  <a:schemeClr val="accent1"/>
                </a:solidFill>
                <a:latin typeface="+mn-ea"/>
                <a:cs typeface="+mn-ea"/>
              </a:rPr>
              <a:t>多面体的性质</a:t>
            </a:r>
            <a:endParaRPr lang="zh-CN" altLang="en-US" sz="2000" b="1" kern="0">
              <a:solidFill>
                <a:schemeClr val="accent1"/>
              </a:solidFill>
              <a:latin typeface="+mn-ea"/>
              <a:cs typeface="+mn-ea"/>
            </a:endParaRPr>
          </a:p>
        </p:txBody>
      </p:sp>
      <p:sp>
        <p:nvSpPr>
          <p:cNvPr id="27" name="矩形 26"/>
          <p:cNvSpPr/>
          <p:nvPr>
            <p:custDataLst>
              <p:tags r:id="rId19"/>
            </p:custDataLst>
          </p:nvPr>
        </p:nvSpPr>
        <p:spPr>
          <a:xfrm>
            <a:off x="9919335" y="2199958"/>
            <a:ext cx="288000" cy="7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just"/>
            <a:endParaRPr lang="zh-CN" altLang="en-US"/>
          </a:p>
        </p:txBody>
      </p:sp>
    </p:spTree>
    <p:custDataLst>
      <p:tags r:id="rId2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694800" y="360000"/>
            <a:ext cx="5401200" cy="720000"/>
          </a:xfrm>
        </p:spPr>
        <p:txBody>
          <a:bodyPr lIns="0" tIns="0" rIns="0" bIns="0" anchor="b"/>
          <a:lstStyle/>
          <a:p>
            <a:pPr algn="l"/>
            <a:r>
              <a:rPr lang="zh-CN" altLang="en-US"/>
              <a:t>超平面定义</a:t>
            </a:r>
            <a:endParaRPr lang="zh-CN" altLang="en-US"/>
          </a:p>
        </p:txBody>
      </p:sp>
      <p:sp>
        <p:nvSpPr>
          <p:cNvPr id="5" name="矩形 4"/>
          <p:cNvSpPr/>
          <p:nvPr>
            <p:custDataLst>
              <p:tags r:id="rId2"/>
            </p:custDataLst>
          </p:nvPr>
        </p:nvSpPr>
        <p:spPr>
          <a:xfrm>
            <a:off x="1676018" y="2077460"/>
            <a:ext cx="4300220" cy="1039436"/>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a:solidFill>
                  <a:schemeClr val="tx1">
                    <a:lumMod val="85000"/>
                    <a:lumOff val="15000"/>
                  </a:schemeClr>
                </a:solidFill>
                <a:latin typeface="+mn-ea"/>
                <a:cs typeface="+mn-ea"/>
              </a:rPr>
              <a:t>超平面是n维空间中的一个n-1维子空间，可以用线性方程来描述其位置。</a:t>
            </a:r>
            <a:endParaRPr lang="zh-CN" altLang="en-US" sz="1600">
              <a:solidFill>
                <a:schemeClr val="tx1">
                  <a:lumMod val="85000"/>
                  <a:lumOff val="15000"/>
                </a:schemeClr>
              </a:solidFill>
              <a:latin typeface="+mn-ea"/>
              <a:cs typeface="+mn-ea"/>
            </a:endParaRPr>
          </a:p>
        </p:txBody>
      </p:sp>
      <p:sp>
        <p:nvSpPr>
          <p:cNvPr id="6" name="矩形 5"/>
          <p:cNvSpPr/>
          <p:nvPr>
            <p:custDataLst>
              <p:tags r:id="rId3"/>
            </p:custDataLst>
          </p:nvPr>
        </p:nvSpPr>
        <p:spPr>
          <a:xfrm>
            <a:off x="1676018" y="1713605"/>
            <a:ext cx="4300220" cy="322555"/>
          </a:xfrm>
          <a:prstGeom prst="rect">
            <a:avLst/>
          </a:prstGeom>
          <a:noFill/>
        </p:spPr>
        <p:txBody>
          <a:bodyPr wrap="square" lIns="0" tIns="0" rIns="0" bIns="0" rtlCol="0" anchor="b">
            <a:noAutofit/>
          </a:bodyPr>
          <a:p>
            <a:pPr>
              <a:spcBef>
                <a:spcPct val="0"/>
              </a:spcBef>
              <a:spcAft>
                <a:spcPct val="0"/>
              </a:spcAft>
            </a:pPr>
            <a:r>
              <a:rPr lang="zh-CN" altLang="en-US" sz="2000" b="1">
                <a:solidFill>
                  <a:schemeClr val="tx1"/>
                </a:solidFill>
                <a:latin typeface="+mn-ea"/>
                <a:cs typeface="+mn-ea"/>
              </a:rPr>
              <a:t>超平面的数学表达</a:t>
            </a:r>
            <a:endParaRPr lang="zh-CN" altLang="en-US" sz="2000" b="1">
              <a:solidFill>
                <a:schemeClr val="tx1"/>
              </a:solidFill>
              <a:latin typeface="+mn-ea"/>
              <a:cs typeface="+mn-ea"/>
            </a:endParaRPr>
          </a:p>
        </p:txBody>
      </p:sp>
      <p:sp>
        <p:nvSpPr>
          <p:cNvPr id="10" name="椭圆 9"/>
          <p:cNvSpPr/>
          <p:nvPr>
            <p:custDataLst>
              <p:tags r:id="rId4"/>
            </p:custDataLst>
          </p:nvPr>
        </p:nvSpPr>
        <p:spPr>
          <a:xfrm>
            <a:off x="720343" y="1765040"/>
            <a:ext cx="667385" cy="667385"/>
          </a:xfrm>
          <a:prstGeom prst="ellipse">
            <a:avLst/>
          </a:prstGeom>
          <a:solidFill>
            <a:schemeClr val="accent1"/>
          </a:solidFill>
          <a:ln w="25400">
            <a:noFill/>
          </a:ln>
          <a:effectLst>
            <a:outerShdw blurRad="254000" dist="76200" dir="5399998" algn="ctr" rotWithShape="0">
              <a:schemeClr val="accent1">
                <a:alpha val="25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Autofit/>
          </a:bodyPr>
          <a:p>
            <a:pPr lvl="0" indent="0" algn="ctr" fontAlgn="auto">
              <a:spcBef>
                <a:spcPct val="0"/>
              </a:spcBef>
              <a:spcAft>
                <a:spcPct val="0"/>
              </a:spcAft>
              <a:buClrTx/>
              <a:buSzTx/>
              <a:buFontTx/>
            </a:pPr>
            <a:r>
              <a:rPr lang="en-US" altLang="zh-CN" sz="2400" b="1">
                <a:solidFill>
                  <a:srgbClr val="FFFFFF"/>
                </a:solidFill>
                <a:latin typeface="+mn-ea"/>
                <a:cs typeface="+mn-ea"/>
                <a:sym typeface="+mn-ea"/>
              </a:rPr>
              <a:t>01</a:t>
            </a:r>
            <a:endParaRPr lang="en-US" altLang="zh-CN" sz="2400" b="1" dirty="0">
              <a:solidFill>
                <a:srgbClr val="FFFFFF"/>
              </a:solidFill>
              <a:latin typeface="+mn-ea"/>
              <a:cs typeface="+mn-ea"/>
              <a:sym typeface="+mn-ea"/>
            </a:endParaRPr>
          </a:p>
        </p:txBody>
      </p:sp>
      <p:sp>
        <p:nvSpPr>
          <p:cNvPr id="11" name="矩形 10"/>
          <p:cNvSpPr/>
          <p:nvPr>
            <p:custDataLst>
              <p:tags r:id="rId5"/>
            </p:custDataLst>
          </p:nvPr>
        </p:nvSpPr>
        <p:spPr>
          <a:xfrm>
            <a:off x="1676653" y="3689725"/>
            <a:ext cx="4300220" cy="1039436"/>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a:solidFill>
                  <a:schemeClr val="tx1">
                    <a:lumMod val="85000"/>
                    <a:lumOff val="15000"/>
                  </a:schemeClr>
                </a:solidFill>
                <a:latin typeface="+mn-ea"/>
                <a:cs typeface="+mn-ea"/>
              </a:rPr>
              <a:t>在运筹学中，超平面用于定义线性规划问题中的约束条件，是决策变量的取值范围的边界。</a:t>
            </a:r>
            <a:endParaRPr lang="zh-CN" altLang="en-US" sz="1600">
              <a:solidFill>
                <a:schemeClr val="tx1">
                  <a:lumMod val="85000"/>
                  <a:lumOff val="15000"/>
                </a:schemeClr>
              </a:solidFill>
              <a:latin typeface="+mn-ea"/>
              <a:cs typeface="+mn-ea"/>
            </a:endParaRPr>
          </a:p>
        </p:txBody>
      </p:sp>
      <p:sp>
        <p:nvSpPr>
          <p:cNvPr id="13" name="矩形 12"/>
          <p:cNvSpPr/>
          <p:nvPr>
            <p:custDataLst>
              <p:tags r:id="rId6"/>
            </p:custDataLst>
          </p:nvPr>
        </p:nvSpPr>
        <p:spPr>
          <a:xfrm>
            <a:off x="1676653" y="3325870"/>
            <a:ext cx="4300220" cy="322555"/>
          </a:xfrm>
          <a:prstGeom prst="rect">
            <a:avLst/>
          </a:prstGeom>
          <a:noFill/>
        </p:spPr>
        <p:txBody>
          <a:bodyPr wrap="square" lIns="0" tIns="0" rIns="0" bIns="0" rtlCol="0" anchor="b">
            <a:noAutofit/>
          </a:bodyPr>
          <a:p>
            <a:pPr>
              <a:spcBef>
                <a:spcPct val="0"/>
              </a:spcBef>
              <a:spcAft>
                <a:spcPct val="0"/>
              </a:spcAft>
            </a:pPr>
            <a:r>
              <a:rPr lang="zh-CN" altLang="en-US" sz="2000" b="1">
                <a:solidFill>
                  <a:schemeClr val="tx1"/>
                </a:solidFill>
                <a:latin typeface="+mn-ea"/>
                <a:cs typeface="+mn-ea"/>
              </a:rPr>
              <a:t>超平面与线性规划</a:t>
            </a:r>
            <a:endParaRPr lang="zh-CN" altLang="en-US" sz="2000" b="1">
              <a:solidFill>
                <a:schemeClr val="tx1"/>
              </a:solidFill>
              <a:latin typeface="+mn-ea"/>
              <a:cs typeface="+mn-ea"/>
            </a:endParaRPr>
          </a:p>
        </p:txBody>
      </p:sp>
      <p:sp>
        <p:nvSpPr>
          <p:cNvPr id="18" name="椭圆 17"/>
          <p:cNvSpPr/>
          <p:nvPr>
            <p:custDataLst>
              <p:tags r:id="rId7"/>
            </p:custDataLst>
          </p:nvPr>
        </p:nvSpPr>
        <p:spPr>
          <a:xfrm>
            <a:off x="720343" y="3392545"/>
            <a:ext cx="667385" cy="667385"/>
          </a:xfrm>
          <a:prstGeom prst="ellipse">
            <a:avLst/>
          </a:prstGeom>
          <a:solidFill>
            <a:schemeClr val="accent1"/>
          </a:solidFill>
          <a:ln w="25400">
            <a:noFill/>
          </a:ln>
          <a:effectLst>
            <a:outerShdw blurRad="254000" dist="76200" dir="5399998" algn="ctr" rotWithShape="0">
              <a:schemeClr val="accent1">
                <a:alpha val="25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Autofit/>
          </a:bodyPr>
          <a:p>
            <a:pPr lvl="0" indent="0" algn="ctr" fontAlgn="auto">
              <a:spcBef>
                <a:spcPct val="0"/>
              </a:spcBef>
              <a:spcAft>
                <a:spcPct val="0"/>
              </a:spcAft>
              <a:buClrTx/>
              <a:buSzTx/>
              <a:buFontTx/>
            </a:pPr>
            <a:r>
              <a:rPr lang="en-US" altLang="zh-CN" sz="2400" b="1">
                <a:solidFill>
                  <a:srgbClr val="FFFFFF"/>
                </a:solidFill>
                <a:latin typeface="+mn-ea"/>
                <a:cs typeface="+mn-ea"/>
                <a:sym typeface="+mn-ea"/>
              </a:rPr>
              <a:t>02</a:t>
            </a:r>
            <a:endParaRPr lang="en-US" altLang="zh-CN" sz="2400" b="1" dirty="0">
              <a:solidFill>
                <a:srgbClr val="FFFFFF"/>
              </a:solidFill>
              <a:latin typeface="+mn-ea"/>
              <a:cs typeface="+mn-ea"/>
              <a:sym typeface="+mn-ea"/>
            </a:endParaRPr>
          </a:p>
        </p:txBody>
      </p:sp>
      <p:sp>
        <p:nvSpPr>
          <p:cNvPr id="19" name="矩形 18"/>
          <p:cNvSpPr/>
          <p:nvPr>
            <p:custDataLst>
              <p:tags r:id="rId8"/>
            </p:custDataLst>
          </p:nvPr>
        </p:nvSpPr>
        <p:spPr>
          <a:xfrm>
            <a:off x="1677288" y="5301990"/>
            <a:ext cx="4300220" cy="1039436"/>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a:solidFill>
                  <a:schemeClr val="tx1">
                    <a:lumMod val="85000"/>
                    <a:lumOff val="15000"/>
                  </a:schemeClr>
                </a:solidFill>
                <a:latin typeface="+mn-ea"/>
                <a:cs typeface="+mn-ea"/>
              </a:rPr>
              <a:t>超平面将空间分割成两个半空间，它在几何上代表了能够将多维空间分割成两部分的“平面”。</a:t>
            </a:r>
            <a:endParaRPr lang="zh-CN" altLang="en-US" sz="1600">
              <a:solidFill>
                <a:schemeClr val="tx1">
                  <a:lumMod val="85000"/>
                  <a:lumOff val="15000"/>
                </a:schemeClr>
              </a:solidFill>
              <a:latin typeface="+mn-ea"/>
              <a:cs typeface="+mn-ea"/>
            </a:endParaRPr>
          </a:p>
        </p:txBody>
      </p:sp>
      <p:sp>
        <p:nvSpPr>
          <p:cNvPr id="20" name="矩形 19"/>
          <p:cNvSpPr/>
          <p:nvPr>
            <p:custDataLst>
              <p:tags r:id="rId9"/>
            </p:custDataLst>
          </p:nvPr>
        </p:nvSpPr>
        <p:spPr>
          <a:xfrm>
            <a:off x="1677288" y="4938135"/>
            <a:ext cx="4300220" cy="322555"/>
          </a:xfrm>
          <a:prstGeom prst="rect">
            <a:avLst/>
          </a:prstGeom>
          <a:noFill/>
        </p:spPr>
        <p:txBody>
          <a:bodyPr wrap="square" lIns="0" tIns="0" rIns="0" bIns="0" rtlCol="0" anchor="b">
            <a:noAutofit/>
          </a:bodyPr>
          <a:p>
            <a:pPr>
              <a:spcBef>
                <a:spcPct val="0"/>
              </a:spcBef>
              <a:spcAft>
                <a:spcPct val="0"/>
              </a:spcAft>
            </a:pPr>
            <a:r>
              <a:rPr lang="zh-CN" altLang="en-US" sz="2000" b="1">
                <a:solidFill>
                  <a:schemeClr val="tx1"/>
                </a:solidFill>
                <a:latin typeface="+mn-ea"/>
                <a:cs typeface="+mn-ea"/>
              </a:rPr>
              <a:t>超平面的几何意义</a:t>
            </a:r>
            <a:endParaRPr lang="zh-CN" altLang="en-US" sz="2000" b="1">
              <a:solidFill>
                <a:schemeClr val="tx1"/>
              </a:solidFill>
              <a:latin typeface="+mn-ea"/>
              <a:cs typeface="+mn-ea"/>
            </a:endParaRPr>
          </a:p>
        </p:txBody>
      </p:sp>
      <p:sp>
        <p:nvSpPr>
          <p:cNvPr id="21" name="椭圆 20"/>
          <p:cNvSpPr/>
          <p:nvPr>
            <p:custDataLst>
              <p:tags r:id="rId10"/>
            </p:custDataLst>
          </p:nvPr>
        </p:nvSpPr>
        <p:spPr>
          <a:xfrm>
            <a:off x="720343" y="5002905"/>
            <a:ext cx="667385" cy="667385"/>
          </a:xfrm>
          <a:prstGeom prst="ellipse">
            <a:avLst/>
          </a:prstGeom>
          <a:solidFill>
            <a:schemeClr val="accent1"/>
          </a:solidFill>
          <a:ln w="25400">
            <a:noFill/>
          </a:ln>
          <a:effectLst>
            <a:outerShdw blurRad="254000" dist="76200" dir="5399998" algn="ctr" rotWithShape="0">
              <a:schemeClr val="accent1">
                <a:alpha val="25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Autofit/>
          </a:bodyPr>
          <a:p>
            <a:pPr lvl="0" indent="0" algn="ctr" fontAlgn="auto">
              <a:spcBef>
                <a:spcPct val="0"/>
              </a:spcBef>
              <a:spcAft>
                <a:spcPct val="0"/>
              </a:spcAft>
              <a:buClrTx/>
              <a:buSzTx/>
              <a:buFontTx/>
            </a:pPr>
            <a:r>
              <a:rPr lang="en-US" altLang="zh-CN" sz="2400" b="1">
                <a:solidFill>
                  <a:srgbClr val="FFFFFF"/>
                </a:solidFill>
                <a:latin typeface="+mn-ea"/>
                <a:cs typeface="+mn-ea"/>
                <a:sym typeface="+mn-ea"/>
              </a:rPr>
              <a:t>03</a:t>
            </a:r>
            <a:endParaRPr lang="en-US" altLang="zh-CN" sz="2400" b="1" dirty="0">
              <a:solidFill>
                <a:srgbClr val="FFFFFF"/>
              </a:solidFill>
              <a:latin typeface="+mn-ea"/>
              <a:cs typeface="+mn-ea"/>
              <a:sym typeface="+mn-ea"/>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半空间概念</a:t>
            </a:r>
            <a:endParaRPr lang="zh-CN" altLang="en-US"/>
          </a:p>
        </p:txBody>
      </p:sp>
      <p:sp>
        <p:nvSpPr>
          <p:cNvPr id="2" name="矩形 1"/>
          <p:cNvSpPr/>
          <p:nvPr>
            <p:custDataLst>
              <p:tags r:id="rId2"/>
            </p:custDataLst>
          </p:nvPr>
        </p:nvSpPr>
        <p:spPr>
          <a:xfrm>
            <a:off x="2146395" y="1944963"/>
            <a:ext cx="8999550" cy="178934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olidFill>
                  <a:schemeClr val="tx1">
                    <a:lumMod val="85000"/>
                    <a:lumOff val="15000"/>
                  </a:schemeClr>
                </a:solidFill>
                <a:latin typeface="+mn-ea"/>
                <a:cs typeface="+mn-ea"/>
                <a:sym typeface="+mn-ea"/>
              </a:rPr>
              <a:t>半空间是由一个超平面将空间分成两部分，每部分称为一个半空间，具有无限延伸的特性。</a:t>
            </a:r>
            <a:endParaRPr lang="zh-CN" altLang="en-US">
              <a:solidFill>
                <a:schemeClr val="tx1">
                  <a:lumMod val="85000"/>
                  <a:lumOff val="15000"/>
                </a:schemeClr>
              </a:solidFill>
              <a:latin typeface="+mn-ea"/>
              <a:cs typeface="+mn-ea"/>
              <a:sym typeface="+mn-ea"/>
            </a:endParaRPr>
          </a:p>
        </p:txBody>
      </p:sp>
      <p:sp>
        <p:nvSpPr>
          <p:cNvPr id="3" name="矩形 2"/>
          <p:cNvSpPr/>
          <p:nvPr>
            <p:custDataLst>
              <p:tags r:id="rId3"/>
            </p:custDataLst>
          </p:nvPr>
        </p:nvSpPr>
        <p:spPr>
          <a:xfrm>
            <a:off x="2146395" y="1475721"/>
            <a:ext cx="8999549" cy="461719"/>
          </a:xfrm>
          <a:prstGeom prst="rect">
            <a:avLst/>
          </a:prstGeom>
          <a:noFill/>
        </p:spPr>
        <p:txBody>
          <a:bodyPr wrap="square" lIns="0" tIns="0" rIns="0" bIns="0" rtlCol="0" anchor="ctr" anchorCtr="0">
            <a:noAutofit/>
          </a:bodyPr>
          <a:p>
            <a:pPr algn="just">
              <a:spcBef>
                <a:spcPct val="0"/>
              </a:spcBef>
              <a:spcAft>
                <a:spcPct val="0"/>
              </a:spcAft>
            </a:pPr>
            <a:r>
              <a:rPr lang="zh-CN" altLang="en-US" sz="2200" b="1">
                <a:solidFill>
                  <a:schemeClr val="accent1"/>
                </a:solidFill>
                <a:latin typeface="+mn-ea"/>
                <a:cs typeface="+mn-ea"/>
                <a:sym typeface="+mn-ea"/>
              </a:rPr>
              <a:t>定义与性质</a:t>
            </a:r>
            <a:endParaRPr lang="zh-CN" altLang="en-US" sz="2200" b="1">
              <a:solidFill>
                <a:schemeClr val="accent1"/>
              </a:solidFill>
              <a:latin typeface="+mn-ea"/>
              <a:cs typeface="+mn-ea"/>
              <a:sym typeface="+mn-ea"/>
            </a:endParaRPr>
          </a:p>
        </p:txBody>
      </p:sp>
      <p:sp>
        <p:nvSpPr>
          <p:cNvPr id="14" name="矩形 13"/>
          <p:cNvSpPr/>
          <p:nvPr>
            <p:custDataLst>
              <p:tags r:id="rId4"/>
            </p:custDataLst>
          </p:nvPr>
        </p:nvSpPr>
        <p:spPr>
          <a:xfrm>
            <a:off x="1246646" y="1542393"/>
            <a:ext cx="579571" cy="579571"/>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01</a:t>
            </a:r>
            <a:endParaRPr lang="zh-CN" altLang="en-US" sz="2400">
              <a:solidFill>
                <a:schemeClr val="lt1">
                  <a:lumMod val="100000"/>
                </a:schemeClr>
              </a:solidFill>
              <a:latin typeface="+mn-ea"/>
              <a:cs typeface="+mn-ea"/>
              <a:sym typeface="+mn-ea"/>
            </a:endParaRPr>
          </a:p>
        </p:txBody>
      </p:sp>
      <p:sp>
        <p:nvSpPr>
          <p:cNvPr id="15" name="矩形 14"/>
          <p:cNvSpPr/>
          <p:nvPr>
            <p:custDataLst>
              <p:tags r:id="rId5"/>
            </p:custDataLst>
          </p:nvPr>
        </p:nvSpPr>
        <p:spPr>
          <a:xfrm>
            <a:off x="2145761" y="4412449"/>
            <a:ext cx="8999549" cy="178934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olidFill>
                  <a:schemeClr val="tx1">
                    <a:lumMod val="85000"/>
                    <a:lumOff val="15000"/>
                  </a:schemeClr>
                </a:solidFill>
                <a:latin typeface="+mn-ea"/>
                <a:cs typeface="+mn-ea"/>
                <a:sym typeface="+mn-ea"/>
              </a:rPr>
              <a:t>在运筹学中，半空间用于定义约束条件，如线性规划问题中的不等式约束，限制解的可行区域。</a:t>
            </a:r>
            <a:endParaRPr lang="zh-CN" altLang="en-US">
              <a:solidFill>
                <a:schemeClr val="tx1">
                  <a:lumMod val="85000"/>
                  <a:lumOff val="15000"/>
                </a:schemeClr>
              </a:solidFill>
              <a:latin typeface="+mn-ea"/>
              <a:cs typeface="+mn-ea"/>
              <a:sym typeface="+mn-ea"/>
            </a:endParaRPr>
          </a:p>
        </p:txBody>
      </p:sp>
      <p:sp>
        <p:nvSpPr>
          <p:cNvPr id="16" name="矩形 15"/>
          <p:cNvSpPr/>
          <p:nvPr>
            <p:custDataLst>
              <p:tags r:id="rId6"/>
            </p:custDataLst>
          </p:nvPr>
        </p:nvSpPr>
        <p:spPr>
          <a:xfrm>
            <a:off x="2145761" y="3943208"/>
            <a:ext cx="8999549" cy="461719"/>
          </a:xfrm>
          <a:prstGeom prst="rect">
            <a:avLst/>
          </a:prstGeom>
          <a:noFill/>
        </p:spPr>
        <p:txBody>
          <a:bodyPr wrap="square" lIns="0" tIns="0" rIns="0" bIns="0" rtlCol="0" anchor="ctr" anchorCtr="0">
            <a:noAutofit/>
          </a:bodyPr>
          <a:p>
            <a:pPr algn="just">
              <a:spcBef>
                <a:spcPct val="0"/>
              </a:spcBef>
              <a:spcAft>
                <a:spcPct val="0"/>
              </a:spcAft>
            </a:pPr>
            <a:r>
              <a:rPr lang="zh-CN" altLang="en-US" sz="2200" b="1">
                <a:solidFill>
                  <a:schemeClr val="accent1"/>
                </a:solidFill>
                <a:latin typeface="+mn-ea"/>
                <a:cs typeface="+mn-ea"/>
                <a:sym typeface="+mn-ea"/>
              </a:rPr>
              <a:t>半空间在优化中的应用</a:t>
            </a:r>
            <a:endParaRPr lang="zh-CN" altLang="en-US" sz="2200" b="1">
              <a:solidFill>
                <a:schemeClr val="accent1"/>
              </a:solidFill>
              <a:latin typeface="+mn-ea"/>
              <a:cs typeface="+mn-ea"/>
              <a:sym typeface="+mn-ea"/>
            </a:endParaRPr>
          </a:p>
        </p:txBody>
      </p:sp>
      <p:sp>
        <p:nvSpPr>
          <p:cNvPr id="17" name="矩形 16"/>
          <p:cNvSpPr/>
          <p:nvPr>
            <p:custDataLst>
              <p:tags r:id="rId7"/>
            </p:custDataLst>
          </p:nvPr>
        </p:nvSpPr>
        <p:spPr>
          <a:xfrm>
            <a:off x="1246011" y="4009879"/>
            <a:ext cx="579571" cy="579571"/>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02</a:t>
            </a:r>
            <a:endParaRPr lang="zh-CN" altLang="en-US" sz="2400">
              <a:solidFill>
                <a:schemeClr val="lt1">
                  <a:lumMod val="100000"/>
                </a:schemeClr>
              </a:solidFill>
              <a:latin typeface="+mn-ea"/>
              <a:cs typeface="+mn-ea"/>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PART 04  </a:t>
            </a:r>
            <a:endParaRPr lang="zh-CN" altLang="en-US"/>
          </a:p>
        </p:txBody>
      </p:sp>
      <p:sp>
        <p:nvSpPr>
          <p:cNvPr id="3" name="标题 2"/>
          <p:cNvSpPr>
            <a:spLocks noGrp="1"/>
          </p:cNvSpPr>
          <p:nvPr>
            <p:ph type="title" idx="1"/>
            <p:custDataLst>
              <p:tags r:id="rId2"/>
            </p:custDataLst>
          </p:nvPr>
        </p:nvSpPr>
        <p:spPr/>
        <p:txBody>
          <a:bodyPr/>
          <a:lstStyle/>
          <a:p>
            <a:r>
              <a:rPr lang="zh-CN" altLang="en-US"/>
              <a:t>凸组合与凸包</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96000" y="394405"/>
            <a:ext cx="10800000" cy="792000"/>
          </a:xfrm>
        </p:spPr>
        <p:txBody>
          <a:bodyPr/>
          <a:lstStyle/>
          <a:p>
            <a:r>
              <a:rPr lang="zh-CN" altLang="en-US"/>
              <a:t>凸组合定义</a:t>
            </a:r>
            <a:endParaRPr lang="zh-CN" altLang="en-US"/>
          </a:p>
        </p:txBody>
      </p:sp>
      <p:sp>
        <p:nvSpPr>
          <p:cNvPr id="2" name="圆角矩形 13"/>
          <p:cNvSpPr/>
          <p:nvPr>
            <p:custDataLst>
              <p:tags r:id="rId2"/>
            </p:custDataLst>
          </p:nvPr>
        </p:nvSpPr>
        <p:spPr>
          <a:xfrm>
            <a:off x="6228372" y="1656899"/>
            <a:ext cx="1833359" cy="375762"/>
          </a:xfrm>
          <a:prstGeom prst="roundRect">
            <a:avLst>
              <a:gd name="adj" fmla="val 11999"/>
            </a:avLst>
          </a:prstGeom>
          <a:solidFill>
            <a:schemeClr val="accent1"/>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Autofit/>
          </a:bodyPr>
          <a:p>
            <a:pPr algn="ctr">
              <a:spcBef>
                <a:spcPct val="0"/>
              </a:spcBef>
              <a:spcAft>
                <a:spcPct val="0"/>
              </a:spcAft>
            </a:pPr>
            <a:r>
              <a:rPr lang="zh-CN" altLang="en-US" b="1">
                <a:solidFill>
                  <a:schemeClr val="lt1">
                    <a:lumMod val="100000"/>
                  </a:schemeClr>
                </a:solidFill>
                <a:latin typeface="+mn-ea"/>
                <a:cs typeface="+mn-ea"/>
                <a:sym typeface="+mn-ea"/>
              </a:rPr>
              <a:t>线性组合与凸性</a:t>
            </a:r>
            <a:endParaRPr lang="zh-CN" altLang="en-US" b="1">
              <a:solidFill>
                <a:schemeClr val="lt1">
                  <a:lumMod val="100000"/>
                </a:schemeClr>
              </a:solidFill>
              <a:latin typeface="+mn-ea"/>
              <a:cs typeface="+mn-ea"/>
              <a:sym typeface="+mn-ea"/>
            </a:endParaRPr>
          </a:p>
        </p:txBody>
      </p:sp>
      <p:sp>
        <p:nvSpPr>
          <p:cNvPr id="4" name="矩形 3"/>
          <p:cNvSpPr/>
          <p:nvPr>
            <p:custDataLst>
              <p:tags r:id="rId3"/>
            </p:custDataLst>
          </p:nvPr>
        </p:nvSpPr>
        <p:spPr>
          <a:xfrm>
            <a:off x="6227734" y="2032306"/>
            <a:ext cx="5246268" cy="1087458"/>
          </a:xfrm>
          <a:prstGeom prst="rect">
            <a:avLst/>
          </a:prstGeom>
          <a:noFill/>
        </p:spPr>
        <p:txBody>
          <a:bodyPr wrap="square" lIns="0" tIns="0" rIns="0" bIns="0" rtlCol="0" anchor="t" anchorCtr="0">
            <a:noAutofit/>
          </a:bodyPr>
          <a:p>
            <a:pPr algn="just">
              <a:lnSpc>
                <a:spcPct val="140000"/>
              </a:lnSpc>
              <a:spcBef>
                <a:spcPct val="0"/>
              </a:spcBef>
              <a:spcAft>
                <a:spcPct val="0"/>
              </a:spcAft>
            </a:pPr>
            <a:r>
              <a:rPr lang="zh-CN" altLang="en-US" sz="2000">
                <a:solidFill>
                  <a:schemeClr val="tx1">
                    <a:lumMod val="85000"/>
                    <a:lumOff val="15000"/>
                  </a:schemeClr>
                </a:solidFill>
                <a:latin typeface="黑体" panose="02010609060101010101" charset="-122"/>
                <a:ea typeface="黑体" panose="02010609060101010101" charset="-122"/>
                <a:cs typeface="+mn-ea"/>
                <a:sym typeface="+mn-ea"/>
              </a:rPr>
              <a:t>凸组合是线性组合的一种特殊形式，其中所有组合系数非负且和为一。</a:t>
            </a:r>
            <a:endParaRPr lang="zh-CN" altLang="en-US" sz="2000">
              <a:solidFill>
                <a:schemeClr val="tx1">
                  <a:lumMod val="85000"/>
                  <a:lumOff val="15000"/>
                </a:schemeClr>
              </a:solidFill>
              <a:latin typeface="黑体" panose="02010609060101010101" charset="-122"/>
              <a:ea typeface="黑体" panose="02010609060101010101" charset="-122"/>
              <a:cs typeface="+mn-ea"/>
              <a:sym typeface="+mn-ea"/>
            </a:endParaRPr>
          </a:p>
        </p:txBody>
      </p:sp>
      <p:sp>
        <p:nvSpPr>
          <p:cNvPr id="9" name="圆角矩形 24"/>
          <p:cNvSpPr/>
          <p:nvPr>
            <p:custDataLst>
              <p:tags r:id="rId4"/>
            </p:custDataLst>
          </p:nvPr>
        </p:nvSpPr>
        <p:spPr>
          <a:xfrm>
            <a:off x="6228372" y="3242659"/>
            <a:ext cx="1833359" cy="375762"/>
          </a:xfrm>
          <a:prstGeom prst="roundRect">
            <a:avLst>
              <a:gd name="adj" fmla="val 11999"/>
            </a:avLst>
          </a:prstGeom>
          <a:solidFill>
            <a:schemeClr val="accent1"/>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Autofit/>
          </a:bodyPr>
          <a:p>
            <a:pPr algn="ctr">
              <a:spcBef>
                <a:spcPct val="0"/>
              </a:spcBef>
              <a:spcAft>
                <a:spcPct val="0"/>
              </a:spcAft>
            </a:pPr>
            <a:r>
              <a:rPr lang="zh-CN" altLang="en-US" b="1">
                <a:solidFill>
                  <a:schemeClr val="lt1">
                    <a:lumMod val="100000"/>
                  </a:schemeClr>
                </a:solidFill>
                <a:latin typeface="+mn-ea"/>
                <a:cs typeface="+mn-ea"/>
                <a:sym typeface="+mn-ea"/>
              </a:rPr>
              <a:t>几何意义</a:t>
            </a:r>
            <a:endParaRPr lang="zh-CN" altLang="en-US" b="1">
              <a:solidFill>
                <a:schemeClr val="lt1">
                  <a:lumMod val="100000"/>
                </a:schemeClr>
              </a:solidFill>
              <a:latin typeface="+mn-ea"/>
              <a:cs typeface="+mn-ea"/>
              <a:sym typeface="+mn-ea"/>
            </a:endParaRPr>
          </a:p>
        </p:txBody>
      </p:sp>
      <p:sp>
        <p:nvSpPr>
          <p:cNvPr id="10" name="矩形 9"/>
          <p:cNvSpPr/>
          <p:nvPr>
            <p:custDataLst>
              <p:tags r:id="rId5"/>
            </p:custDataLst>
          </p:nvPr>
        </p:nvSpPr>
        <p:spPr>
          <a:xfrm>
            <a:off x="6228372" y="3609142"/>
            <a:ext cx="5246268" cy="1087458"/>
          </a:xfrm>
          <a:prstGeom prst="rect">
            <a:avLst/>
          </a:prstGeom>
          <a:noFill/>
        </p:spPr>
        <p:txBody>
          <a:bodyPr wrap="square" lIns="0" tIns="0" rIns="0" bIns="0" rtlCol="0" anchor="t" anchorCtr="0">
            <a:noAutofit/>
          </a:bodyPr>
          <a:p>
            <a:pPr algn="just">
              <a:lnSpc>
                <a:spcPct val="140000"/>
              </a:lnSpc>
              <a:spcBef>
                <a:spcPct val="0"/>
              </a:spcBef>
              <a:spcAft>
                <a:spcPct val="0"/>
              </a:spcAft>
            </a:pPr>
            <a:r>
              <a:rPr lang="zh-CN" altLang="en-US">
                <a:solidFill>
                  <a:schemeClr val="tx1">
                    <a:lumMod val="85000"/>
                    <a:lumOff val="15000"/>
                  </a:schemeClr>
                </a:solidFill>
                <a:latin typeface="黑体" panose="02010609060101010101" charset="-122"/>
                <a:ea typeface="黑体" panose="02010609060101010101" charset="-122"/>
                <a:cs typeface="+mn-ea"/>
                <a:sym typeface="+mn-ea"/>
              </a:rPr>
              <a:t>在几何上，凸组合可以理解为在多维空间中，一组点通过凸组合形成的点集始终位于这些点构成的凸多边形内部或边界上。</a:t>
            </a:r>
            <a:endParaRPr lang="zh-CN" altLang="en-US">
              <a:solidFill>
                <a:schemeClr val="tx1">
                  <a:lumMod val="85000"/>
                  <a:lumOff val="15000"/>
                </a:schemeClr>
              </a:solidFill>
              <a:latin typeface="黑体" panose="02010609060101010101" charset="-122"/>
              <a:ea typeface="黑体" panose="02010609060101010101" charset="-122"/>
              <a:cs typeface="+mn-ea"/>
              <a:sym typeface="+mn-ea"/>
            </a:endParaRPr>
          </a:p>
        </p:txBody>
      </p:sp>
      <p:sp>
        <p:nvSpPr>
          <p:cNvPr id="11" name="圆角矩形 28"/>
          <p:cNvSpPr/>
          <p:nvPr>
            <p:custDataLst>
              <p:tags r:id="rId6"/>
            </p:custDataLst>
          </p:nvPr>
        </p:nvSpPr>
        <p:spPr>
          <a:xfrm>
            <a:off x="6228372" y="4819495"/>
            <a:ext cx="1833359" cy="375762"/>
          </a:xfrm>
          <a:prstGeom prst="roundRect">
            <a:avLst>
              <a:gd name="adj" fmla="val 11999"/>
            </a:avLst>
          </a:prstGeom>
          <a:solidFill>
            <a:schemeClr val="accent1"/>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Autofit/>
          </a:bodyPr>
          <a:p>
            <a:pPr algn="ctr">
              <a:spcBef>
                <a:spcPct val="0"/>
              </a:spcBef>
              <a:spcAft>
                <a:spcPct val="0"/>
              </a:spcAft>
            </a:pPr>
            <a:r>
              <a:rPr lang="zh-CN" altLang="en-US" b="1">
                <a:solidFill>
                  <a:schemeClr val="lt1">
                    <a:lumMod val="100000"/>
                  </a:schemeClr>
                </a:solidFill>
                <a:latin typeface="+mn-ea"/>
                <a:cs typeface="+mn-ea"/>
                <a:sym typeface="+mn-ea"/>
              </a:rPr>
              <a:t>应用实例</a:t>
            </a:r>
            <a:endParaRPr lang="zh-CN" altLang="en-US" b="1">
              <a:solidFill>
                <a:schemeClr val="lt1">
                  <a:lumMod val="100000"/>
                </a:schemeClr>
              </a:solidFill>
              <a:latin typeface="+mn-ea"/>
              <a:cs typeface="+mn-ea"/>
              <a:sym typeface="+mn-ea"/>
            </a:endParaRPr>
          </a:p>
        </p:txBody>
      </p:sp>
      <p:sp>
        <p:nvSpPr>
          <p:cNvPr id="12" name="矩形 11"/>
          <p:cNvSpPr/>
          <p:nvPr>
            <p:custDataLst>
              <p:tags r:id="rId7"/>
            </p:custDataLst>
          </p:nvPr>
        </p:nvSpPr>
        <p:spPr>
          <a:xfrm>
            <a:off x="6228080" y="5196840"/>
            <a:ext cx="5246370" cy="1272540"/>
          </a:xfrm>
          <a:prstGeom prst="rect">
            <a:avLst/>
          </a:prstGeom>
          <a:noFill/>
        </p:spPr>
        <p:txBody>
          <a:bodyPr wrap="square" lIns="0" tIns="0" rIns="0" bIns="0" rtlCol="0" anchor="t" anchorCtr="0">
            <a:noAutofit/>
          </a:bodyPr>
          <a:p>
            <a:pPr algn="just">
              <a:lnSpc>
                <a:spcPct val="140000"/>
              </a:lnSpc>
              <a:spcBef>
                <a:spcPct val="0"/>
              </a:spcBef>
              <a:spcAft>
                <a:spcPct val="0"/>
              </a:spcAft>
            </a:pPr>
            <a:r>
              <a:rPr lang="zh-CN" altLang="en-US" sz="200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在机器学习中，支持向量机（SVM）的优化问题就涉及到凸组合的概念，以找到最优的分类超平面。</a:t>
            </a:r>
            <a:endParaRPr lang="zh-CN" altLang="en-US" sz="200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pic>
        <p:nvPicPr>
          <p:cNvPr id="5" name="图片 4"/>
          <p:cNvPicPr/>
          <p:nvPr/>
        </p:nvPicPr>
        <p:blipFill>
          <a:blip r:embed="rId8"/>
          <a:stretch>
            <a:fillRect/>
          </a:stretch>
        </p:blipFill>
        <p:spPr>
          <a:xfrm>
            <a:off x="576580" y="1656080"/>
            <a:ext cx="5062220" cy="411353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凸包</a:t>
            </a:r>
            <a:r>
              <a:rPr lang="zh-CN" altLang="en-US"/>
              <a:t>求解</a:t>
            </a:r>
            <a:endParaRPr lang="zh-CN" altLang="en-US"/>
          </a:p>
        </p:txBody>
      </p:sp>
      <p:pic>
        <p:nvPicPr>
          <p:cNvPr id="6" name="图片 5"/>
          <p:cNvPicPr/>
          <p:nvPr/>
        </p:nvPicPr>
        <p:blipFill>
          <a:blip r:embed="rId2"/>
          <a:stretch>
            <a:fillRect/>
          </a:stretch>
        </p:blipFill>
        <p:spPr>
          <a:xfrm>
            <a:off x="1541780" y="1384935"/>
            <a:ext cx="8863330" cy="520890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标题 2"/>
          <p:cNvSpPr>
            <a:spLocks noGrp="1"/>
          </p:cNvSpPr>
          <p:nvPr>
            <p:ph type="title" idx="2"/>
            <p:custDataLst>
              <p:tags r:id="rId1"/>
            </p:custDataLst>
          </p:nvPr>
        </p:nvSpPr>
        <p:spPr/>
        <p:txBody>
          <a:bodyPr/>
          <a:lstStyle/>
          <a:p>
            <a:r>
              <a:rPr lang="zh-CN" altLang="en-US"/>
              <a:t>Contents</a:t>
            </a:r>
            <a:endParaRPr lang="zh-CN" altLang="en-US"/>
          </a:p>
        </p:txBody>
      </p:sp>
      <p:sp>
        <p:nvSpPr>
          <p:cNvPr id="5" name="序号"/>
          <p:cNvSpPr txBox="1"/>
          <p:nvPr>
            <p:custDataLst>
              <p:tags r:id="rId2"/>
            </p:custDataLst>
          </p:nvPr>
        </p:nvSpPr>
        <p:spPr>
          <a:xfrm>
            <a:off x="3229610" y="2035810"/>
            <a:ext cx="2486660" cy="716280"/>
          </a:xfrm>
          <a:prstGeom prst="rect">
            <a:avLst/>
          </a:prstGeom>
          <a:noFill/>
        </p:spPr>
        <p:txBody>
          <a:bodyPr wrap="square" lIns="0" tIns="0" rIns="0" bIns="0" rtlCol="0" anchor="b" anchorCtr="0">
            <a:normAutofit/>
          </a:bodyPr>
          <a:lstStyle/>
          <a:p>
            <a:pPr algn="l"/>
            <a:r>
              <a:rPr lang="en-US" sz="3200" dirty="0">
                <a:solidFill>
                  <a:schemeClr val="tx1">
                    <a:lumMod val="85000"/>
                    <a:lumOff val="15000"/>
                  </a:schemeClr>
                </a:solidFill>
                <a:latin typeface="+mj-ea"/>
                <a:ea typeface="+mj-ea"/>
                <a:cs typeface="MiSans Normal" panose="00000500000000000000" charset="-122"/>
                <a:sym typeface="+mn-ea"/>
              </a:rPr>
              <a:t>01</a:t>
            </a:r>
            <a:endParaRPr lang="en-US" sz="3200" dirty="0">
              <a:solidFill>
                <a:schemeClr val="tx1">
                  <a:lumMod val="85000"/>
                  <a:lumOff val="15000"/>
                </a:schemeClr>
              </a:solidFill>
              <a:latin typeface="+mj-ea"/>
              <a:ea typeface="+mj-ea"/>
              <a:cs typeface="MiSans Normal" panose="00000500000000000000" charset="-122"/>
              <a:sym typeface="+mn-ea"/>
            </a:endParaRPr>
          </a:p>
        </p:txBody>
      </p:sp>
      <p:sp>
        <p:nvSpPr>
          <p:cNvPr id="10" name="标题"/>
          <p:cNvSpPr txBox="1"/>
          <p:nvPr>
            <p:custDataLst>
              <p:tags r:id="rId3"/>
            </p:custDataLst>
          </p:nvPr>
        </p:nvSpPr>
        <p:spPr>
          <a:xfrm>
            <a:off x="3229610" y="2860675"/>
            <a:ext cx="2486660" cy="992505"/>
          </a:xfrm>
          <a:prstGeom prst="rect">
            <a:avLst/>
          </a:prstGeom>
          <a:noFill/>
        </p:spPr>
        <p:txBody>
          <a:bodyPr wrap="square" lIns="0" tIns="0" rIns="0" bIns="0" rtlCol="0" anchor="t" anchorCtr="0">
            <a:normAutofit/>
          </a:bodyPr>
          <a:lstStyle/>
          <a:p>
            <a:pPr lvl="0" algn="l">
              <a:buClrTx/>
              <a:buSzTx/>
              <a:buFontTx/>
            </a:pPr>
            <a:r>
              <a:rPr lang="zh-CN" altLang="en-US" sz="2000" spc="300" dirty="0">
                <a:solidFill>
                  <a:schemeClr val="tx1">
                    <a:lumMod val="85000"/>
                    <a:lumOff val="15000"/>
                  </a:schemeClr>
                </a:solidFill>
                <a:latin typeface="+mj-ea"/>
                <a:ea typeface="+mj-ea"/>
                <a:cs typeface="MiSans Normal" panose="00000500000000000000" charset="-122"/>
                <a:sym typeface="+mn-ea"/>
              </a:rPr>
              <a:t>数学规划模型</a:t>
            </a:r>
            <a:endParaRPr lang="zh-CN" altLang="en-US" sz="2000" spc="300" dirty="0">
              <a:solidFill>
                <a:schemeClr val="tx1">
                  <a:lumMod val="85000"/>
                  <a:lumOff val="15000"/>
                </a:schemeClr>
              </a:solidFill>
              <a:latin typeface="+mj-ea"/>
              <a:ea typeface="+mj-ea"/>
              <a:cs typeface="MiSans Normal" panose="00000500000000000000" charset="-122"/>
              <a:sym typeface="+mn-ea"/>
            </a:endParaRPr>
          </a:p>
        </p:txBody>
      </p:sp>
      <p:sp>
        <p:nvSpPr>
          <p:cNvPr id="13" name="序号"/>
          <p:cNvSpPr txBox="1"/>
          <p:nvPr>
            <p:custDataLst>
              <p:tags r:id="rId4"/>
            </p:custDataLst>
          </p:nvPr>
        </p:nvSpPr>
        <p:spPr>
          <a:xfrm>
            <a:off x="6927215" y="2035810"/>
            <a:ext cx="2585085" cy="716280"/>
          </a:xfrm>
          <a:prstGeom prst="rect">
            <a:avLst/>
          </a:prstGeom>
          <a:noFill/>
        </p:spPr>
        <p:txBody>
          <a:bodyPr wrap="square" lIns="0" tIns="0" rIns="0" bIns="0" rtlCol="0" anchor="b" anchorCtr="0">
            <a:normAutofit/>
          </a:bodyPr>
          <a:lstStyle/>
          <a:p>
            <a:pPr algn="l"/>
            <a:r>
              <a:rPr lang="en-US" sz="3200" dirty="0">
                <a:solidFill>
                  <a:schemeClr val="tx1">
                    <a:lumMod val="85000"/>
                    <a:lumOff val="15000"/>
                  </a:schemeClr>
                </a:solidFill>
                <a:latin typeface="+mj-ea"/>
                <a:ea typeface="+mj-ea"/>
                <a:cs typeface="MiSans Normal" panose="00000500000000000000" charset="-122"/>
                <a:sym typeface="+mn-ea"/>
              </a:rPr>
              <a:t>02</a:t>
            </a:r>
            <a:endParaRPr lang="en-US" sz="3200" dirty="0">
              <a:solidFill>
                <a:schemeClr val="tx1">
                  <a:lumMod val="85000"/>
                  <a:lumOff val="15000"/>
                </a:schemeClr>
              </a:solidFill>
              <a:latin typeface="+mj-ea"/>
              <a:ea typeface="+mj-ea"/>
              <a:cs typeface="MiSans Normal" panose="00000500000000000000" charset="-122"/>
              <a:sym typeface="+mn-ea"/>
            </a:endParaRPr>
          </a:p>
        </p:txBody>
      </p:sp>
      <p:sp>
        <p:nvSpPr>
          <p:cNvPr id="14" name="标题"/>
          <p:cNvSpPr txBox="1"/>
          <p:nvPr>
            <p:custDataLst>
              <p:tags r:id="rId5"/>
            </p:custDataLst>
          </p:nvPr>
        </p:nvSpPr>
        <p:spPr>
          <a:xfrm>
            <a:off x="6927215" y="2860675"/>
            <a:ext cx="2585085" cy="992505"/>
          </a:xfrm>
          <a:prstGeom prst="rect">
            <a:avLst/>
          </a:prstGeom>
          <a:noFill/>
        </p:spPr>
        <p:txBody>
          <a:bodyPr wrap="square" lIns="0" tIns="0" rIns="0" bIns="0" rtlCol="0" anchor="t" anchorCtr="0">
            <a:normAutofit/>
          </a:bodyPr>
          <a:lstStyle/>
          <a:p>
            <a:pPr lvl="0" algn="l">
              <a:buClrTx/>
              <a:buSzTx/>
              <a:buFontTx/>
            </a:pPr>
            <a:r>
              <a:rPr lang="zh-CN" altLang="en-US" sz="2000" spc="300" dirty="0">
                <a:solidFill>
                  <a:schemeClr val="tx1">
                    <a:lumMod val="85000"/>
                    <a:lumOff val="15000"/>
                  </a:schemeClr>
                </a:solidFill>
                <a:latin typeface="+mj-ea"/>
                <a:ea typeface="+mj-ea"/>
                <a:cs typeface="MiSans Normal" panose="00000500000000000000" charset="-122"/>
                <a:sym typeface="+mn-ea"/>
              </a:rPr>
              <a:t>凸集与极点</a:t>
            </a:r>
            <a:endParaRPr lang="zh-CN" altLang="en-US" sz="2000" spc="300" dirty="0">
              <a:solidFill>
                <a:schemeClr val="tx1">
                  <a:lumMod val="85000"/>
                  <a:lumOff val="15000"/>
                </a:schemeClr>
              </a:solidFill>
              <a:latin typeface="+mj-ea"/>
              <a:ea typeface="+mj-ea"/>
              <a:cs typeface="MiSans Normal" panose="00000500000000000000" charset="-122"/>
              <a:sym typeface="+mn-ea"/>
            </a:endParaRPr>
          </a:p>
        </p:txBody>
      </p:sp>
      <p:sp>
        <p:nvSpPr>
          <p:cNvPr id="21" name="序号"/>
          <p:cNvSpPr txBox="1"/>
          <p:nvPr>
            <p:custDataLst>
              <p:tags r:id="rId6"/>
            </p:custDataLst>
          </p:nvPr>
        </p:nvSpPr>
        <p:spPr>
          <a:xfrm>
            <a:off x="3333115" y="4207510"/>
            <a:ext cx="2383155" cy="716280"/>
          </a:xfrm>
          <a:prstGeom prst="rect">
            <a:avLst/>
          </a:prstGeom>
          <a:noFill/>
        </p:spPr>
        <p:txBody>
          <a:bodyPr wrap="square" lIns="0" tIns="0" rIns="0" bIns="0" rtlCol="0" anchor="b" anchorCtr="0">
            <a:normAutofit/>
          </a:bodyPr>
          <a:lstStyle/>
          <a:p>
            <a:pPr algn="l"/>
            <a:r>
              <a:rPr lang="en-US" sz="3200" dirty="0">
                <a:solidFill>
                  <a:schemeClr val="tx1">
                    <a:lumMod val="85000"/>
                    <a:lumOff val="15000"/>
                  </a:schemeClr>
                </a:solidFill>
                <a:latin typeface="+mj-ea"/>
                <a:ea typeface="+mj-ea"/>
                <a:cs typeface="MiSans Normal" panose="00000500000000000000" charset="-122"/>
                <a:sym typeface="+mn-ea"/>
              </a:rPr>
              <a:t>03</a:t>
            </a:r>
            <a:endParaRPr lang="en-US" sz="3200" dirty="0">
              <a:solidFill>
                <a:schemeClr val="tx1">
                  <a:lumMod val="85000"/>
                  <a:lumOff val="15000"/>
                </a:schemeClr>
              </a:solidFill>
              <a:latin typeface="+mj-ea"/>
              <a:ea typeface="+mj-ea"/>
              <a:cs typeface="MiSans Normal" panose="00000500000000000000" charset="-122"/>
              <a:sym typeface="+mn-ea"/>
            </a:endParaRPr>
          </a:p>
        </p:txBody>
      </p:sp>
      <p:sp>
        <p:nvSpPr>
          <p:cNvPr id="22" name="标题"/>
          <p:cNvSpPr txBox="1"/>
          <p:nvPr>
            <p:custDataLst>
              <p:tags r:id="rId7"/>
            </p:custDataLst>
          </p:nvPr>
        </p:nvSpPr>
        <p:spPr>
          <a:xfrm>
            <a:off x="3333115" y="5032375"/>
            <a:ext cx="2382520" cy="992505"/>
          </a:xfrm>
          <a:prstGeom prst="rect">
            <a:avLst/>
          </a:prstGeom>
          <a:noFill/>
        </p:spPr>
        <p:txBody>
          <a:bodyPr wrap="square" lIns="0" tIns="0" rIns="0" bIns="0" rtlCol="0" anchor="t" anchorCtr="0">
            <a:normAutofit/>
          </a:bodyPr>
          <a:lstStyle/>
          <a:p>
            <a:pPr lvl="0" algn="l">
              <a:buClrTx/>
              <a:buSzTx/>
              <a:buFontTx/>
            </a:pPr>
            <a:r>
              <a:rPr lang="zh-CN" altLang="en-US" sz="2000" spc="300" dirty="0">
                <a:solidFill>
                  <a:schemeClr val="tx1">
                    <a:lumMod val="85000"/>
                    <a:lumOff val="15000"/>
                  </a:schemeClr>
                </a:solidFill>
                <a:latin typeface="+mj-ea"/>
                <a:ea typeface="+mj-ea"/>
                <a:cs typeface="MiSans Normal" panose="00000500000000000000" charset="-122"/>
                <a:sym typeface="+mn-ea"/>
              </a:rPr>
              <a:t>多面体与超平面</a:t>
            </a:r>
            <a:endParaRPr lang="zh-CN" altLang="en-US" sz="2000" spc="300" dirty="0">
              <a:solidFill>
                <a:schemeClr val="tx1">
                  <a:lumMod val="85000"/>
                  <a:lumOff val="15000"/>
                </a:schemeClr>
              </a:solidFill>
              <a:latin typeface="+mj-ea"/>
              <a:ea typeface="+mj-ea"/>
              <a:cs typeface="MiSans Normal" panose="00000500000000000000" charset="-122"/>
              <a:sym typeface="+mn-ea"/>
            </a:endParaRPr>
          </a:p>
        </p:txBody>
      </p:sp>
      <p:sp>
        <p:nvSpPr>
          <p:cNvPr id="24" name="序号"/>
          <p:cNvSpPr txBox="1"/>
          <p:nvPr>
            <p:custDataLst>
              <p:tags r:id="rId8"/>
            </p:custDataLst>
          </p:nvPr>
        </p:nvSpPr>
        <p:spPr>
          <a:xfrm>
            <a:off x="7030720" y="4207510"/>
            <a:ext cx="2585085" cy="716280"/>
          </a:xfrm>
          <a:prstGeom prst="rect">
            <a:avLst/>
          </a:prstGeom>
          <a:noFill/>
        </p:spPr>
        <p:txBody>
          <a:bodyPr wrap="square" lIns="0" tIns="0" rIns="0" bIns="0" rtlCol="0" anchor="b" anchorCtr="0">
            <a:normAutofit/>
          </a:bodyPr>
          <a:lstStyle/>
          <a:p>
            <a:pPr algn="l"/>
            <a:r>
              <a:rPr lang="en-US" sz="3200" dirty="0">
                <a:solidFill>
                  <a:schemeClr val="tx1">
                    <a:lumMod val="85000"/>
                    <a:lumOff val="15000"/>
                  </a:schemeClr>
                </a:solidFill>
                <a:latin typeface="+mj-ea"/>
                <a:ea typeface="+mj-ea"/>
                <a:cs typeface="MiSans Normal" panose="00000500000000000000" charset="-122"/>
                <a:sym typeface="+mn-ea"/>
              </a:rPr>
              <a:t>04</a:t>
            </a:r>
            <a:endParaRPr lang="en-US" sz="3200" dirty="0">
              <a:solidFill>
                <a:schemeClr val="tx1">
                  <a:lumMod val="85000"/>
                  <a:lumOff val="15000"/>
                </a:schemeClr>
              </a:solidFill>
              <a:latin typeface="+mj-ea"/>
              <a:ea typeface="+mj-ea"/>
              <a:cs typeface="MiSans Normal" panose="00000500000000000000" charset="-122"/>
              <a:sym typeface="+mn-ea"/>
            </a:endParaRPr>
          </a:p>
        </p:txBody>
      </p:sp>
      <p:sp>
        <p:nvSpPr>
          <p:cNvPr id="25" name="标题"/>
          <p:cNvSpPr txBox="1"/>
          <p:nvPr>
            <p:custDataLst>
              <p:tags r:id="rId9"/>
            </p:custDataLst>
          </p:nvPr>
        </p:nvSpPr>
        <p:spPr>
          <a:xfrm>
            <a:off x="7030720" y="5032375"/>
            <a:ext cx="2585085" cy="992505"/>
          </a:xfrm>
          <a:prstGeom prst="rect">
            <a:avLst/>
          </a:prstGeom>
          <a:noFill/>
        </p:spPr>
        <p:txBody>
          <a:bodyPr wrap="square" lIns="0" tIns="0" rIns="0" bIns="0" rtlCol="0" anchor="t" anchorCtr="0">
            <a:normAutofit/>
          </a:bodyPr>
          <a:lstStyle/>
          <a:p>
            <a:pPr lvl="0" algn="l">
              <a:buClrTx/>
              <a:buSzTx/>
              <a:buFontTx/>
            </a:pPr>
            <a:r>
              <a:rPr lang="zh-CN" altLang="en-US" sz="2000" spc="300" dirty="0">
                <a:solidFill>
                  <a:schemeClr val="tx1">
                    <a:lumMod val="85000"/>
                    <a:lumOff val="15000"/>
                  </a:schemeClr>
                </a:solidFill>
                <a:latin typeface="+mj-ea"/>
                <a:ea typeface="+mj-ea"/>
                <a:cs typeface="MiSans Normal" panose="00000500000000000000" charset="-122"/>
                <a:sym typeface="+mn-ea"/>
              </a:rPr>
              <a:t>凸组合与凸包</a:t>
            </a:r>
            <a:endParaRPr lang="zh-CN" altLang="en-US" sz="2000" spc="300" dirty="0">
              <a:solidFill>
                <a:schemeClr val="tx1">
                  <a:lumMod val="85000"/>
                  <a:lumOff val="15000"/>
                </a:schemeClr>
              </a:solidFill>
              <a:latin typeface="+mj-ea"/>
              <a:ea typeface="+mj-ea"/>
              <a:cs typeface="MiSans Normal" panose="00000500000000000000" charset="-122"/>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custDataLst>
              <p:tags r:id="rId1"/>
            </p:custDataLst>
          </p:nvPr>
        </p:nvSpPr>
        <p:spPr>
          <a:xfrm>
            <a:off x="886968" y="329184"/>
            <a:ext cx="10415016" cy="875665"/>
          </a:xfrm>
          <a:noFill/>
        </p:spPr>
        <p:txBody>
          <a:bodyPr wrap="square" lIns="91440" tIns="45720" rIns="91440" bIns="45720" rtlCol="0" anchor="b">
            <a:noAutofit/>
          </a:bodyPr>
          <a:lstStyle/>
          <a:p>
            <a:pPr>
              <a:lnSpc>
                <a:spcPct val="150000"/>
              </a:lnSpc>
            </a:pPr>
            <a:r>
              <a:rPr lang="zh-CN" altLang="en-US" sz="3400" dirty="0">
                <a:cs typeface="+mn-cs"/>
              </a:rPr>
              <a:t>应用场景</a:t>
            </a:r>
            <a:endParaRPr lang="zh-CN" altLang="en-US" sz="3400" dirty="0">
              <a:cs typeface="+mn-cs"/>
            </a:endParaRPr>
          </a:p>
        </p:txBody>
      </p:sp>
      <p:sp>
        <p:nvSpPr>
          <p:cNvPr id="3" name="Rectangle 41732_#color_#shadow_$dk1-788&amp;2007"/>
          <p:cNvSpPr/>
          <p:nvPr>
            <p:custDataLst>
              <p:tags r:id="rId2"/>
            </p:custDataLst>
          </p:nvPr>
        </p:nvSpPr>
        <p:spPr>
          <a:xfrm>
            <a:off x="998220" y="1755402"/>
            <a:ext cx="10195560" cy="1368000"/>
          </a:xfrm>
          <a:prstGeom prst="roundRect">
            <a:avLst/>
          </a:prstGeom>
          <a:solidFill>
            <a:srgbClr val="FFFFFF"/>
          </a:solidFill>
          <a:effectLst>
            <a:outerShdw blurRad="508000" dist="76200" dir="5400000" algn="bl" rotWithShape="0">
              <a:schemeClr val="accent1">
                <a:alpha val="20000"/>
              </a:schemeClr>
            </a:outerShdw>
          </a:effectLst>
        </p:spPr>
        <p:txBody>
          <a:bodyPr/>
          <a:p>
            <a:endParaRPr lang="zh-CN" altLang="en-US"/>
          </a:p>
        </p:txBody>
      </p:sp>
      <p:sp>
        <p:nvSpPr>
          <p:cNvPr id="4" name="矩形 3"/>
          <p:cNvSpPr/>
          <p:nvPr>
            <p:custDataLst>
              <p:tags r:id="rId3"/>
            </p:custDataLst>
          </p:nvPr>
        </p:nvSpPr>
        <p:spPr>
          <a:xfrm>
            <a:off x="1218565" y="2153547"/>
            <a:ext cx="876512" cy="571437"/>
          </a:xfrm>
          <a:prstGeom prst="rect">
            <a:avLst/>
          </a:prstGeom>
          <a:noFill/>
        </p:spPr>
        <p:txBody>
          <a:bodyPr wrap="none" rtlCol="0" anchor="ctr" anchorCtr="0">
            <a:noAutofit/>
          </a:bodyPr>
          <a:p>
            <a:pPr algn="ctr">
              <a:spcBef>
                <a:spcPct val="0"/>
              </a:spcBef>
              <a:spcAft>
                <a:spcPct val="0"/>
              </a:spcAft>
            </a:pPr>
            <a:r>
              <a:rPr lang="en-US" altLang="zh-CN" sz="3200" b="1">
                <a:solidFill>
                  <a:schemeClr val="accent1"/>
                </a:solidFill>
                <a:latin typeface="+mn-ea"/>
                <a:cs typeface="+mn-ea"/>
              </a:rPr>
              <a:t>01</a:t>
            </a:r>
            <a:endParaRPr lang="en-US" altLang="zh-CN" sz="3200" b="1">
              <a:solidFill>
                <a:schemeClr val="accent1"/>
              </a:solidFill>
              <a:latin typeface="+mn-ea"/>
              <a:cs typeface="+mn-ea"/>
            </a:endParaRPr>
          </a:p>
        </p:txBody>
      </p:sp>
      <p:sp>
        <p:nvSpPr>
          <p:cNvPr id="5" name="矩形 4"/>
          <p:cNvSpPr/>
          <p:nvPr>
            <p:custDataLst>
              <p:tags r:id="rId4"/>
            </p:custDataLst>
          </p:nvPr>
        </p:nvSpPr>
        <p:spPr>
          <a:xfrm>
            <a:off x="2239010" y="2305947"/>
            <a:ext cx="8481142" cy="700576"/>
          </a:xfrm>
          <a:prstGeom prst="rect">
            <a:avLst/>
          </a:prstGeom>
          <a:noFill/>
        </p:spPr>
        <p:txBody>
          <a:bodyPr wrap="square" lIns="0" tIns="0" rIns="0" bIns="0" rtlCol="0" anchor="t">
            <a:noAutofit/>
          </a:bodyPr>
          <a:p>
            <a:pPr algn="just">
              <a:lnSpc>
                <a:spcPct val="150000"/>
              </a:lnSpc>
              <a:spcBef>
                <a:spcPct val="0"/>
              </a:spcBef>
              <a:spcAft>
                <a:spcPct val="0"/>
              </a:spcAft>
            </a:pPr>
            <a:r>
              <a:rPr lang="zh-CN" altLang="en-US" sz="2000">
                <a:solidFill>
                  <a:srgbClr val="404040"/>
                </a:solidFill>
                <a:latin typeface="黑体" panose="02010609060101010101" charset="-122"/>
                <a:ea typeface="黑体" panose="02010609060101010101" charset="-122"/>
                <a:cs typeface="+mn-ea"/>
              </a:rPr>
              <a:t>在机器学习中，凸组合用于特征选择，帮助优化模型性能，减少过拟合</a:t>
            </a:r>
            <a:r>
              <a:rPr lang="zh-CN" altLang="en-US" sz="1400">
                <a:solidFill>
                  <a:srgbClr val="404040"/>
                </a:solidFill>
                <a:latin typeface="+mn-ea"/>
                <a:cs typeface="+mn-ea"/>
              </a:rPr>
              <a:t>。</a:t>
            </a:r>
            <a:endParaRPr lang="zh-CN" altLang="en-US" sz="1400">
              <a:solidFill>
                <a:srgbClr val="404040"/>
              </a:solidFill>
              <a:latin typeface="+mn-ea"/>
              <a:cs typeface="+mn-ea"/>
            </a:endParaRPr>
          </a:p>
        </p:txBody>
      </p:sp>
      <p:sp>
        <p:nvSpPr>
          <p:cNvPr id="6" name="矩形 5"/>
          <p:cNvSpPr/>
          <p:nvPr>
            <p:custDataLst>
              <p:tags r:id="rId5"/>
            </p:custDataLst>
          </p:nvPr>
        </p:nvSpPr>
        <p:spPr>
          <a:xfrm>
            <a:off x="2239010" y="1896372"/>
            <a:ext cx="8481141" cy="407291"/>
          </a:xfrm>
          <a:prstGeom prst="rect">
            <a:avLst/>
          </a:prstGeom>
          <a:noFill/>
        </p:spPr>
        <p:txBody>
          <a:bodyPr wrap="square" lIns="0" tIns="0" rIns="0" bIns="0" rtlCol="0" anchor="ctr">
            <a:noAutofit/>
          </a:bodyPr>
          <a:p>
            <a:pPr>
              <a:spcBef>
                <a:spcPct val="0"/>
              </a:spcBef>
              <a:spcAft>
                <a:spcPct val="0"/>
              </a:spcAft>
            </a:pPr>
            <a:r>
              <a:rPr lang="zh-CN" altLang="en-US" sz="2000" b="1" dirty="0">
                <a:solidFill>
                  <a:srgbClr val="151515"/>
                </a:solidFill>
                <a:latin typeface="+mn-ea"/>
                <a:cs typeface="+mn-ea"/>
              </a:rPr>
              <a:t>机器学习中的特征选择</a:t>
            </a:r>
            <a:endParaRPr lang="zh-CN" altLang="en-US" sz="2000" b="1" dirty="0">
              <a:solidFill>
                <a:srgbClr val="151515"/>
              </a:solidFill>
              <a:latin typeface="+mn-ea"/>
              <a:cs typeface="+mn-ea"/>
            </a:endParaRPr>
          </a:p>
        </p:txBody>
      </p:sp>
      <p:sp>
        <p:nvSpPr>
          <p:cNvPr id="7" name="Rectangle 41732_#color_#shadow_$dk1-788&amp;2007"/>
          <p:cNvSpPr/>
          <p:nvPr>
            <p:custDataLst>
              <p:tags r:id="rId6"/>
            </p:custDataLst>
          </p:nvPr>
        </p:nvSpPr>
        <p:spPr>
          <a:xfrm>
            <a:off x="998220" y="3254002"/>
            <a:ext cx="10195560" cy="1368000"/>
          </a:xfrm>
          <a:prstGeom prst="roundRect">
            <a:avLst/>
          </a:prstGeom>
          <a:solidFill>
            <a:srgbClr val="FFFFFF"/>
          </a:solidFill>
          <a:effectLst>
            <a:outerShdw blurRad="508000" dist="76200" dir="5400000" algn="bl" rotWithShape="0">
              <a:schemeClr val="accent1">
                <a:alpha val="20000"/>
              </a:schemeClr>
            </a:outerShdw>
          </a:effectLst>
        </p:spPr>
        <p:txBody>
          <a:bodyPr/>
          <a:p>
            <a:endParaRPr lang="zh-CN" altLang="en-US"/>
          </a:p>
        </p:txBody>
      </p:sp>
      <p:sp>
        <p:nvSpPr>
          <p:cNvPr id="8" name="矩形 7"/>
          <p:cNvSpPr/>
          <p:nvPr>
            <p:custDataLst>
              <p:tags r:id="rId7"/>
            </p:custDataLst>
          </p:nvPr>
        </p:nvSpPr>
        <p:spPr>
          <a:xfrm>
            <a:off x="1218565" y="3652147"/>
            <a:ext cx="876512" cy="571437"/>
          </a:xfrm>
          <a:prstGeom prst="rect">
            <a:avLst/>
          </a:prstGeom>
          <a:noFill/>
        </p:spPr>
        <p:txBody>
          <a:bodyPr wrap="none" rtlCol="0" anchor="ctr" anchorCtr="0">
            <a:noAutofit/>
          </a:bodyPr>
          <a:p>
            <a:pPr algn="ctr">
              <a:spcBef>
                <a:spcPct val="0"/>
              </a:spcBef>
              <a:spcAft>
                <a:spcPct val="0"/>
              </a:spcAft>
            </a:pPr>
            <a:r>
              <a:rPr lang="en-US" altLang="zh-CN" sz="3200" b="1">
                <a:solidFill>
                  <a:schemeClr val="accent1"/>
                </a:solidFill>
                <a:latin typeface="+mn-ea"/>
                <a:cs typeface="+mn-ea"/>
              </a:rPr>
              <a:t>02</a:t>
            </a:r>
            <a:endParaRPr lang="en-US" altLang="zh-CN" sz="3200" b="1">
              <a:solidFill>
                <a:schemeClr val="accent1"/>
              </a:solidFill>
              <a:latin typeface="+mn-ea"/>
              <a:cs typeface="+mn-ea"/>
            </a:endParaRPr>
          </a:p>
        </p:txBody>
      </p:sp>
      <p:sp>
        <p:nvSpPr>
          <p:cNvPr id="28" name="矩形 27"/>
          <p:cNvSpPr/>
          <p:nvPr>
            <p:custDataLst>
              <p:tags r:id="rId8"/>
            </p:custDataLst>
          </p:nvPr>
        </p:nvSpPr>
        <p:spPr>
          <a:xfrm>
            <a:off x="2239010" y="3803912"/>
            <a:ext cx="8481142" cy="700576"/>
          </a:xfrm>
          <a:prstGeom prst="rect">
            <a:avLst/>
          </a:prstGeom>
          <a:noFill/>
        </p:spPr>
        <p:txBody>
          <a:bodyPr wrap="square" lIns="0" tIns="0" rIns="0" bIns="0" rtlCol="0" anchor="t">
            <a:noAutofit/>
          </a:bodyPr>
          <a:p>
            <a:pPr algn="just">
              <a:lnSpc>
                <a:spcPct val="150000"/>
              </a:lnSpc>
              <a:spcBef>
                <a:spcPct val="0"/>
              </a:spcBef>
              <a:spcAft>
                <a:spcPct val="0"/>
              </a:spcAft>
            </a:pPr>
            <a:r>
              <a:rPr lang="zh-CN" altLang="en-US" sz="2000">
                <a:solidFill>
                  <a:srgbClr val="404040"/>
                </a:solidFill>
                <a:latin typeface="黑体" panose="02010609060101010101" charset="-122"/>
                <a:ea typeface="黑体" panose="02010609060101010101" charset="-122"/>
                <a:cs typeface="+mn-ea"/>
              </a:rPr>
              <a:t>凸包概念在经济学中用于资源分配问题，确保资源分配的效率和公平性。</a:t>
            </a:r>
            <a:endParaRPr lang="zh-CN" altLang="en-US" sz="2000">
              <a:solidFill>
                <a:srgbClr val="404040"/>
              </a:solidFill>
              <a:latin typeface="黑体" panose="02010609060101010101" charset="-122"/>
              <a:ea typeface="黑体" panose="02010609060101010101" charset="-122"/>
              <a:cs typeface="+mn-ea"/>
            </a:endParaRPr>
          </a:p>
        </p:txBody>
      </p:sp>
      <p:sp>
        <p:nvSpPr>
          <p:cNvPr id="29" name="矩形 28"/>
          <p:cNvSpPr/>
          <p:nvPr>
            <p:custDataLst>
              <p:tags r:id="rId9"/>
            </p:custDataLst>
          </p:nvPr>
        </p:nvSpPr>
        <p:spPr>
          <a:xfrm>
            <a:off x="2239010" y="3394337"/>
            <a:ext cx="8481141" cy="407291"/>
          </a:xfrm>
          <a:prstGeom prst="rect">
            <a:avLst/>
          </a:prstGeom>
          <a:noFill/>
        </p:spPr>
        <p:txBody>
          <a:bodyPr wrap="square" lIns="0" tIns="0" rIns="0" bIns="0" rtlCol="0" anchor="ctr">
            <a:noAutofit/>
          </a:bodyPr>
          <a:p>
            <a:pPr>
              <a:spcBef>
                <a:spcPct val="0"/>
              </a:spcBef>
              <a:spcAft>
                <a:spcPct val="0"/>
              </a:spcAft>
            </a:pPr>
            <a:r>
              <a:rPr lang="zh-CN" altLang="en-US" sz="2000" b="1">
                <a:solidFill>
                  <a:srgbClr val="151515"/>
                </a:solidFill>
                <a:latin typeface="+mn-ea"/>
                <a:cs typeface="+mn-ea"/>
              </a:rPr>
              <a:t>经济学中的资源分配</a:t>
            </a:r>
            <a:endParaRPr lang="zh-CN" altLang="en-US" sz="2000" b="1">
              <a:solidFill>
                <a:srgbClr val="151515"/>
              </a:solidFill>
              <a:latin typeface="+mn-ea"/>
              <a:cs typeface="+mn-ea"/>
            </a:endParaRPr>
          </a:p>
        </p:txBody>
      </p:sp>
      <p:sp>
        <p:nvSpPr>
          <p:cNvPr id="30" name="Rectangle 41732_#color_#shadow_$dk1-788&amp;2007"/>
          <p:cNvSpPr/>
          <p:nvPr>
            <p:custDataLst>
              <p:tags r:id="rId10"/>
            </p:custDataLst>
          </p:nvPr>
        </p:nvSpPr>
        <p:spPr>
          <a:xfrm>
            <a:off x="998220" y="4752602"/>
            <a:ext cx="10195560" cy="1368000"/>
          </a:xfrm>
          <a:prstGeom prst="roundRect">
            <a:avLst/>
          </a:prstGeom>
          <a:solidFill>
            <a:srgbClr val="FFFFFF"/>
          </a:solidFill>
          <a:effectLst>
            <a:outerShdw blurRad="508000" dist="76200" dir="5400000" algn="bl" rotWithShape="0">
              <a:schemeClr val="accent1">
                <a:alpha val="20000"/>
              </a:schemeClr>
            </a:outerShdw>
          </a:effectLst>
        </p:spPr>
        <p:txBody>
          <a:bodyPr/>
          <a:p>
            <a:endParaRPr lang="zh-CN" altLang="en-US"/>
          </a:p>
        </p:txBody>
      </p:sp>
      <p:sp>
        <p:nvSpPr>
          <p:cNvPr id="33" name="矩形 32"/>
          <p:cNvSpPr/>
          <p:nvPr>
            <p:custDataLst>
              <p:tags r:id="rId11"/>
            </p:custDataLst>
          </p:nvPr>
        </p:nvSpPr>
        <p:spPr>
          <a:xfrm>
            <a:off x="1218565" y="5150747"/>
            <a:ext cx="876512" cy="571437"/>
          </a:xfrm>
          <a:prstGeom prst="rect">
            <a:avLst/>
          </a:prstGeom>
          <a:noFill/>
        </p:spPr>
        <p:txBody>
          <a:bodyPr wrap="none" rtlCol="0" anchor="ctr" anchorCtr="0">
            <a:noAutofit/>
          </a:bodyPr>
          <a:p>
            <a:pPr algn="ctr">
              <a:spcBef>
                <a:spcPct val="0"/>
              </a:spcBef>
              <a:spcAft>
                <a:spcPct val="0"/>
              </a:spcAft>
            </a:pPr>
            <a:r>
              <a:rPr lang="en-US" altLang="zh-CN" sz="3200" b="1">
                <a:solidFill>
                  <a:schemeClr val="accent1"/>
                </a:solidFill>
                <a:latin typeface="+mn-ea"/>
                <a:cs typeface="+mn-ea"/>
              </a:rPr>
              <a:t>03</a:t>
            </a:r>
            <a:endParaRPr lang="en-US" altLang="zh-CN" sz="3200" b="1">
              <a:solidFill>
                <a:schemeClr val="accent1"/>
              </a:solidFill>
              <a:latin typeface="+mn-ea"/>
              <a:cs typeface="+mn-ea"/>
            </a:endParaRPr>
          </a:p>
        </p:txBody>
      </p:sp>
      <p:sp>
        <p:nvSpPr>
          <p:cNvPr id="34" name="矩形 33"/>
          <p:cNvSpPr/>
          <p:nvPr>
            <p:custDataLst>
              <p:tags r:id="rId12"/>
            </p:custDataLst>
          </p:nvPr>
        </p:nvSpPr>
        <p:spPr>
          <a:xfrm>
            <a:off x="2239010" y="5302512"/>
            <a:ext cx="8481142" cy="700576"/>
          </a:xfrm>
          <a:prstGeom prst="rect">
            <a:avLst/>
          </a:prstGeom>
          <a:noFill/>
        </p:spPr>
        <p:txBody>
          <a:bodyPr wrap="square" lIns="0" tIns="0" rIns="0" bIns="0" rtlCol="0" anchor="t">
            <a:noAutofit/>
          </a:bodyPr>
          <a:p>
            <a:pPr algn="just">
              <a:lnSpc>
                <a:spcPct val="150000"/>
              </a:lnSpc>
              <a:spcBef>
                <a:spcPct val="0"/>
              </a:spcBef>
              <a:spcAft>
                <a:spcPct val="0"/>
              </a:spcAft>
            </a:pPr>
            <a:r>
              <a:rPr lang="zh-CN" altLang="en-US" sz="2000">
                <a:solidFill>
                  <a:srgbClr val="404040"/>
                </a:solidFill>
                <a:latin typeface="黑体" panose="02010609060101010101" charset="-122"/>
                <a:ea typeface="黑体" panose="02010609060101010101" charset="-122"/>
                <a:cs typeface="+mn-ea"/>
              </a:rPr>
              <a:t>凸包技术在计算机图形学中用于简化复杂形状，提高渲染效率。</a:t>
            </a:r>
            <a:endParaRPr lang="zh-CN" altLang="en-US" sz="2000">
              <a:solidFill>
                <a:srgbClr val="404040"/>
              </a:solidFill>
              <a:latin typeface="黑体" panose="02010609060101010101" charset="-122"/>
              <a:ea typeface="黑体" panose="02010609060101010101" charset="-122"/>
              <a:cs typeface="+mn-ea"/>
            </a:endParaRPr>
          </a:p>
        </p:txBody>
      </p:sp>
      <p:sp>
        <p:nvSpPr>
          <p:cNvPr id="35" name="矩形 34"/>
          <p:cNvSpPr/>
          <p:nvPr>
            <p:custDataLst>
              <p:tags r:id="rId13"/>
            </p:custDataLst>
          </p:nvPr>
        </p:nvSpPr>
        <p:spPr>
          <a:xfrm>
            <a:off x="2239010" y="4892937"/>
            <a:ext cx="8481141" cy="407291"/>
          </a:xfrm>
          <a:prstGeom prst="rect">
            <a:avLst/>
          </a:prstGeom>
          <a:noFill/>
        </p:spPr>
        <p:txBody>
          <a:bodyPr wrap="square" lIns="0" tIns="0" rIns="0" bIns="0" rtlCol="0" anchor="ctr">
            <a:noAutofit/>
          </a:bodyPr>
          <a:p>
            <a:pPr>
              <a:spcBef>
                <a:spcPct val="0"/>
              </a:spcBef>
              <a:spcAft>
                <a:spcPct val="0"/>
              </a:spcAft>
            </a:pPr>
            <a:r>
              <a:rPr lang="zh-CN" altLang="en-US" sz="2000" b="1">
                <a:solidFill>
                  <a:srgbClr val="151515"/>
                </a:solidFill>
                <a:latin typeface="+mn-ea"/>
                <a:cs typeface="+mn-ea"/>
              </a:rPr>
              <a:t>计算机图形学中的形状简化</a:t>
            </a:r>
            <a:endParaRPr lang="zh-CN" altLang="en-US" sz="2000" b="1">
              <a:solidFill>
                <a:srgbClr val="151515"/>
              </a:solidFill>
              <a:latin typeface="+mn-ea"/>
              <a:cs typeface="+mn-ea"/>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a:xfrm>
            <a:off x="1351915" y="4349115"/>
            <a:ext cx="2009775" cy="615315"/>
          </a:xfrm>
        </p:spPr>
        <p:txBody>
          <a:bodyPr/>
          <a:lstStyle/>
          <a:p>
            <a:r>
              <a:rPr lang="zh-CN" altLang="en-US" sz="2000"/>
              <a:t>汇报人：方星</a:t>
            </a:r>
            <a:endParaRPr lang="zh-CN" altLang="en-US" sz="2000"/>
          </a:p>
        </p:txBody>
      </p:sp>
      <p:sp>
        <p:nvSpPr>
          <p:cNvPr id="4" name="标题 3"/>
          <p:cNvSpPr>
            <a:spLocks noGrp="1"/>
          </p:cNvSpPr>
          <p:nvPr>
            <p:ph type="title" idx="1"/>
            <p:custDataLst>
              <p:tags r:id="rId2"/>
            </p:custDataLst>
          </p:nvPr>
        </p:nvSpPr>
        <p:spPr/>
        <p:txBody>
          <a:bodyPr/>
          <a:lstStyle/>
          <a:p>
            <a:r>
              <a:rPr lang="zh-CN" altLang="en-US"/>
              <a:t>谢谢！</a:t>
            </a: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PART 01  </a:t>
            </a:r>
            <a:endParaRPr lang="zh-CN" altLang="en-US"/>
          </a:p>
        </p:txBody>
      </p:sp>
      <p:sp>
        <p:nvSpPr>
          <p:cNvPr id="3" name="标题 2"/>
          <p:cNvSpPr>
            <a:spLocks noGrp="1"/>
          </p:cNvSpPr>
          <p:nvPr>
            <p:ph type="title" idx="1"/>
            <p:custDataLst>
              <p:tags r:id="rId2"/>
            </p:custDataLst>
          </p:nvPr>
        </p:nvSpPr>
        <p:spPr/>
        <p:txBody>
          <a:bodyPr/>
          <a:lstStyle/>
          <a:p>
            <a:r>
              <a:rPr lang="zh-CN" altLang="en-US"/>
              <a:t>数学规划模型</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custDataLst>
              <p:tags r:id="rId1"/>
            </p:custDataLst>
          </p:nvPr>
        </p:nvSpPr>
        <p:spPr>
          <a:xfrm>
            <a:off x="608400" y="608400"/>
            <a:ext cx="10969200" cy="705600"/>
          </a:xfrm>
          <a:noFill/>
        </p:spPr>
        <p:txBody>
          <a:bodyPr wrap="square" lIns="91440" tIns="45720" rIns="91440" bIns="45720" rtlCol="0" anchor="b">
            <a:noAutofit/>
          </a:bodyPr>
          <a:lstStyle/>
          <a:p>
            <a:r>
              <a:rPr lang="zh-CN" altLang="en-US" dirty="0"/>
              <a:t>常见数学规划模型</a:t>
            </a:r>
            <a:endParaRPr lang="zh-CN" altLang="en-US" dirty="0"/>
          </a:p>
        </p:txBody>
      </p:sp>
      <p:sp>
        <p:nvSpPr>
          <p:cNvPr id="2" name="任意形状 2"/>
          <p:cNvSpPr/>
          <p:nvPr>
            <p:custDataLst>
              <p:tags r:id="rId2"/>
            </p:custDataLst>
          </p:nvPr>
        </p:nvSpPr>
        <p:spPr>
          <a:xfrm>
            <a:off x="248" y="1543467"/>
            <a:ext cx="12191753" cy="5314831"/>
          </a:xfrm>
          <a:custGeom>
            <a:avLst/>
            <a:gdLst>
              <a:gd name="connsiteX0" fmla="*/ 7421879 w 9144000"/>
              <a:gd name="connsiteY0" fmla="*/ 944 h 4667042"/>
              <a:gd name="connsiteX1" fmla="*/ 8739856 w 9144000"/>
              <a:gd name="connsiteY1" fmla="*/ 200746 h 4667042"/>
              <a:gd name="connsiteX2" fmla="*/ 9144000 w 9144000"/>
              <a:gd name="connsiteY2" fmla="*/ 302125 h 4667042"/>
              <a:gd name="connsiteX3" fmla="*/ 9144000 w 9144000"/>
              <a:gd name="connsiteY3" fmla="*/ 4667042 h 4667042"/>
              <a:gd name="connsiteX4" fmla="*/ 0 w 9144000"/>
              <a:gd name="connsiteY4" fmla="*/ 4667042 h 4667042"/>
              <a:gd name="connsiteX5" fmla="*/ 0 w 9144000"/>
              <a:gd name="connsiteY5" fmla="*/ 142334 h 4667042"/>
              <a:gd name="connsiteX6" fmla="*/ 260865 w 9144000"/>
              <a:gd name="connsiteY6" fmla="*/ 125811 h 4667042"/>
              <a:gd name="connsiteX7" fmla="*/ 640079 w 9144000"/>
              <a:gd name="connsiteY7" fmla="*/ 122864 h 4667042"/>
              <a:gd name="connsiteX8" fmla="*/ 4465319 w 9144000"/>
              <a:gd name="connsiteY8" fmla="*/ 595304 h 4667042"/>
              <a:gd name="connsiteX9" fmla="*/ 7421879 w 9144000"/>
              <a:gd name="connsiteY9" fmla="*/ 944 h 466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4667042">
                <a:moveTo>
                  <a:pt x="7421879" y="944"/>
                </a:moveTo>
                <a:cubicBezTo>
                  <a:pt x="7809547" y="11422"/>
                  <a:pt x="8275795" y="92622"/>
                  <a:pt x="8739856" y="200746"/>
                </a:cubicBezTo>
                <a:lnTo>
                  <a:pt x="9144000" y="302125"/>
                </a:lnTo>
                <a:lnTo>
                  <a:pt x="9144000" y="4667042"/>
                </a:lnTo>
                <a:lnTo>
                  <a:pt x="0" y="4667042"/>
                </a:lnTo>
                <a:lnTo>
                  <a:pt x="0" y="142334"/>
                </a:lnTo>
                <a:lnTo>
                  <a:pt x="260865" y="125811"/>
                </a:lnTo>
                <a:cubicBezTo>
                  <a:pt x="384849" y="121237"/>
                  <a:pt x="511492" y="120007"/>
                  <a:pt x="640079" y="122864"/>
                </a:cubicBezTo>
                <a:cubicBezTo>
                  <a:pt x="1668779" y="145724"/>
                  <a:pt x="3335019" y="615624"/>
                  <a:pt x="4465319" y="595304"/>
                </a:cubicBezTo>
                <a:cubicBezTo>
                  <a:pt x="5595619" y="574984"/>
                  <a:pt x="6388099" y="-26996"/>
                  <a:pt x="7421879" y="944"/>
                </a:cubicBezTo>
                <a:close/>
              </a:path>
            </a:pathLst>
          </a:cu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3200">
              <a:latin typeface="+mj-ea"/>
              <a:ea typeface="+mj-ea"/>
              <a:sym typeface="微软雅黑" panose="020B0503020204020204" charset="-122"/>
            </a:endParaRPr>
          </a:p>
        </p:txBody>
      </p:sp>
      <p:sp>
        <p:nvSpPr>
          <p:cNvPr id="4" name="任意形状 1"/>
          <p:cNvSpPr/>
          <p:nvPr>
            <p:custDataLst>
              <p:tags r:id="rId3"/>
            </p:custDataLst>
          </p:nvPr>
        </p:nvSpPr>
        <p:spPr>
          <a:xfrm>
            <a:off x="248" y="1608236"/>
            <a:ext cx="12191753" cy="5249987"/>
          </a:xfrm>
          <a:custGeom>
            <a:avLst/>
            <a:gdLst>
              <a:gd name="connsiteX0" fmla="*/ 9144000 w 9144000"/>
              <a:gd name="connsiteY0" fmla="*/ 0 h 4569773"/>
              <a:gd name="connsiteX1" fmla="*/ 9144000 w 9144000"/>
              <a:gd name="connsiteY1" fmla="*/ 4569773 h 4569773"/>
              <a:gd name="connsiteX2" fmla="*/ 0 w 9144000"/>
              <a:gd name="connsiteY2" fmla="*/ 4569773 h 4569773"/>
              <a:gd name="connsiteX3" fmla="*/ 0 w 9144000"/>
              <a:gd name="connsiteY3" fmla="*/ 638493 h 4569773"/>
              <a:gd name="connsiteX4" fmla="*/ 135688 w 9144000"/>
              <a:gd name="connsiteY4" fmla="*/ 681653 h 4569773"/>
              <a:gd name="connsiteX5" fmla="*/ 487681 w 9144000"/>
              <a:gd name="connsiteY5" fmla="*/ 725542 h 4569773"/>
              <a:gd name="connsiteX6" fmla="*/ 4450081 w 9144000"/>
              <a:gd name="connsiteY6" fmla="*/ 192142 h 4569773"/>
              <a:gd name="connsiteX7" fmla="*/ 7239001 w 9144000"/>
              <a:gd name="connsiteY7" fmla="*/ 603622 h 4569773"/>
              <a:gd name="connsiteX8" fmla="*/ 9034464 w 9144000"/>
              <a:gd name="connsiteY8" fmla="*/ 37837 h 456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4569773">
                <a:moveTo>
                  <a:pt x="9144000" y="0"/>
                </a:moveTo>
                <a:lnTo>
                  <a:pt x="9144000" y="4569773"/>
                </a:lnTo>
                <a:lnTo>
                  <a:pt x="0" y="4569773"/>
                </a:lnTo>
                <a:lnTo>
                  <a:pt x="0" y="638493"/>
                </a:lnTo>
                <a:lnTo>
                  <a:pt x="135688" y="681653"/>
                </a:lnTo>
                <a:cubicBezTo>
                  <a:pt x="248048" y="710818"/>
                  <a:pt x="365444" y="727447"/>
                  <a:pt x="487681" y="725542"/>
                </a:cubicBezTo>
                <a:cubicBezTo>
                  <a:pt x="1465581" y="710302"/>
                  <a:pt x="3324861" y="212462"/>
                  <a:pt x="4450081" y="192142"/>
                </a:cubicBezTo>
                <a:cubicBezTo>
                  <a:pt x="5575301" y="171822"/>
                  <a:pt x="6240781" y="613782"/>
                  <a:pt x="7239001" y="603622"/>
                </a:cubicBezTo>
                <a:cubicBezTo>
                  <a:pt x="7738111" y="598542"/>
                  <a:pt x="8418831" y="263262"/>
                  <a:pt x="9034464" y="37837"/>
                </a:cubicBezTo>
                <a:close/>
              </a:path>
            </a:pathLst>
          </a:custGeom>
          <a:gradFill>
            <a:gsLst>
              <a:gs pos="0">
                <a:schemeClr val="accent1">
                  <a:alpha val="75000"/>
                </a:schemeClr>
              </a:gs>
              <a:gs pos="68000">
                <a:schemeClr val="accent1"/>
              </a:gs>
            </a:gsLst>
            <a:lin ang="21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3200">
              <a:latin typeface="+mj-ea"/>
              <a:ea typeface="+mj-ea"/>
              <a:sym typeface="微软雅黑" panose="020B0503020204020204" charset="-122"/>
            </a:endParaRPr>
          </a:p>
        </p:txBody>
      </p:sp>
      <p:sp>
        <p:nvSpPr>
          <p:cNvPr id="6" name="任意多边形: 形状 20"/>
          <p:cNvSpPr/>
          <p:nvPr>
            <p:custDataLst>
              <p:tags r:id="rId4"/>
            </p:custDataLst>
          </p:nvPr>
        </p:nvSpPr>
        <p:spPr>
          <a:xfrm>
            <a:off x="-4197" y="1648240"/>
            <a:ext cx="12188501" cy="5214028"/>
          </a:xfrm>
          <a:custGeom>
            <a:avLst/>
            <a:gdLst>
              <a:gd name="connsiteX0" fmla="*/ 2408361 w 9107329"/>
              <a:gd name="connsiteY0" fmla="*/ 434 h 2794050"/>
              <a:gd name="connsiteX1" fmla="*/ 7003480 w 9107329"/>
              <a:gd name="connsiteY1" fmla="*/ 263023 h 2794050"/>
              <a:gd name="connsiteX2" fmla="*/ 8796810 w 9107329"/>
              <a:gd name="connsiteY2" fmla="*/ 78568 h 2794050"/>
              <a:gd name="connsiteX3" fmla="*/ 9107329 w 9107329"/>
              <a:gd name="connsiteY3" fmla="*/ 30883 h 2794050"/>
              <a:gd name="connsiteX4" fmla="*/ 9107329 w 9107329"/>
              <a:gd name="connsiteY4" fmla="*/ 2794050 h 2794050"/>
              <a:gd name="connsiteX5" fmla="*/ 0 w 9107329"/>
              <a:gd name="connsiteY5" fmla="*/ 2794050 h 2794050"/>
              <a:gd name="connsiteX6" fmla="*/ 0 w 9107329"/>
              <a:gd name="connsiteY6" fmla="*/ 108284 h 2794050"/>
              <a:gd name="connsiteX7" fmla="*/ 397174 w 9107329"/>
              <a:gd name="connsiteY7" fmla="*/ 83169 h 2794050"/>
              <a:gd name="connsiteX8" fmla="*/ 2408361 w 9107329"/>
              <a:gd name="connsiteY8" fmla="*/ 434 h 2794050"/>
              <a:gd name="connsiteX0-1" fmla="*/ 2414029 w 9112997"/>
              <a:gd name="connsiteY0-2" fmla="*/ 434 h 3899264"/>
              <a:gd name="connsiteX1-3" fmla="*/ 7009148 w 9112997"/>
              <a:gd name="connsiteY1-4" fmla="*/ 263023 h 3899264"/>
              <a:gd name="connsiteX2-5" fmla="*/ 8802478 w 9112997"/>
              <a:gd name="connsiteY2-6" fmla="*/ 78568 h 3899264"/>
              <a:gd name="connsiteX3-7" fmla="*/ 9112997 w 9112997"/>
              <a:gd name="connsiteY3-8" fmla="*/ 30883 h 3899264"/>
              <a:gd name="connsiteX4-9" fmla="*/ 9112997 w 9112997"/>
              <a:gd name="connsiteY4-10" fmla="*/ 2794050 h 3899264"/>
              <a:gd name="connsiteX5-11" fmla="*/ 0 w 9112997"/>
              <a:gd name="connsiteY5-12" fmla="*/ 3899264 h 3899264"/>
              <a:gd name="connsiteX6-13" fmla="*/ 5668 w 9112997"/>
              <a:gd name="connsiteY6-14" fmla="*/ 108284 h 3899264"/>
              <a:gd name="connsiteX7-15" fmla="*/ 402842 w 9112997"/>
              <a:gd name="connsiteY7-16" fmla="*/ 83169 h 3899264"/>
              <a:gd name="connsiteX8-17" fmla="*/ 2414029 w 9112997"/>
              <a:gd name="connsiteY8-18" fmla="*/ 434 h 3899264"/>
              <a:gd name="connsiteX0-19" fmla="*/ 2414029 w 9112997"/>
              <a:gd name="connsiteY0-20" fmla="*/ 434 h 3910600"/>
              <a:gd name="connsiteX1-21" fmla="*/ 7009148 w 9112997"/>
              <a:gd name="connsiteY1-22" fmla="*/ 263023 h 3910600"/>
              <a:gd name="connsiteX2-23" fmla="*/ 8802478 w 9112997"/>
              <a:gd name="connsiteY2-24" fmla="*/ 78568 h 3910600"/>
              <a:gd name="connsiteX3-25" fmla="*/ 9112997 w 9112997"/>
              <a:gd name="connsiteY3-26" fmla="*/ 30883 h 3910600"/>
              <a:gd name="connsiteX4-27" fmla="*/ 9112997 w 9112997"/>
              <a:gd name="connsiteY4-28" fmla="*/ 3910600 h 3910600"/>
              <a:gd name="connsiteX5-29" fmla="*/ 0 w 9112997"/>
              <a:gd name="connsiteY5-30" fmla="*/ 3899264 h 3910600"/>
              <a:gd name="connsiteX6-31" fmla="*/ 5668 w 9112997"/>
              <a:gd name="connsiteY6-32" fmla="*/ 108284 h 3910600"/>
              <a:gd name="connsiteX7-33" fmla="*/ 402842 w 9112997"/>
              <a:gd name="connsiteY7-34" fmla="*/ 83169 h 3910600"/>
              <a:gd name="connsiteX8-35" fmla="*/ 2414029 w 9112997"/>
              <a:gd name="connsiteY8-36" fmla="*/ 434 h 3910600"/>
              <a:gd name="connsiteX0-37" fmla="*/ 2408613 w 9107581"/>
              <a:gd name="connsiteY0-38" fmla="*/ 434 h 3910600"/>
              <a:gd name="connsiteX1-39" fmla="*/ 7003732 w 9107581"/>
              <a:gd name="connsiteY1-40" fmla="*/ 263023 h 3910600"/>
              <a:gd name="connsiteX2-41" fmla="*/ 8797062 w 9107581"/>
              <a:gd name="connsiteY2-42" fmla="*/ 78568 h 3910600"/>
              <a:gd name="connsiteX3-43" fmla="*/ 9107581 w 9107581"/>
              <a:gd name="connsiteY3-44" fmla="*/ 30883 h 3910600"/>
              <a:gd name="connsiteX4-45" fmla="*/ 9107581 w 9107581"/>
              <a:gd name="connsiteY4-46" fmla="*/ 3910600 h 3910600"/>
              <a:gd name="connsiteX5-47" fmla="*/ 5920 w 9107581"/>
              <a:gd name="connsiteY5-48" fmla="*/ 3904932 h 3910600"/>
              <a:gd name="connsiteX6-49" fmla="*/ 252 w 9107581"/>
              <a:gd name="connsiteY6-50" fmla="*/ 108284 h 3910600"/>
              <a:gd name="connsiteX7-51" fmla="*/ 397426 w 9107581"/>
              <a:gd name="connsiteY7-52" fmla="*/ 83169 h 3910600"/>
              <a:gd name="connsiteX8-53" fmla="*/ 2408613 w 9107581"/>
              <a:gd name="connsiteY8-54" fmla="*/ 434 h 3910600"/>
              <a:gd name="connsiteX0-55" fmla="*/ 2419202 w 9118170"/>
              <a:gd name="connsiteY0-56" fmla="*/ 434 h 3910600"/>
              <a:gd name="connsiteX1-57" fmla="*/ 7014321 w 9118170"/>
              <a:gd name="connsiteY1-58" fmla="*/ 263023 h 3910600"/>
              <a:gd name="connsiteX2-59" fmla="*/ 8807651 w 9118170"/>
              <a:gd name="connsiteY2-60" fmla="*/ 78568 h 3910600"/>
              <a:gd name="connsiteX3-61" fmla="*/ 9118170 w 9118170"/>
              <a:gd name="connsiteY3-62" fmla="*/ 30883 h 3910600"/>
              <a:gd name="connsiteX4-63" fmla="*/ 9118170 w 9118170"/>
              <a:gd name="connsiteY4-64" fmla="*/ 3910600 h 3910600"/>
              <a:gd name="connsiteX5-65" fmla="*/ 16509 w 9118170"/>
              <a:gd name="connsiteY5-66" fmla="*/ 3904932 h 3910600"/>
              <a:gd name="connsiteX6-67" fmla="*/ 125 w 9118170"/>
              <a:gd name="connsiteY6-68" fmla="*/ 108284 h 3910600"/>
              <a:gd name="connsiteX7-69" fmla="*/ 408015 w 9118170"/>
              <a:gd name="connsiteY7-70" fmla="*/ 83169 h 3910600"/>
              <a:gd name="connsiteX8-71" fmla="*/ 2419202 w 9118170"/>
              <a:gd name="connsiteY8-72" fmla="*/ 434 h 3910600"/>
              <a:gd name="connsiteX0-73" fmla="*/ 2419456 w 9118424"/>
              <a:gd name="connsiteY0-74" fmla="*/ 434 h 3910600"/>
              <a:gd name="connsiteX1-75" fmla="*/ 7014575 w 9118424"/>
              <a:gd name="connsiteY1-76" fmla="*/ 263023 h 3910600"/>
              <a:gd name="connsiteX2-77" fmla="*/ 8807905 w 9118424"/>
              <a:gd name="connsiteY2-78" fmla="*/ 78568 h 3910600"/>
              <a:gd name="connsiteX3-79" fmla="*/ 9118424 w 9118424"/>
              <a:gd name="connsiteY3-80" fmla="*/ 30883 h 3910600"/>
              <a:gd name="connsiteX4-81" fmla="*/ 9118424 w 9118424"/>
              <a:gd name="connsiteY4-82" fmla="*/ 3910600 h 3910600"/>
              <a:gd name="connsiteX5-83" fmla="*/ 2476 w 9118424"/>
              <a:gd name="connsiteY5-84" fmla="*/ 3904932 h 3910600"/>
              <a:gd name="connsiteX6-85" fmla="*/ 379 w 9118424"/>
              <a:gd name="connsiteY6-86" fmla="*/ 108284 h 3910600"/>
              <a:gd name="connsiteX7-87" fmla="*/ 408269 w 9118424"/>
              <a:gd name="connsiteY7-88" fmla="*/ 83169 h 3910600"/>
              <a:gd name="connsiteX8-89" fmla="*/ 2419456 w 9118424"/>
              <a:gd name="connsiteY8-90" fmla="*/ 434 h 3910600"/>
              <a:gd name="connsiteX0-91" fmla="*/ 2419456 w 9146999"/>
              <a:gd name="connsiteY0-92" fmla="*/ 434 h 3910600"/>
              <a:gd name="connsiteX1-93" fmla="*/ 7014575 w 9146999"/>
              <a:gd name="connsiteY1-94" fmla="*/ 263023 h 3910600"/>
              <a:gd name="connsiteX2-95" fmla="*/ 8807905 w 9146999"/>
              <a:gd name="connsiteY2-96" fmla="*/ 78568 h 3910600"/>
              <a:gd name="connsiteX3-97" fmla="*/ 9118424 w 9146999"/>
              <a:gd name="connsiteY3-98" fmla="*/ 30883 h 3910600"/>
              <a:gd name="connsiteX4-99" fmla="*/ 9146999 w 9146999"/>
              <a:gd name="connsiteY4-100" fmla="*/ 3910600 h 3910600"/>
              <a:gd name="connsiteX5-101" fmla="*/ 2476 w 9146999"/>
              <a:gd name="connsiteY5-102" fmla="*/ 3904932 h 3910600"/>
              <a:gd name="connsiteX6-103" fmla="*/ 379 w 9146999"/>
              <a:gd name="connsiteY6-104" fmla="*/ 108284 h 3910600"/>
              <a:gd name="connsiteX7-105" fmla="*/ 408269 w 9146999"/>
              <a:gd name="connsiteY7-106" fmla="*/ 83169 h 3910600"/>
              <a:gd name="connsiteX8-107" fmla="*/ 2419456 w 9146999"/>
              <a:gd name="connsiteY8-108" fmla="*/ 434 h 3910600"/>
              <a:gd name="connsiteX0-109" fmla="*/ 2419456 w 9152430"/>
              <a:gd name="connsiteY0-110" fmla="*/ 434 h 3910600"/>
              <a:gd name="connsiteX1-111" fmla="*/ 7014575 w 9152430"/>
              <a:gd name="connsiteY1-112" fmla="*/ 263023 h 3910600"/>
              <a:gd name="connsiteX2-113" fmla="*/ 8807905 w 9152430"/>
              <a:gd name="connsiteY2-114" fmla="*/ 78568 h 3910600"/>
              <a:gd name="connsiteX3-115" fmla="*/ 9152430 w 9152430"/>
              <a:gd name="connsiteY3-116" fmla="*/ 13879 h 3910600"/>
              <a:gd name="connsiteX4-117" fmla="*/ 9146999 w 9152430"/>
              <a:gd name="connsiteY4-118" fmla="*/ 3910600 h 3910600"/>
              <a:gd name="connsiteX5-119" fmla="*/ 2476 w 9152430"/>
              <a:gd name="connsiteY5-120" fmla="*/ 3904932 h 3910600"/>
              <a:gd name="connsiteX6-121" fmla="*/ 379 w 9152430"/>
              <a:gd name="connsiteY6-122" fmla="*/ 108284 h 3910600"/>
              <a:gd name="connsiteX7-123" fmla="*/ 408269 w 9152430"/>
              <a:gd name="connsiteY7-124" fmla="*/ 83169 h 3910600"/>
              <a:gd name="connsiteX8-125" fmla="*/ 2419456 w 9152430"/>
              <a:gd name="connsiteY8-126" fmla="*/ 434 h 3910600"/>
              <a:gd name="connsiteX0-127" fmla="*/ 2419456 w 9158564"/>
              <a:gd name="connsiteY0-128" fmla="*/ 434 h 3910600"/>
              <a:gd name="connsiteX1-129" fmla="*/ 7014575 w 9158564"/>
              <a:gd name="connsiteY1-130" fmla="*/ 263023 h 3910600"/>
              <a:gd name="connsiteX2-131" fmla="*/ 8807905 w 9158564"/>
              <a:gd name="connsiteY2-132" fmla="*/ 78568 h 3910600"/>
              <a:gd name="connsiteX3-133" fmla="*/ 9152430 w 9158564"/>
              <a:gd name="connsiteY3-134" fmla="*/ 13879 h 3910600"/>
              <a:gd name="connsiteX4-135" fmla="*/ 9158335 w 9158564"/>
              <a:gd name="connsiteY4-136" fmla="*/ 3910600 h 3910600"/>
              <a:gd name="connsiteX5-137" fmla="*/ 2476 w 9158564"/>
              <a:gd name="connsiteY5-138" fmla="*/ 3904932 h 3910600"/>
              <a:gd name="connsiteX6-139" fmla="*/ 379 w 9158564"/>
              <a:gd name="connsiteY6-140" fmla="*/ 108284 h 3910600"/>
              <a:gd name="connsiteX7-141" fmla="*/ 408269 w 9158564"/>
              <a:gd name="connsiteY7-142" fmla="*/ 83169 h 3910600"/>
              <a:gd name="connsiteX8-143" fmla="*/ 2419456 w 9158564"/>
              <a:gd name="connsiteY8-144" fmla="*/ 434 h 3910600"/>
              <a:gd name="connsiteX0-145" fmla="*/ 2419456 w 9152430"/>
              <a:gd name="connsiteY0-146" fmla="*/ 434 h 3904932"/>
              <a:gd name="connsiteX1-147" fmla="*/ 7014575 w 9152430"/>
              <a:gd name="connsiteY1-148" fmla="*/ 263023 h 3904932"/>
              <a:gd name="connsiteX2-149" fmla="*/ 8807905 w 9152430"/>
              <a:gd name="connsiteY2-150" fmla="*/ 78568 h 3904932"/>
              <a:gd name="connsiteX3-151" fmla="*/ 9152430 w 9152430"/>
              <a:gd name="connsiteY3-152" fmla="*/ 13879 h 3904932"/>
              <a:gd name="connsiteX4-153" fmla="*/ 9141332 w 9152430"/>
              <a:gd name="connsiteY4-154" fmla="*/ 3904932 h 3904932"/>
              <a:gd name="connsiteX5-155" fmla="*/ 2476 w 9152430"/>
              <a:gd name="connsiteY5-156" fmla="*/ 3904932 h 3904932"/>
              <a:gd name="connsiteX6-157" fmla="*/ 379 w 9152430"/>
              <a:gd name="connsiteY6-158" fmla="*/ 108284 h 3904932"/>
              <a:gd name="connsiteX7-159" fmla="*/ 408269 w 9152430"/>
              <a:gd name="connsiteY7-160" fmla="*/ 83169 h 3904932"/>
              <a:gd name="connsiteX8-161" fmla="*/ 2419456 w 9152430"/>
              <a:gd name="connsiteY8-162" fmla="*/ 434 h 3904932"/>
              <a:gd name="connsiteX0-163" fmla="*/ 2419456 w 9152430"/>
              <a:gd name="connsiteY0-164" fmla="*/ 434 h 3904932"/>
              <a:gd name="connsiteX1-165" fmla="*/ 7014575 w 9152430"/>
              <a:gd name="connsiteY1-166" fmla="*/ 263023 h 3904932"/>
              <a:gd name="connsiteX2-167" fmla="*/ 8807905 w 9152430"/>
              <a:gd name="connsiteY2-168" fmla="*/ 78568 h 3904932"/>
              <a:gd name="connsiteX3-169" fmla="*/ 9152430 w 9152430"/>
              <a:gd name="connsiteY3-170" fmla="*/ 13879 h 3904932"/>
              <a:gd name="connsiteX4-171" fmla="*/ 9141332 w 9152430"/>
              <a:gd name="connsiteY4-172" fmla="*/ 3899264 h 3904932"/>
              <a:gd name="connsiteX5-173" fmla="*/ 2476 w 9152430"/>
              <a:gd name="connsiteY5-174" fmla="*/ 3904932 h 3904932"/>
              <a:gd name="connsiteX6-175" fmla="*/ 379 w 9152430"/>
              <a:gd name="connsiteY6-176" fmla="*/ 108284 h 3904932"/>
              <a:gd name="connsiteX7-177" fmla="*/ 408269 w 9152430"/>
              <a:gd name="connsiteY7-178" fmla="*/ 83169 h 3904932"/>
              <a:gd name="connsiteX8-179" fmla="*/ 2419456 w 9152430"/>
              <a:gd name="connsiteY8-180" fmla="*/ 434 h 3904932"/>
              <a:gd name="connsiteX0-181" fmla="*/ 2419456 w 9152430"/>
              <a:gd name="connsiteY0-182" fmla="*/ 434 h 3910600"/>
              <a:gd name="connsiteX1-183" fmla="*/ 7014575 w 9152430"/>
              <a:gd name="connsiteY1-184" fmla="*/ 263023 h 3910600"/>
              <a:gd name="connsiteX2-185" fmla="*/ 8807905 w 9152430"/>
              <a:gd name="connsiteY2-186" fmla="*/ 78568 h 3910600"/>
              <a:gd name="connsiteX3-187" fmla="*/ 9152430 w 9152430"/>
              <a:gd name="connsiteY3-188" fmla="*/ 13879 h 3910600"/>
              <a:gd name="connsiteX4-189" fmla="*/ 9141332 w 9152430"/>
              <a:gd name="connsiteY4-190" fmla="*/ 3899264 h 3910600"/>
              <a:gd name="connsiteX5-191" fmla="*/ 2476 w 9152430"/>
              <a:gd name="connsiteY5-192" fmla="*/ 3910600 h 3910600"/>
              <a:gd name="connsiteX6-193" fmla="*/ 379 w 9152430"/>
              <a:gd name="connsiteY6-194" fmla="*/ 108284 h 3910600"/>
              <a:gd name="connsiteX7-195" fmla="*/ 408269 w 9152430"/>
              <a:gd name="connsiteY7-196" fmla="*/ 83169 h 3910600"/>
              <a:gd name="connsiteX8-197" fmla="*/ 2419456 w 9152430"/>
              <a:gd name="connsiteY8-198" fmla="*/ 434 h 3910600"/>
              <a:gd name="connsiteX0-199" fmla="*/ 2419456 w 9141561"/>
              <a:gd name="connsiteY0-200" fmla="*/ 434 h 3910600"/>
              <a:gd name="connsiteX1-201" fmla="*/ 7014575 w 9141561"/>
              <a:gd name="connsiteY1-202" fmla="*/ 263023 h 3910600"/>
              <a:gd name="connsiteX2-203" fmla="*/ 8807905 w 9141561"/>
              <a:gd name="connsiteY2-204" fmla="*/ 78568 h 3910600"/>
              <a:gd name="connsiteX3-205" fmla="*/ 9135427 w 9141561"/>
              <a:gd name="connsiteY3-206" fmla="*/ 8210 h 3910600"/>
              <a:gd name="connsiteX4-207" fmla="*/ 9141332 w 9141561"/>
              <a:gd name="connsiteY4-208" fmla="*/ 3899264 h 3910600"/>
              <a:gd name="connsiteX5-209" fmla="*/ 2476 w 9141561"/>
              <a:gd name="connsiteY5-210" fmla="*/ 3910600 h 3910600"/>
              <a:gd name="connsiteX6-211" fmla="*/ 379 w 9141561"/>
              <a:gd name="connsiteY6-212" fmla="*/ 108284 h 3910600"/>
              <a:gd name="connsiteX7-213" fmla="*/ 408269 w 9141561"/>
              <a:gd name="connsiteY7-214" fmla="*/ 83169 h 3910600"/>
              <a:gd name="connsiteX8-215" fmla="*/ 2419456 w 9141561"/>
              <a:gd name="connsiteY8-216" fmla="*/ 434 h 3910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9141561" h="3910600">
                <a:moveTo>
                  <a:pt x="2419456" y="434"/>
                </a:moveTo>
                <a:cubicBezTo>
                  <a:pt x="4273407" y="-12534"/>
                  <a:pt x="5369874" y="269506"/>
                  <a:pt x="7014575" y="263023"/>
                </a:cubicBezTo>
                <a:cubicBezTo>
                  <a:pt x="7528545" y="260997"/>
                  <a:pt x="8159400" y="176658"/>
                  <a:pt x="8807905" y="78568"/>
                </a:cubicBezTo>
                <a:lnTo>
                  <a:pt x="9135427" y="8210"/>
                </a:lnTo>
                <a:cubicBezTo>
                  <a:pt x="9133617" y="1307117"/>
                  <a:pt x="9143142" y="2600357"/>
                  <a:pt x="9141332" y="3899264"/>
                </a:cubicBezTo>
                <a:lnTo>
                  <a:pt x="2476" y="3910600"/>
                </a:lnTo>
                <a:cubicBezTo>
                  <a:pt x="4365" y="2646940"/>
                  <a:pt x="-1510" y="1371944"/>
                  <a:pt x="379" y="108284"/>
                </a:cubicBezTo>
                <a:lnTo>
                  <a:pt x="408269" y="83169"/>
                </a:lnTo>
                <a:cubicBezTo>
                  <a:pt x="1142625" y="38298"/>
                  <a:pt x="1840096" y="4486"/>
                  <a:pt x="2419456" y="434"/>
                </a:cubicBezTo>
                <a:close/>
              </a:path>
            </a:pathLst>
          </a:cu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3200">
              <a:latin typeface="+mj-ea"/>
              <a:ea typeface="+mj-ea"/>
            </a:endParaRPr>
          </a:p>
        </p:txBody>
      </p:sp>
      <p:sp>
        <p:nvSpPr>
          <p:cNvPr id="8" name="椭圆 7"/>
          <p:cNvSpPr/>
          <p:nvPr>
            <p:custDataLst>
              <p:tags r:id="rId5"/>
            </p:custDataLst>
          </p:nvPr>
        </p:nvSpPr>
        <p:spPr>
          <a:xfrm>
            <a:off x="1733128" y="2791217"/>
            <a:ext cx="1034696" cy="1034696"/>
          </a:xfrm>
          <a:prstGeom prst="ellipse">
            <a:avLst/>
          </a:prstGeom>
          <a:noFill/>
          <a:ln w="25400">
            <a:solidFill>
              <a:schemeClr val="lt1">
                <a:lumMod val="10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3200">
              <a:latin typeface="+mj-ea"/>
              <a:ea typeface="+mj-ea"/>
              <a:sym typeface="微软雅黑" panose="020B0503020204020204" charset="-122"/>
            </a:endParaRPr>
          </a:p>
        </p:txBody>
      </p:sp>
      <p:sp>
        <p:nvSpPr>
          <p:cNvPr id="10" name="矩形 9"/>
          <p:cNvSpPr/>
          <p:nvPr>
            <p:custDataLst>
              <p:tags r:id="rId6"/>
            </p:custDataLst>
          </p:nvPr>
        </p:nvSpPr>
        <p:spPr>
          <a:xfrm>
            <a:off x="1675979" y="4037062"/>
            <a:ext cx="1148784" cy="475605"/>
          </a:xfrm>
          <a:prstGeom prst="rect">
            <a:avLst/>
          </a:prstGeom>
          <a:noFill/>
        </p:spPr>
        <p:txBody>
          <a:bodyPr wrap="none" lIns="0" tIns="0" rIns="0" bIns="0" rtlCol="0">
            <a:noAutofit/>
          </a:bodyPr>
          <a:p>
            <a:pPr algn="ctr">
              <a:spcBef>
                <a:spcPct val="0"/>
              </a:spcBef>
              <a:spcAft>
                <a:spcPct val="0"/>
              </a:spcAft>
            </a:pPr>
            <a:r>
              <a:rPr kumimoji="1" lang="en-US" altLang="zh-CN" sz="2700" b="1">
                <a:solidFill>
                  <a:schemeClr val="lt1">
                    <a:lumMod val="100000"/>
                  </a:schemeClr>
                </a:solidFill>
                <a:latin typeface="+mn-ea"/>
                <a:cs typeface="+mn-ea"/>
              </a:rPr>
              <a:t>01</a:t>
            </a:r>
            <a:endParaRPr kumimoji="1" lang="en-US" altLang="zh-CN" sz="2700" b="1">
              <a:solidFill>
                <a:schemeClr val="lt1">
                  <a:lumMod val="100000"/>
                </a:schemeClr>
              </a:solidFill>
              <a:latin typeface="+mn-ea"/>
              <a:cs typeface="+mn-ea"/>
            </a:endParaRPr>
          </a:p>
        </p:txBody>
      </p:sp>
      <p:sp>
        <p:nvSpPr>
          <p:cNvPr id="15" name="矩形 14"/>
          <p:cNvSpPr/>
          <p:nvPr>
            <p:custDataLst>
              <p:tags r:id="rId7"/>
            </p:custDataLst>
          </p:nvPr>
        </p:nvSpPr>
        <p:spPr>
          <a:xfrm>
            <a:off x="962253" y="5002242"/>
            <a:ext cx="2575932" cy="1462375"/>
          </a:xfrm>
          <a:prstGeom prst="rect">
            <a:avLst/>
          </a:prstGeom>
        </p:spPr>
        <p:txBody>
          <a:bodyPr wrap="square" lIns="0" tIns="0" rIns="0" bIns="0">
            <a:noAutofit/>
          </a:bodyPr>
          <a:p>
            <a:pPr algn="ctr">
              <a:lnSpc>
                <a:spcPct val="150000"/>
              </a:lnSpc>
              <a:spcBef>
                <a:spcPct val="0"/>
              </a:spcBef>
              <a:spcAft>
                <a:spcPct val="0"/>
              </a:spcAft>
            </a:pPr>
            <a:r>
              <a:rPr lang="zh-CN" altLang="en-US" sz="1400">
                <a:solidFill>
                  <a:schemeClr val="lt1">
                    <a:lumMod val="100000"/>
                  </a:schemeClr>
                </a:solidFill>
                <a:latin typeface="+mn-ea"/>
                <a:cs typeface="+mn-ea"/>
              </a:rPr>
              <a:t>线性规划是运筹学中应用最广泛的数学模型之一，如工厂生产优化问题，通过线性方程组来最大化或最小化目标函数。</a:t>
            </a:r>
            <a:endParaRPr lang="zh-CN" altLang="en-US" sz="1400">
              <a:solidFill>
                <a:schemeClr val="lt1">
                  <a:lumMod val="100000"/>
                </a:schemeClr>
              </a:solidFill>
              <a:latin typeface="+mn-ea"/>
              <a:cs typeface="+mn-ea"/>
            </a:endParaRPr>
          </a:p>
        </p:txBody>
      </p:sp>
      <p:sp>
        <p:nvSpPr>
          <p:cNvPr id="17" name="椭圆 16"/>
          <p:cNvSpPr/>
          <p:nvPr>
            <p:custDataLst>
              <p:tags r:id="rId8"/>
            </p:custDataLst>
          </p:nvPr>
        </p:nvSpPr>
        <p:spPr>
          <a:xfrm>
            <a:off x="5600834" y="2791217"/>
            <a:ext cx="1034696" cy="1034696"/>
          </a:xfrm>
          <a:prstGeom prst="ellipse">
            <a:avLst/>
          </a:prstGeom>
          <a:noFill/>
          <a:ln w="25400">
            <a:solidFill>
              <a:schemeClr val="lt1">
                <a:lumMod val="10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3200">
              <a:latin typeface="+mj-ea"/>
              <a:ea typeface="+mj-ea"/>
              <a:sym typeface="微软雅黑" panose="020B0503020204020204" charset="-122"/>
            </a:endParaRPr>
          </a:p>
        </p:txBody>
      </p:sp>
      <p:sp>
        <p:nvSpPr>
          <p:cNvPr id="18" name="矩形 17"/>
          <p:cNvSpPr/>
          <p:nvPr>
            <p:custDataLst>
              <p:tags r:id="rId9"/>
            </p:custDataLst>
          </p:nvPr>
        </p:nvSpPr>
        <p:spPr>
          <a:xfrm>
            <a:off x="5543686" y="4028807"/>
            <a:ext cx="1148784" cy="475605"/>
          </a:xfrm>
          <a:prstGeom prst="rect">
            <a:avLst/>
          </a:prstGeom>
          <a:noFill/>
        </p:spPr>
        <p:txBody>
          <a:bodyPr wrap="none" lIns="0" tIns="0" rIns="0" bIns="0" rtlCol="0">
            <a:noAutofit/>
          </a:bodyPr>
          <a:p>
            <a:pPr algn="ctr">
              <a:spcBef>
                <a:spcPct val="0"/>
              </a:spcBef>
              <a:spcAft>
                <a:spcPct val="0"/>
              </a:spcAft>
            </a:pPr>
            <a:r>
              <a:rPr kumimoji="1" lang="en-US" altLang="zh-CN" sz="2700" b="1">
                <a:solidFill>
                  <a:schemeClr val="lt1">
                    <a:lumMod val="100000"/>
                  </a:schemeClr>
                </a:solidFill>
                <a:latin typeface="+mn-ea"/>
                <a:cs typeface="+mn-ea"/>
              </a:rPr>
              <a:t>02</a:t>
            </a:r>
            <a:endParaRPr kumimoji="1" lang="en-US" altLang="zh-CN" sz="2700" b="1">
              <a:solidFill>
                <a:schemeClr val="lt1">
                  <a:lumMod val="100000"/>
                </a:schemeClr>
              </a:solidFill>
              <a:latin typeface="+mn-ea"/>
              <a:cs typeface="+mn-ea"/>
            </a:endParaRPr>
          </a:p>
        </p:txBody>
      </p:sp>
      <p:sp>
        <p:nvSpPr>
          <p:cNvPr id="34" name="矩形 33"/>
          <p:cNvSpPr/>
          <p:nvPr>
            <p:custDataLst>
              <p:tags r:id="rId10"/>
            </p:custDataLst>
          </p:nvPr>
        </p:nvSpPr>
        <p:spPr>
          <a:xfrm>
            <a:off x="4830595" y="4993988"/>
            <a:ext cx="2575932" cy="1462375"/>
          </a:xfrm>
          <a:prstGeom prst="rect">
            <a:avLst/>
          </a:prstGeom>
        </p:spPr>
        <p:txBody>
          <a:bodyPr wrap="square" lIns="0" tIns="0" rIns="0" bIns="0">
            <a:noAutofit/>
          </a:bodyPr>
          <a:p>
            <a:pPr algn="ctr">
              <a:lnSpc>
                <a:spcPct val="150000"/>
              </a:lnSpc>
              <a:spcBef>
                <a:spcPct val="0"/>
              </a:spcBef>
              <a:spcAft>
                <a:spcPct val="0"/>
              </a:spcAft>
            </a:pPr>
            <a:r>
              <a:rPr lang="zh-CN" altLang="en-US" sz="1400">
                <a:solidFill>
                  <a:schemeClr val="lt1">
                    <a:lumMod val="100000"/>
                  </a:schemeClr>
                </a:solidFill>
                <a:latin typeface="+mn-ea"/>
                <a:cs typeface="+mn-ea"/>
              </a:rPr>
              <a:t>整数规划要求决策变量为整数，广泛应用于资源分配、调度等场景，例如在物流配送中确定最优的配送路线。</a:t>
            </a:r>
            <a:endParaRPr lang="zh-CN" altLang="en-US" sz="1400">
              <a:solidFill>
                <a:schemeClr val="lt1">
                  <a:lumMod val="100000"/>
                </a:schemeClr>
              </a:solidFill>
              <a:latin typeface="+mn-ea"/>
              <a:cs typeface="+mn-ea"/>
            </a:endParaRPr>
          </a:p>
        </p:txBody>
      </p:sp>
      <p:sp>
        <p:nvSpPr>
          <p:cNvPr id="35" name="椭圆 34"/>
          <p:cNvSpPr/>
          <p:nvPr>
            <p:custDataLst>
              <p:tags r:id="rId11"/>
            </p:custDataLst>
          </p:nvPr>
        </p:nvSpPr>
        <p:spPr>
          <a:xfrm>
            <a:off x="9469176" y="2791217"/>
            <a:ext cx="1034696" cy="1034696"/>
          </a:xfrm>
          <a:prstGeom prst="ellipse">
            <a:avLst/>
          </a:prstGeom>
          <a:noFill/>
          <a:ln w="25400">
            <a:solidFill>
              <a:schemeClr val="lt1">
                <a:lumMod val="10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3200">
              <a:latin typeface="+mj-ea"/>
              <a:ea typeface="+mj-ea"/>
              <a:sym typeface="微软雅黑" panose="020B0503020204020204" charset="-122"/>
            </a:endParaRPr>
          </a:p>
        </p:txBody>
      </p:sp>
      <p:sp>
        <p:nvSpPr>
          <p:cNvPr id="36" name="矩形 35"/>
          <p:cNvSpPr/>
          <p:nvPr>
            <p:custDataLst>
              <p:tags r:id="rId12"/>
            </p:custDataLst>
          </p:nvPr>
        </p:nvSpPr>
        <p:spPr>
          <a:xfrm>
            <a:off x="9412027" y="4028807"/>
            <a:ext cx="1148785" cy="475605"/>
          </a:xfrm>
          <a:prstGeom prst="rect">
            <a:avLst/>
          </a:prstGeom>
          <a:noFill/>
        </p:spPr>
        <p:txBody>
          <a:bodyPr wrap="none" lIns="0" tIns="0" rIns="0" bIns="0" rtlCol="0">
            <a:noAutofit/>
          </a:bodyPr>
          <a:p>
            <a:pPr algn="ctr">
              <a:spcBef>
                <a:spcPct val="0"/>
              </a:spcBef>
              <a:spcAft>
                <a:spcPct val="0"/>
              </a:spcAft>
            </a:pPr>
            <a:r>
              <a:rPr kumimoji="1" lang="en-US" altLang="zh-CN" sz="2700" b="1">
                <a:solidFill>
                  <a:schemeClr val="lt1">
                    <a:lumMod val="100000"/>
                  </a:schemeClr>
                </a:solidFill>
                <a:latin typeface="+mn-ea"/>
                <a:cs typeface="+mn-ea"/>
              </a:rPr>
              <a:t>03</a:t>
            </a:r>
            <a:endParaRPr kumimoji="1" lang="en-US" altLang="zh-CN" sz="2700" b="1">
              <a:solidFill>
                <a:schemeClr val="lt1">
                  <a:lumMod val="100000"/>
                </a:schemeClr>
              </a:solidFill>
              <a:latin typeface="+mn-ea"/>
              <a:cs typeface="+mn-ea"/>
            </a:endParaRPr>
          </a:p>
        </p:txBody>
      </p:sp>
      <p:sp>
        <p:nvSpPr>
          <p:cNvPr id="37" name="矩形 36"/>
          <p:cNvSpPr/>
          <p:nvPr>
            <p:custDataLst>
              <p:tags r:id="rId13"/>
            </p:custDataLst>
          </p:nvPr>
        </p:nvSpPr>
        <p:spPr>
          <a:xfrm>
            <a:off x="8698302" y="4993988"/>
            <a:ext cx="2575932" cy="1462375"/>
          </a:xfrm>
          <a:prstGeom prst="rect">
            <a:avLst/>
          </a:prstGeom>
        </p:spPr>
        <p:txBody>
          <a:bodyPr wrap="square" lIns="0" tIns="0" rIns="0" bIns="0">
            <a:noAutofit/>
          </a:bodyPr>
          <a:p>
            <a:pPr algn="ctr">
              <a:lnSpc>
                <a:spcPct val="150000"/>
              </a:lnSpc>
              <a:spcBef>
                <a:spcPct val="0"/>
              </a:spcBef>
              <a:spcAft>
                <a:spcPct val="0"/>
              </a:spcAft>
            </a:pPr>
            <a:r>
              <a:rPr lang="zh-CN" altLang="en-US" sz="1400">
                <a:solidFill>
                  <a:schemeClr val="lt1">
                    <a:lumMod val="100000"/>
                  </a:schemeClr>
                </a:solidFill>
                <a:latin typeface="+mn-ea"/>
                <a:cs typeface="+mn-ea"/>
              </a:rPr>
              <a:t>动态规划用于解决多阶段决策问题，如在金融领域中进行资产组合优化，通过递归关系来求解最优策略。</a:t>
            </a:r>
            <a:endParaRPr lang="zh-CN" altLang="en-US" sz="1400">
              <a:solidFill>
                <a:schemeClr val="lt1">
                  <a:lumMod val="100000"/>
                </a:schemeClr>
              </a:solidFill>
              <a:latin typeface="+mn-ea"/>
              <a:cs typeface="+mn-ea"/>
            </a:endParaRPr>
          </a:p>
        </p:txBody>
      </p:sp>
      <p:sp>
        <p:nvSpPr>
          <p:cNvPr id="38" name="矩形 37"/>
          <p:cNvSpPr/>
          <p:nvPr>
            <p:custDataLst>
              <p:tags r:id="rId14"/>
            </p:custDataLst>
          </p:nvPr>
        </p:nvSpPr>
        <p:spPr>
          <a:xfrm>
            <a:off x="962253" y="4536797"/>
            <a:ext cx="2577548" cy="375801"/>
          </a:xfrm>
          <a:prstGeom prst="rect">
            <a:avLst/>
          </a:prstGeom>
          <a:noFill/>
        </p:spPr>
        <p:txBody>
          <a:bodyPr wrap="square" lIns="0" tIns="0" rIns="0" bIns="0" rtlCol="0" anchor="ctr">
            <a:noAutofit/>
          </a:bodyPr>
          <a:p>
            <a:pPr algn="ctr">
              <a:spcBef>
                <a:spcPct val="0"/>
              </a:spcBef>
              <a:spcAft>
                <a:spcPct val="0"/>
              </a:spcAft>
            </a:pPr>
            <a:r>
              <a:rPr lang="zh-CN" altLang="en-US" b="1">
                <a:solidFill>
                  <a:schemeClr val="lt1">
                    <a:lumMod val="100000"/>
                  </a:schemeClr>
                </a:solidFill>
                <a:latin typeface="+mn-ea"/>
                <a:cs typeface="+mn-ea"/>
              </a:rPr>
              <a:t>线性规划模型</a:t>
            </a:r>
            <a:endParaRPr lang="zh-CN" altLang="en-US" b="1">
              <a:solidFill>
                <a:schemeClr val="lt1">
                  <a:lumMod val="100000"/>
                </a:schemeClr>
              </a:solidFill>
              <a:latin typeface="+mn-ea"/>
              <a:cs typeface="+mn-ea"/>
            </a:endParaRPr>
          </a:p>
        </p:txBody>
      </p:sp>
      <p:sp>
        <p:nvSpPr>
          <p:cNvPr id="39" name="矩形 38"/>
          <p:cNvSpPr/>
          <p:nvPr>
            <p:custDataLst>
              <p:tags r:id="rId15"/>
            </p:custDataLst>
          </p:nvPr>
        </p:nvSpPr>
        <p:spPr>
          <a:xfrm>
            <a:off x="4830595" y="4536797"/>
            <a:ext cx="2577548" cy="375801"/>
          </a:xfrm>
          <a:prstGeom prst="rect">
            <a:avLst/>
          </a:prstGeom>
          <a:noFill/>
        </p:spPr>
        <p:txBody>
          <a:bodyPr wrap="square" lIns="0" tIns="0" rIns="0" bIns="0" rtlCol="0" anchor="ctr">
            <a:noAutofit/>
          </a:bodyPr>
          <a:p>
            <a:pPr algn="ctr">
              <a:spcBef>
                <a:spcPct val="0"/>
              </a:spcBef>
              <a:spcAft>
                <a:spcPct val="0"/>
              </a:spcAft>
            </a:pPr>
            <a:r>
              <a:rPr lang="zh-CN" altLang="en-US" b="1">
                <a:solidFill>
                  <a:schemeClr val="lt1">
                    <a:lumMod val="100000"/>
                  </a:schemeClr>
                </a:solidFill>
                <a:latin typeface="+mn-ea"/>
                <a:cs typeface="+mn-ea"/>
              </a:rPr>
              <a:t>整数规划模型</a:t>
            </a:r>
            <a:endParaRPr lang="zh-CN" altLang="en-US" b="1">
              <a:solidFill>
                <a:schemeClr val="lt1">
                  <a:lumMod val="100000"/>
                </a:schemeClr>
              </a:solidFill>
              <a:latin typeface="+mn-ea"/>
              <a:cs typeface="+mn-ea"/>
            </a:endParaRPr>
          </a:p>
        </p:txBody>
      </p:sp>
      <p:sp>
        <p:nvSpPr>
          <p:cNvPr id="40" name="矩形 39"/>
          <p:cNvSpPr/>
          <p:nvPr>
            <p:custDataLst>
              <p:tags r:id="rId16"/>
            </p:custDataLst>
          </p:nvPr>
        </p:nvSpPr>
        <p:spPr>
          <a:xfrm>
            <a:off x="8698302" y="4536797"/>
            <a:ext cx="2577548" cy="375801"/>
          </a:xfrm>
          <a:prstGeom prst="rect">
            <a:avLst/>
          </a:prstGeom>
          <a:noFill/>
        </p:spPr>
        <p:txBody>
          <a:bodyPr wrap="square" lIns="0" tIns="0" rIns="0" bIns="0" rtlCol="0" anchor="ctr">
            <a:noAutofit/>
          </a:bodyPr>
          <a:p>
            <a:pPr algn="ctr">
              <a:spcBef>
                <a:spcPct val="0"/>
              </a:spcBef>
              <a:spcAft>
                <a:spcPct val="0"/>
              </a:spcAft>
            </a:pPr>
            <a:r>
              <a:rPr lang="zh-CN" altLang="en-US" b="1">
                <a:solidFill>
                  <a:schemeClr val="lt1">
                    <a:lumMod val="100000"/>
                  </a:schemeClr>
                </a:solidFill>
                <a:latin typeface="+mn-ea"/>
                <a:cs typeface="+mn-ea"/>
              </a:rPr>
              <a:t>动态规划模型</a:t>
            </a:r>
            <a:endParaRPr lang="zh-CN" altLang="en-US" b="1">
              <a:solidFill>
                <a:schemeClr val="lt1">
                  <a:lumMod val="100000"/>
                </a:schemeClr>
              </a:solidFill>
              <a:latin typeface="+mn-ea"/>
              <a:cs typeface="+mn-ea"/>
            </a:endParaRPr>
          </a:p>
        </p:txBody>
      </p:sp>
      <p:pic>
        <p:nvPicPr>
          <p:cNvPr id="46" name="图形 1"/>
          <p:cNvPicPr>
            <a:picLocks noChangeAspect="1"/>
          </p:cNvPicPr>
          <p:nvPr>
            <p:custDataLst>
              <p:tags r:id="rId17"/>
            </p:custDataLst>
          </p:nvPr>
        </p:nvPicPr>
        <p:blipFill>
          <a:blip r:embed="rId18">
            <a:extLst>
              <a:ext uri="{96DAC541-7B7A-43D3-8B79-37D633B846F1}">
                <asvg:svgBlip xmlns:asvg="http://schemas.microsoft.com/office/drawing/2016/SVG/main" r:embed="rId19"/>
              </a:ext>
            </a:extLst>
          </a:blip>
          <a:stretch>
            <a:fillRect/>
          </a:stretch>
        </p:blipFill>
        <p:spPr>
          <a:xfrm>
            <a:off x="1980138" y="3038862"/>
            <a:ext cx="542632" cy="539849"/>
          </a:xfrm>
          <a:prstGeom prst="rect">
            <a:avLst/>
          </a:prstGeom>
        </p:spPr>
      </p:pic>
      <p:pic>
        <p:nvPicPr>
          <p:cNvPr id="47" name="图形 2"/>
          <p:cNvPicPr>
            <a:picLocks noChangeAspect="1"/>
          </p:cNvPicPr>
          <p:nvPr>
            <p:custDataLst>
              <p:tags r:id="rId20"/>
            </p:custDataLst>
          </p:nvPr>
        </p:nvPicPr>
        <p:blipFill>
          <a:blip r:embed="rId21">
            <a:extLst>
              <a:ext uri="{96DAC541-7B7A-43D3-8B79-37D633B846F1}">
                <asvg:svgBlip xmlns:asvg="http://schemas.microsoft.com/office/drawing/2016/SVG/main" r:embed="rId22"/>
              </a:ext>
            </a:extLst>
          </a:blip>
          <a:stretch>
            <a:fillRect/>
          </a:stretch>
        </p:blipFill>
        <p:spPr>
          <a:xfrm>
            <a:off x="5866259" y="3064262"/>
            <a:ext cx="505642" cy="488972"/>
          </a:xfrm>
          <a:prstGeom prst="rect">
            <a:avLst/>
          </a:prstGeom>
        </p:spPr>
      </p:pic>
      <p:pic>
        <p:nvPicPr>
          <p:cNvPr id="48" name="图形 3"/>
          <p:cNvPicPr>
            <a:picLocks noChangeAspect="1"/>
          </p:cNvPicPr>
          <p:nvPr>
            <p:custDataLst>
              <p:tags r:id="rId23"/>
            </p:custDataLst>
          </p:nvPr>
        </p:nvPicPr>
        <p:blipFill>
          <a:blip r:embed="rId24">
            <a:extLst>
              <a:ext uri="{96DAC541-7B7A-43D3-8B79-37D633B846F1}">
                <asvg:svgBlip xmlns:asvg="http://schemas.microsoft.com/office/drawing/2016/SVG/main" r:embed="rId25"/>
              </a:ext>
            </a:extLst>
          </a:blip>
          <a:stretch>
            <a:fillRect/>
          </a:stretch>
        </p:blipFill>
        <p:spPr>
          <a:xfrm>
            <a:off x="9739681" y="3038862"/>
            <a:ext cx="495323" cy="539847"/>
          </a:xfrm>
          <a:prstGeom prst="rect">
            <a:avLst/>
          </a:prstGeom>
        </p:spPr>
      </p:pic>
    </p:spTree>
    <p:custDataLst>
      <p:tags r:id="rId26"/>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695325" y="360000"/>
            <a:ext cx="6465329" cy="720000"/>
          </a:xfrm>
        </p:spPr>
        <p:txBody>
          <a:bodyPr lIns="0" tIns="0" rIns="0" bIns="0" anchor="b" anchorCtr="0"/>
          <a:lstStyle/>
          <a:p>
            <a:pPr algn="l"/>
            <a:r>
              <a:rPr lang="zh-CN" altLang="en-US" dirty="0"/>
              <a:t>线性规划</a:t>
            </a:r>
            <a:endParaRPr lang="zh-CN" altLang="en-US" dirty="0"/>
          </a:p>
        </p:txBody>
      </p:sp>
      <p:sp>
        <p:nvSpPr>
          <p:cNvPr id="2" name="矩形 1"/>
          <p:cNvSpPr/>
          <p:nvPr>
            <p:custDataLst>
              <p:tags r:id="rId2"/>
            </p:custDataLst>
          </p:nvPr>
        </p:nvSpPr>
        <p:spPr>
          <a:xfrm>
            <a:off x="1626694" y="2085859"/>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olidFill>
                  <a:schemeClr val="tx1">
                    <a:lumMod val="85000"/>
                    <a:lumOff val="15000"/>
                  </a:schemeClr>
                </a:solidFill>
                <a:latin typeface="黑体" panose="02010609060101010101" charset="-122"/>
                <a:ea typeface="黑体" panose="02010609060101010101" charset="-122"/>
                <a:cs typeface="+mn-ea"/>
                <a:sym typeface="+mn-ea"/>
              </a:rPr>
              <a:t>线性规划通过建立目标函数和一系列线性约束条件来优化决策变量，以达到最优解。</a:t>
            </a:r>
            <a:endParaRPr lang="zh-CN" altLang="en-US">
              <a:solidFill>
                <a:schemeClr val="tx1">
                  <a:lumMod val="85000"/>
                  <a:lumOff val="15000"/>
                </a:schemeClr>
              </a:solidFill>
              <a:latin typeface="黑体" panose="02010609060101010101" charset="-122"/>
              <a:ea typeface="黑体" panose="02010609060101010101" charset="-122"/>
              <a:cs typeface="+mn-ea"/>
              <a:sym typeface="+mn-ea"/>
            </a:endParaRPr>
          </a:p>
        </p:txBody>
      </p:sp>
      <p:sp>
        <p:nvSpPr>
          <p:cNvPr id="3" name="矩形 2"/>
          <p:cNvSpPr/>
          <p:nvPr>
            <p:custDataLst>
              <p:tags r:id="rId3"/>
            </p:custDataLst>
          </p:nvPr>
        </p:nvSpPr>
        <p:spPr>
          <a:xfrm>
            <a:off x="1626694" y="1713116"/>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目标函数与约束条件</a:t>
            </a:r>
            <a:endParaRPr lang="zh-CN" altLang="en-US" sz="2000" b="1">
              <a:solidFill>
                <a:schemeClr val="accent1"/>
              </a:solidFill>
              <a:latin typeface="+mn-ea"/>
              <a:cs typeface="+mn-ea"/>
              <a:sym typeface="+mn-ea"/>
            </a:endParaRPr>
          </a:p>
        </p:txBody>
      </p:sp>
      <p:sp>
        <p:nvSpPr>
          <p:cNvPr id="4" name="椭圆 3"/>
          <p:cNvSpPr/>
          <p:nvPr>
            <p:custDataLst>
              <p:tags r:id="rId4"/>
            </p:custDataLst>
          </p:nvPr>
        </p:nvSpPr>
        <p:spPr>
          <a:xfrm>
            <a:off x="695154" y="1734071"/>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01</a:t>
            </a:r>
            <a:endParaRPr lang="zh-CN" altLang="en-US" sz="2000" b="1">
              <a:solidFill>
                <a:schemeClr val="lt1">
                  <a:lumMod val="100000"/>
                </a:schemeClr>
              </a:solidFill>
              <a:latin typeface="+mn-ea"/>
              <a:cs typeface="+mn-ea"/>
              <a:sym typeface="+mn-ea"/>
            </a:endParaRPr>
          </a:p>
        </p:txBody>
      </p:sp>
      <p:sp>
        <p:nvSpPr>
          <p:cNvPr id="5" name="矩形 4"/>
          <p:cNvSpPr/>
          <p:nvPr>
            <p:custDataLst>
              <p:tags r:id="rId5"/>
            </p:custDataLst>
          </p:nvPr>
        </p:nvSpPr>
        <p:spPr>
          <a:xfrm>
            <a:off x="1627329" y="3723515"/>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olidFill>
                  <a:schemeClr val="tx1">
                    <a:lumMod val="85000"/>
                    <a:lumOff val="15000"/>
                  </a:schemeClr>
                </a:solidFill>
                <a:latin typeface="黑体" panose="02010609060101010101" charset="-122"/>
                <a:ea typeface="黑体" panose="02010609060101010101" charset="-122"/>
                <a:cs typeface="+mn-ea"/>
                <a:sym typeface="+mn-ea"/>
              </a:rPr>
              <a:t>单纯形法是解决线性规划问题的一种常用算法，通过迭代寻找最优解，广泛应用于资源分配等领域。</a:t>
            </a:r>
            <a:endParaRPr lang="zh-CN" altLang="en-US">
              <a:solidFill>
                <a:schemeClr val="tx1">
                  <a:lumMod val="85000"/>
                  <a:lumOff val="15000"/>
                </a:schemeClr>
              </a:solidFill>
              <a:latin typeface="黑体" panose="02010609060101010101" charset="-122"/>
              <a:ea typeface="黑体" panose="02010609060101010101" charset="-122"/>
              <a:cs typeface="+mn-ea"/>
              <a:sym typeface="+mn-ea"/>
            </a:endParaRPr>
          </a:p>
        </p:txBody>
      </p:sp>
      <p:sp>
        <p:nvSpPr>
          <p:cNvPr id="7" name="矩形 6"/>
          <p:cNvSpPr/>
          <p:nvPr>
            <p:custDataLst>
              <p:tags r:id="rId6"/>
            </p:custDataLst>
          </p:nvPr>
        </p:nvSpPr>
        <p:spPr>
          <a:xfrm>
            <a:off x="1627329" y="3350772"/>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单纯形法的应用</a:t>
            </a:r>
            <a:endParaRPr lang="zh-CN" altLang="en-US" sz="2000" b="1">
              <a:solidFill>
                <a:schemeClr val="accent1"/>
              </a:solidFill>
              <a:latin typeface="+mn-ea"/>
              <a:cs typeface="+mn-ea"/>
              <a:sym typeface="+mn-ea"/>
            </a:endParaRPr>
          </a:p>
        </p:txBody>
      </p:sp>
      <p:sp>
        <p:nvSpPr>
          <p:cNvPr id="8" name="椭圆 7"/>
          <p:cNvSpPr/>
          <p:nvPr>
            <p:custDataLst>
              <p:tags r:id="rId7"/>
            </p:custDataLst>
          </p:nvPr>
        </p:nvSpPr>
        <p:spPr>
          <a:xfrm>
            <a:off x="696424" y="3371727"/>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02</a:t>
            </a:r>
            <a:endParaRPr lang="zh-CN" altLang="en-US" sz="2000" b="1">
              <a:solidFill>
                <a:schemeClr val="lt1">
                  <a:lumMod val="100000"/>
                </a:schemeClr>
              </a:solidFill>
              <a:latin typeface="+mn-ea"/>
              <a:cs typeface="+mn-ea"/>
              <a:sym typeface="+mn-ea"/>
            </a:endParaRPr>
          </a:p>
        </p:txBody>
      </p:sp>
      <p:sp>
        <p:nvSpPr>
          <p:cNvPr id="10" name="矩形 9"/>
          <p:cNvSpPr/>
          <p:nvPr>
            <p:custDataLst>
              <p:tags r:id="rId8"/>
            </p:custDataLst>
          </p:nvPr>
        </p:nvSpPr>
        <p:spPr>
          <a:xfrm>
            <a:off x="1627329" y="5361171"/>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olidFill>
                  <a:schemeClr val="tx1">
                    <a:lumMod val="85000"/>
                    <a:lumOff val="15000"/>
                  </a:schemeClr>
                </a:solidFill>
                <a:latin typeface="黑体" panose="02010609060101010101" charset="-122"/>
                <a:ea typeface="黑体" panose="02010609060101010101" charset="-122"/>
                <a:cs typeface="+mn-ea"/>
                <a:sym typeface="+mn-ea"/>
              </a:rPr>
              <a:t>例如，一家工厂生产不同产品时，如何分配资源以最大化利润，就可以用线性规划模型来解决。</a:t>
            </a:r>
            <a:endParaRPr lang="zh-CN" altLang="en-US">
              <a:solidFill>
                <a:schemeClr val="tx1">
                  <a:lumMod val="85000"/>
                  <a:lumOff val="15000"/>
                </a:schemeClr>
              </a:solidFill>
              <a:latin typeface="黑体" panose="02010609060101010101" charset="-122"/>
              <a:ea typeface="黑体" panose="02010609060101010101" charset="-122"/>
              <a:cs typeface="+mn-ea"/>
              <a:sym typeface="+mn-ea"/>
            </a:endParaRPr>
          </a:p>
        </p:txBody>
      </p:sp>
      <p:sp>
        <p:nvSpPr>
          <p:cNvPr id="11" name="矩形 10"/>
          <p:cNvSpPr/>
          <p:nvPr>
            <p:custDataLst>
              <p:tags r:id="rId9"/>
            </p:custDataLst>
          </p:nvPr>
        </p:nvSpPr>
        <p:spPr>
          <a:xfrm>
            <a:off x="1627329" y="4988428"/>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线性规划的实例分析</a:t>
            </a:r>
            <a:endParaRPr lang="zh-CN" altLang="en-US" sz="2000" b="1">
              <a:solidFill>
                <a:schemeClr val="accent1"/>
              </a:solidFill>
              <a:latin typeface="+mn-ea"/>
              <a:cs typeface="+mn-ea"/>
              <a:sym typeface="+mn-ea"/>
            </a:endParaRPr>
          </a:p>
        </p:txBody>
      </p:sp>
      <p:sp>
        <p:nvSpPr>
          <p:cNvPr id="12" name="椭圆 11"/>
          <p:cNvSpPr/>
          <p:nvPr>
            <p:custDataLst>
              <p:tags r:id="rId10"/>
            </p:custDataLst>
          </p:nvPr>
        </p:nvSpPr>
        <p:spPr>
          <a:xfrm>
            <a:off x="696424" y="5009383"/>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03</a:t>
            </a:r>
            <a:endParaRPr lang="zh-CN" altLang="en-US" sz="2000" b="1">
              <a:solidFill>
                <a:schemeClr val="lt1">
                  <a:lumMod val="100000"/>
                </a:schemeClr>
              </a:solidFill>
              <a:latin typeface="+mn-ea"/>
              <a:cs typeface="+mn-ea"/>
              <a:sym typeface="+mn-ea"/>
            </a:endParaRPr>
          </a:p>
        </p:txBody>
      </p:sp>
      <p:graphicFrame>
        <p:nvGraphicFramePr>
          <p:cNvPr id="16" name="对象 15">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11" imgW="114300" imgH="215900" progId="Equation.KSEE3">
                  <p:embed/>
                </p:oleObj>
              </mc:Choice>
              <mc:Fallback>
                <p:oleObj name="" r:id="rId11" imgW="114300" imgH="215900" progId="Equation.KSEE3">
                  <p:embed/>
                  <p:pic>
                    <p:nvPicPr>
                      <p:cNvPr id="0" name="图片 1024"/>
                      <p:cNvPicPr/>
                      <p:nvPr/>
                    </p:nvPicPr>
                    <p:blipFill>
                      <a:blip r:embed="rId12"/>
                      <a:stretch>
                        <a:fillRect/>
                      </a:stretch>
                    </p:blipFill>
                    <p:spPr>
                      <a:xfrm>
                        <a:off x="6038850" y="3321050"/>
                        <a:ext cx="114300" cy="2159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6947535" y="1734185"/>
          <a:ext cx="4379595" cy="1176655"/>
        </p:xfrm>
        <a:graphic>
          <a:graphicData uri="http://schemas.openxmlformats.org/presentationml/2006/ole">
            <mc:AlternateContent xmlns:mc="http://schemas.openxmlformats.org/markup-compatibility/2006">
              <mc:Choice xmlns:v="urn:schemas-microsoft-com:vml" Requires="v">
                <p:oleObj spid="_x0000_s1026" name="" r:id="rId13" imgW="1447800" imgH="482600" progId="Equation.KSEE3">
                  <p:embed/>
                </p:oleObj>
              </mc:Choice>
              <mc:Fallback>
                <p:oleObj name="" r:id="rId13" imgW="1447800" imgH="482600" progId="Equation.KSEE3">
                  <p:embed/>
                  <p:pic>
                    <p:nvPicPr>
                      <p:cNvPr id="0" name="图片 1025"/>
                      <p:cNvPicPr/>
                      <p:nvPr/>
                    </p:nvPicPr>
                    <p:blipFill>
                      <a:blip r:embed="rId14"/>
                      <a:stretch>
                        <a:fillRect/>
                      </a:stretch>
                    </p:blipFill>
                    <p:spPr>
                      <a:xfrm>
                        <a:off x="6947535" y="1734185"/>
                        <a:ext cx="4379595" cy="1176655"/>
                      </a:xfrm>
                      <a:prstGeom prst="rect">
                        <a:avLst/>
                      </a:prstGeom>
                    </p:spPr>
                  </p:pic>
                </p:oleObj>
              </mc:Fallback>
            </mc:AlternateContent>
          </a:graphicData>
        </a:graphic>
      </p:graphicFrame>
    </p:spTree>
    <p:custDataLst>
      <p:tags r:id="rId1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15" name="表格 14"/>
          <p:cNvGraphicFramePr/>
          <p:nvPr>
            <p:custDataLst>
              <p:tags r:id="rId1"/>
            </p:custDataLst>
          </p:nvPr>
        </p:nvGraphicFramePr>
        <p:xfrm>
          <a:off x="5845810" y="610235"/>
          <a:ext cx="6610985" cy="5303520"/>
        </p:xfrm>
        <a:graphic>
          <a:graphicData uri="http://schemas.openxmlformats.org/drawingml/2006/table">
            <a:tbl>
              <a:tblPr firstRow="1" bandRow="1">
                <a:tableStyleId>{5C22544A-7EE6-4342-B048-85BDC9FD1C3A}</a:tableStyleId>
              </a:tblPr>
              <a:tblGrid>
                <a:gridCol w="6610985"/>
              </a:tblGrid>
              <a:tr h="5303520">
                <a:tc>
                  <a:txBody>
                    <a:bodyPr/>
                    <a:p>
                      <a:pPr>
                        <a:buNone/>
                      </a:pPr>
                      <a:r>
                        <a:rPr lang="en-US" altLang="zh-CN" sz="2000">
                          <a:solidFill>
                            <a:schemeClr val="tx1"/>
                          </a:solidFill>
                        </a:rPr>
                        <a:t>import pulp</a:t>
                      </a:r>
                      <a:endParaRPr lang="en-US" altLang="zh-CN" sz="2000">
                        <a:solidFill>
                          <a:schemeClr val="tx1"/>
                        </a:solidFill>
                      </a:endParaRPr>
                    </a:p>
                    <a:p>
                      <a:pPr>
                        <a:buNone/>
                      </a:pPr>
                      <a:r>
                        <a:rPr lang="en-US" altLang="zh-CN" sz="2000">
                          <a:solidFill>
                            <a:schemeClr val="tx1"/>
                          </a:solidFill>
                        </a:rPr>
                        <a:t># </a:t>
                      </a:r>
                      <a:r>
                        <a:rPr lang="zh-CN" altLang="en-US" sz="2000">
                          <a:solidFill>
                            <a:schemeClr val="tx1"/>
                          </a:solidFill>
                        </a:rPr>
                        <a:t>定义问题</a:t>
                      </a:r>
                      <a:endParaRPr lang="zh-CN" altLang="en-US" sz="2000">
                        <a:solidFill>
                          <a:schemeClr val="tx1"/>
                        </a:solidFill>
                      </a:endParaRPr>
                    </a:p>
                    <a:p>
                      <a:pPr>
                        <a:buNone/>
                      </a:pPr>
                      <a:r>
                        <a:rPr lang="en-US" altLang="zh-CN" sz="2000">
                          <a:solidFill>
                            <a:schemeClr val="tx1"/>
                          </a:solidFill>
                        </a:rPr>
                        <a:t>prob = pulp.LpProblem("Production_Plan", pulp.LpMaximize)</a:t>
                      </a:r>
                      <a:endParaRPr lang="en-US" altLang="zh-CN" sz="2000">
                        <a:solidFill>
                          <a:schemeClr val="tx1"/>
                        </a:solidFill>
                      </a:endParaRPr>
                    </a:p>
                    <a:p>
                      <a:pPr>
                        <a:buNone/>
                      </a:pPr>
                      <a:r>
                        <a:rPr lang="en-US" altLang="zh-CN" sz="2000">
                          <a:solidFill>
                            <a:schemeClr val="tx1"/>
                          </a:solidFill>
                        </a:rPr>
                        <a:t># </a:t>
                      </a:r>
                      <a:r>
                        <a:rPr lang="zh-CN" altLang="en-US" sz="2000">
                          <a:solidFill>
                            <a:schemeClr val="tx1"/>
                          </a:solidFill>
                        </a:rPr>
                        <a:t>定义决策变量</a:t>
                      </a:r>
                      <a:endParaRPr lang="zh-CN" altLang="en-US" sz="2000">
                        <a:solidFill>
                          <a:schemeClr val="tx1"/>
                        </a:solidFill>
                      </a:endParaRPr>
                    </a:p>
                    <a:p>
                      <a:pPr>
                        <a:buNone/>
                      </a:pPr>
                      <a:r>
                        <a:rPr lang="en-US" altLang="zh-CN" sz="2000">
                          <a:solidFill>
                            <a:schemeClr val="tx1"/>
                          </a:solidFill>
                        </a:rPr>
                        <a:t>x1 = pulp.LpVariable("x1", lowBound=0)</a:t>
                      </a:r>
                      <a:endParaRPr lang="en-US" altLang="zh-CN" sz="2000">
                        <a:solidFill>
                          <a:schemeClr val="tx1"/>
                        </a:solidFill>
                      </a:endParaRPr>
                    </a:p>
                    <a:p>
                      <a:pPr>
                        <a:buNone/>
                      </a:pPr>
                      <a:r>
                        <a:rPr lang="en-US" altLang="zh-CN" sz="2000">
                          <a:solidFill>
                            <a:schemeClr val="tx1"/>
                          </a:solidFill>
                        </a:rPr>
                        <a:t>x2 = pulp.LpVariable("x2", lowBound=0)</a:t>
                      </a:r>
                      <a:endParaRPr lang="en-US" altLang="zh-CN" sz="2000">
                        <a:solidFill>
                          <a:schemeClr val="tx1"/>
                        </a:solidFill>
                      </a:endParaRPr>
                    </a:p>
                    <a:p>
                      <a:pPr>
                        <a:buNone/>
                      </a:pPr>
                      <a:r>
                        <a:rPr lang="en-US" altLang="zh-CN" sz="2000">
                          <a:solidFill>
                            <a:schemeClr val="tx1"/>
                          </a:solidFill>
                        </a:rPr>
                        <a:t># </a:t>
                      </a:r>
                      <a:r>
                        <a:rPr lang="zh-CN" altLang="en-US" sz="2000">
                          <a:solidFill>
                            <a:schemeClr val="tx1"/>
                          </a:solidFill>
                        </a:rPr>
                        <a:t>定义目标函数</a:t>
                      </a:r>
                      <a:endParaRPr lang="zh-CN" altLang="en-US" sz="2000">
                        <a:solidFill>
                          <a:schemeClr val="tx1"/>
                        </a:solidFill>
                      </a:endParaRPr>
                    </a:p>
                    <a:p>
                      <a:pPr>
                        <a:buNone/>
                      </a:pPr>
                      <a:r>
                        <a:rPr lang="en-US" altLang="zh-CN" sz="2000">
                          <a:solidFill>
                            <a:schemeClr val="tx1"/>
                          </a:solidFill>
                        </a:rPr>
                        <a:t>prob += 4 * x1 + 5 * x2</a:t>
                      </a:r>
                      <a:endParaRPr lang="en-US" altLang="zh-CN" sz="2000">
                        <a:solidFill>
                          <a:schemeClr val="tx1"/>
                        </a:solidFill>
                      </a:endParaRPr>
                    </a:p>
                    <a:p>
                      <a:pPr>
                        <a:buNone/>
                      </a:pPr>
                      <a:r>
                        <a:rPr lang="en-US" altLang="zh-CN" sz="2000">
                          <a:solidFill>
                            <a:schemeClr val="tx1"/>
                          </a:solidFill>
                        </a:rPr>
                        <a:t># </a:t>
                      </a:r>
                      <a:r>
                        <a:rPr lang="zh-CN" altLang="en-US" sz="2000">
                          <a:solidFill>
                            <a:schemeClr val="tx1"/>
                          </a:solidFill>
                        </a:rPr>
                        <a:t>定义约束条件</a:t>
                      </a:r>
                      <a:endParaRPr lang="zh-CN" altLang="en-US" sz="2000">
                        <a:solidFill>
                          <a:schemeClr val="tx1"/>
                        </a:solidFill>
                      </a:endParaRPr>
                    </a:p>
                    <a:p>
                      <a:pPr>
                        <a:buNone/>
                      </a:pPr>
                      <a:r>
                        <a:rPr lang="en-US" altLang="zh-CN" sz="2000">
                          <a:solidFill>
                            <a:schemeClr val="tx1"/>
                          </a:solidFill>
                        </a:rPr>
                        <a:t>prob += 2 * x1 + 3 * x2 &lt;= 100</a:t>
                      </a:r>
                      <a:endParaRPr lang="en-US" altLang="zh-CN" sz="2000">
                        <a:solidFill>
                          <a:schemeClr val="tx1"/>
                        </a:solidFill>
                      </a:endParaRPr>
                    </a:p>
                    <a:p>
                      <a:pPr>
                        <a:buNone/>
                      </a:pPr>
                      <a:r>
                        <a:rPr lang="en-US" altLang="zh-CN" sz="2000">
                          <a:solidFill>
                            <a:schemeClr val="tx1"/>
                          </a:solidFill>
                        </a:rPr>
                        <a:t>prob += 3 * x1 + 2 * x2 &lt;= 120</a:t>
                      </a:r>
                      <a:endParaRPr lang="en-US" altLang="zh-CN" sz="2000">
                        <a:solidFill>
                          <a:schemeClr val="tx1"/>
                        </a:solidFill>
                      </a:endParaRPr>
                    </a:p>
                    <a:p>
                      <a:pPr>
                        <a:buNone/>
                      </a:pPr>
                      <a:r>
                        <a:rPr lang="en-US" altLang="zh-CN" sz="2000">
                          <a:solidFill>
                            <a:schemeClr val="tx1"/>
                          </a:solidFill>
                        </a:rPr>
                        <a:t># </a:t>
                      </a:r>
                      <a:r>
                        <a:rPr lang="zh-CN" altLang="en-US" sz="2000">
                          <a:solidFill>
                            <a:schemeClr val="tx1"/>
                          </a:solidFill>
                        </a:rPr>
                        <a:t>求解问题</a:t>
                      </a:r>
                      <a:endParaRPr lang="zh-CN" altLang="en-US" sz="2000">
                        <a:solidFill>
                          <a:schemeClr val="tx1"/>
                        </a:solidFill>
                      </a:endParaRPr>
                    </a:p>
                    <a:p>
                      <a:pPr>
                        <a:buNone/>
                      </a:pPr>
                      <a:r>
                        <a:rPr lang="en-US" altLang="zh-CN" sz="2000">
                          <a:solidFill>
                            <a:schemeClr val="tx1"/>
                          </a:solidFill>
                        </a:rPr>
                        <a:t>prob.solve()</a:t>
                      </a:r>
                      <a:endParaRPr lang="en-US" altLang="zh-CN" sz="2000">
                        <a:solidFill>
                          <a:schemeClr val="tx1"/>
                        </a:solidFill>
                      </a:endParaRPr>
                    </a:p>
                    <a:p>
                      <a:pPr>
                        <a:buNone/>
                      </a:pPr>
                      <a:r>
                        <a:rPr lang="en-US" altLang="zh-CN" sz="2000">
                          <a:solidFill>
                            <a:schemeClr val="tx1"/>
                          </a:solidFill>
                        </a:rPr>
                        <a:t># </a:t>
                      </a:r>
                      <a:r>
                        <a:rPr lang="zh-CN" altLang="en-US" sz="2000">
                          <a:solidFill>
                            <a:schemeClr val="tx1"/>
                          </a:solidFill>
                        </a:rPr>
                        <a:t>输出结果</a:t>
                      </a:r>
                      <a:endParaRPr lang="zh-CN" altLang="en-US" sz="2000">
                        <a:solidFill>
                          <a:schemeClr val="tx1"/>
                        </a:solidFill>
                      </a:endParaRPr>
                    </a:p>
                    <a:p>
                      <a:pPr>
                        <a:buNone/>
                      </a:pPr>
                      <a:r>
                        <a:rPr lang="en-US" altLang="zh-CN" sz="2000">
                          <a:solidFill>
                            <a:schemeClr val="tx1"/>
                          </a:solidFill>
                        </a:rPr>
                        <a:t>print("</a:t>
                      </a:r>
                      <a:r>
                        <a:rPr lang="zh-CN" altLang="en-US" sz="2000">
                          <a:solidFill>
                            <a:schemeClr val="tx1"/>
                          </a:solidFill>
                        </a:rPr>
                        <a:t>生产产品</a:t>
                      </a:r>
                      <a:r>
                        <a:rPr lang="en-US" altLang="zh-CN" sz="2000">
                          <a:solidFill>
                            <a:schemeClr val="tx1"/>
                          </a:solidFill>
                        </a:rPr>
                        <a:t>A</a:t>
                      </a:r>
                      <a:r>
                        <a:rPr lang="zh-CN" altLang="en-US" sz="2000">
                          <a:solidFill>
                            <a:schemeClr val="tx1"/>
                          </a:solidFill>
                        </a:rPr>
                        <a:t>的数量</a:t>
                      </a:r>
                      <a:r>
                        <a:rPr lang="en-US" altLang="zh-CN" sz="2000">
                          <a:solidFill>
                            <a:schemeClr val="tx1"/>
                          </a:solidFill>
                        </a:rPr>
                        <a:t>:", pulp.value(x1))</a:t>
                      </a:r>
                      <a:endParaRPr lang="en-US" altLang="zh-CN" sz="2000">
                        <a:solidFill>
                          <a:schemeClr val="tx1"/>
                        </a:solidFill>
                      </a:endParaRPr>
                    </a:p>
                    <a:p>
                      <a:pPr>
                        <a:buNone/>
                      </a:pPr>
                      <a:r>
                        <a:rPr lang="en-US" altLang="zh-CN" sz="2000">
                          <a:solidFill>
                            <a:schemeClr val="tx1"/>
                          </a:solidFill>
                        </a:rPr>
                        <a:t>print("</a:t>
                      </a:r>
                      <a:r>
                        <a:rPr lang="zh-CN" altLang="en-US" sz="2000">
                          <a:solidFill>
                            <a:schemeClr val="tx1"/>
                          </a:solidFill>
                        </a:rPr>
                        <a:t>生产产品</a:t>
                      </a:r>
                      <a:r>
                        <a:rPr lang="en-US" altLang="zh-CN" sz="2000">
                          <a:solidFill>
                            <a:schemeClr val="tx1"/>
                          </a:solidFill>
                        </a:rPr>
                        <a:t>B</a:t>
                      </a:r>
                      <a:r>
                        <a:rPr lang="zh-CN" altLang="en-US" sz="2000">
                          <a:solidFill>
                            <a:schemeClr val="tx1"/>
                          </a:solidFill>
                        </a:rPr>
                        <a:t>的数量</a:t>
                      </a:r>
                      <a:r>
                        <a:rPr lang="en-US" altLang="zh-CN" sz="2000">
                          <a:solidFill>
                            <a:schemeClr val="tx1"/>
                          </a:solidFill>
                        </a:rPr>
                        <a:t>:", pulp.value(x2))</a:t>
                      </a:r>
                      <a:endParaRPr lang="en-US" altLang="zh-CN" sz="2000">
                        <a:solidFill>
                          <a:schemeClr val="tx1"/>
                        </a:solidFill>
                      </a:endParaRPr>
                    </a:p>
                    <a:p>
                      <a:pPr>
                        <a:buNone/>
                      </a:pPr>
                      <a:r>
                        <a:rPr lang="en-US" altLang="zh-CN" sz="2000">
                          <a:solidFill>
                            <a:schemeClr val="tx1"/>
                          </a:solidFill>
                        </a:rPr>
                        <a:t>print("</a:t>
                      </a:r>
                      <a:r>
                        <a:rPr lang="zh-CN" altLang="en-US" sz="2000">
                          <a:solidFill>
                            <a:schemeClr val="tx1"/>
                          </a:solidFill>
                        </a:rPr>
                        <a:t>最大利润</a:t>
                      </a:r>
                      <a:r>
                        <a:rPr lang="en-US" altLang="zh-CN" sz="2000">
                          <a:solidFill>
                            <a:schemeClr val="tx1"/>
                          </a:solidFill>
                        </a:rPr>
                        <a:t>:", pulp.value(prob.objective))</a:t>
                      </a:r>
                      <a:endParaRPr lang="en-US" altLang="zh-CN" sz="2000">
                        <a:solidFill>
                          <a:schemeClr val="tx1"/>
                        </a:solidFill>
                      </a:endParaRPr>
                    </a:p>
                  </a:txBody>
                  <a:tcPr>
                    <a:noFill/>
                  </a:tcPr>
                </a:tc>
              </a:tr>
            </a:tbl>
          </a:graphicData>
        </a:graphic>
      </p:graphicFrame>
      <p:graphicFrame>
        <p:nvGraphicFramePr>
          <p:cNvPr id="13" name="表格 12"/>
          <p:cNvGraphicFramePr/>
          <p:nvPr>
            <p:custDataLst>
              <p:tags r:id="rId2"/>
            </p:custDataLst>
          </p:nvPr>
        </p:nvGraphicFramePr>
        <p:xfrm>
          <a:off x="218440" y="487045"/>
          <a:ext cx="5469255" cy="2242820"/>
        </p:xfrm>
        <a:graphic>
          <a:graphicData uri="http://schemas.openxmlformats.org/drawingml/2006/table">
            <a:tbl>
              <a:tblPr firstRow="1" bandRow="1">
                <a:tableStyleId>{5C22544A-7EE6-4342-B048-85BDC9FD1C3A}</a:tableStyleId>
              </a:tblPr>
              <a:tblGrid>
                <a:gridCol w="1823085"/>
                <a:gridCol w="1823085"/>
                <a:gridCol w="1823085"/>
              </a:tblGrid>
              <a:tr h="560705">
                <a:tc>
                  <a:txBody>
                    <a:bodyPr/>
                    <a:p>
                      <a:pPr algn="ctr">
                        <a:buNone/>
                      </a:pPr>
                      <a:endParaRPr lang="zh-CN" altLang="en-US" sz="2000"/>
                    </a:p>
                  </a:txBody>
                  <a:tcPr/>
                </a:tc>
                <a:tc>
                  <a:txBody>
                    <a:bodyPr/>
                    <a:p>
                      <a:pPr algn="ctr">
                        <a:buNone/>
                      </a:pPr>
                      <a:r>
                        <a:rPr lang="en-US" altLang="zh-CN" sz="2000"/>
                        <a:t>A</a:t>
                      </a:r>
                      <a:endParaRPr lang="en-US" altLang="zh-CN" sz="2000"/>
                    </a:p>
                  </a:txBody>
                  <a:tcPr/>
                </a:tc>
                <a:tc>
                  <a:txBody>
                    <a:bodyPr/>
                    <a:p>
                      <a:pPr algn="ctr">
                        <a:buNone/>
                      </a:pPr>
                      <a:r>
                        <a:rPr lang="en-US" altLang="zh-CN" sz="2000"/>
                        <a:t>B</a:t>
                      </a:r>
                      <a:endParaRPr lang="en-US" altLang="zh-CN" sz="2000"/>
                    </a:p>
                  </a:txBody>
                  <a:tcPr/>
                </a:tc>
              </a:tr>
              <a:tr h="560705">
                <a:tc>
                  <a:txBody>
                    <a:bodyPr/>
                    <a:p>
                      <a:pPr algn="ctr">
                        <a:buNone/>
                      </a:pPr>
                      <a:r>
                        <a:rPr lang="en-US" altLang="zh-CN" sz="2000"/>
                        <a:t>M</a:t>
                      </a:r>
                      <a:endParaRPr lang="en-US" altLang="zh-CN" sz="2000"/>
                    </a:p>
                  </a:txBody>
                  <a:tcPr/>
                </a:tc>
                <a:tc>
                  <a:txBody>
                    <a:bodyPr/>
                    <a:p>
                      <a:pPr algn="ctr">
                        <a:buNone/>
                      </a:pPr>
                      <a:r>
                        <a:rPr lang="en-US" altLang="zh-CN" sz="2000"/>
                        <a:t>2</a:t>
                      </a:r>
                      <a:endParaRPr lang="en-US" altLang="zh-CN" sz="2000"/>
                    </a:p>
                  </a:txBody>
                  <a:tcPr/>
                </a:tc>
                <a:tc>
                  <a:txBody>
                    <a:bodyPr/>
                    <a:p>
                      <a:pPr algn="ctr">
                        <a:buNone/>
                      </a:pPr>
                      <a:r>
                        <a:rPr lang="en-US" altLang="zh-CN" sz="2000"/>
                        <a:t>3</a:t>
                      </a:r>
                      <a:endParaRPr lang="en-US" altLang="zh-CN" sz="2000"/>
                    </a:p>
                  </a:txBody>
                  <a:tcPr/>
                </a:tc>
              </a:tr>
              <a:tr h="560705">
                <a:tc>
                  <a:txBody>
                    <a:bodyPr/>
                    <a:p>
                      <a:pPr algn="ctr">
                        <a:buNone/>
                      </a:pPr>
                      <a:r>
                        <a:rPr lang="en-US" altLang="zh-CN" sz="2000"/>
                        <a:t>N</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2</a:t>
                      </a:r>
                      <a:endParaRPr lang="en-US" altLang="zh-CN" sz="2000"/>
                    </a:p>
                  </a:txBody>
                  <a:tcPr/>
                </a:tc>
              </a:tr>
              <a:tr h="560705">
                <a:tc>
                  <a:txBody>
                    <a:bodyPr/>
                    <a:p>
                      <a:pPr algn="ctr">
                        <a:buNone/>
                      </a:pPr>
                      <a:r>
                        <a:rPr lang="zh-CN" altLang="en-US" sz="2000"/>
                        <a:t>利润</a:t>
                      </a:r>
                      <a:endParaRPr lang="zh-CN" altLang="en-US" sz="2000"/>
                    </a:p>
                  </a:txBody>
                  <a:tcPr/>
                </a:tc>
                <a:tc>
                  <a:txBody>
                    <a:bodyPr/>
                    <a:p>
                      <a:pPr algn="ctr">
                        <a:buNone/>
                      </a:pPr>
                      <a:r>
                        <a:rPr lang="en-US" altLang="zh-CN" sz="2000"/>
                        <a:t>4</a:t>
                      </a:r>
                      <a:endParaRPr lang="en-US" altLang="zh-CN" sz="2000"/>
                    </a:p>
                  </a:txBody>
                  <a:tcPr/>
                </a:tc>
                <a:tc>
                  <a:txBody>
                    <a:bodyPr/>
                    <a:p>
                      <a:pPr algn="ctr">
                        <a:buNone/>
                      </a:pPr>
                      <a:r>
                        <a:rPr lang="en-US" altLang="zh-CN" sz="2000"/>
                        <a:t>5</a:t>
                      </a:r>
                      <a:endParaRPr lang="en-US" altLang="zh-CN" sz="2000"/>
                    </a:p>
                  </a:txBody>
                  <a:tcPr/>
                </a:tc>
              </a:tr>
            </a:tbl>
          </a:graphicData>
        </a:graphic>
      </p:graphicFrame>
      <p:sp>
        <p:nvSpPr>
          <p:cNvPr id="3" name="文本框 2"/>
          <p:cNvSpPr txBox="1"/>
          <p:nvPr/>
        </p:nvSpPr>
        <p:spPr>
          <a:xfrm>
            <a:off x="401320" y="3145790"/>
            <a:ext cx="5444490" cy="1170940"/>
          </a:xfrm>
          <a:prstGeom prst="rect">
            <a:avLst/>
          </a:prstGeom>
          <a:noFill/>
        </p:spPr>
        <p:txBody>
          <a:bodyPr wrap="square" rtlCol="0">
            <a:noAutofit/>
          </a:bodyPr>
          <a:p>
            <a:r>
              <a:rPr lang="zh-CN" altLang="en-US" sz="2800">
                <a:latin typeface="黑体" panose="02010609060101010101" charset="-122"/>
                <a:ea typeface="黑体" panose="02010609060101010101" charset="-122"/>
                <a:cs typeface="黑体" panose="02010609060101010101" charset="-122"/>
              </a:rPr>
              <a:t>已知原材料</a:t>
            </a:r>
            <a:r>
              <a:rPr lang="en-US" altLang="zh-CN" sz="2800">
                <a:latin typeface="黑体" panose="02010609060101010101" charset="-122"/>
                <a:ea typeface="黑体" panose="02010609060101010101" charset="-122"/>
                <a:cs typeface="黑体" panose="02010609060101010101" charset="-122"/>
              </a:rPr>
              <a:t>M</a:t>
            </a:r>
            <a:r>
              <a:rPr lang="zh-CN" altLang="en-US" sz="2800">
                <a:latin typeface="黑体" panose="02010609060101010101" charset="-122"/>
                <a:ea typeface="黑体" panose="02010609060101010101" charset="-122"/>
                <a:cs typeface="黑体" panose="02010609060101010101" charset="-122"/>
              </a:rPr>
              <a:t>供应量为</a:t>
            </a:r>
            <a:r>
              <a:rPr lang="en-US" altLang="zh-CN" sz="2800">
                <a:latin typeface="黑体" panose="02010609060101010101" charset="-122"/>
                <a:ea typeface="黑体" panose="02010609060101010101" charset="-122"/>
                <a:cs typeface="黑体" panose="02010609060101010101" charset="-122"/>
              </a:rPr>
              <a:t>100</a:t>
            </a:r>
            <a:r>
              <a:rPr lang="zh-CN" altLang="en-US" sz="2800">
                <a:latin typeface="黑体" panose="02010609060101010101" charset="-122"/>
                <a:ea typeface="黑体" panose="02010609060101010101" charset="-122"/>
                <a:cs typeface="黑体" panose="02010609060101010101" charset="-122"/>
              </a:rPr>
              <a:t>个单位，原材料</a:t>
            </a:r>
            <a:r>
              <a:rPr lang="en-US" altLang="zh-CN" sz="2800">
                <a:latin typeface="黑体" panose="02010609060101010101" charset="-122"/>
                <a:ea typeface="黑体" panose="02010609060101010101" charset="-122"/>
                <a:cs typeface="黑体" panose="02010609060101010101" charset="-122"/>
              </a:rPr>
              <a:t>N</a:t>
            </a:r>
            <a:r>
              <a:rPr lang="zh-CN" altLang="en-US" sz="2800">
                <a:latin typeface="黑体" panose="02010609060101010101" charset="-122"/>
                <a:ea typeface="黑体" panose="02010609060101010101" charset="-122"/>
                <a:cs typeface="黑体" panose="02010609060101010101" charset="-122"/>
              </a:rPr>
              <a:t>供应量为</a:t>
            </a:r>
            <a:r>
              <a:rPr lang="en-US" altLang="zh-CN" sz="2800">
                <a:latin typeface="黑体" panose="02010609060101010101" charset="-122"/>
                <a:ea typeface="黑体" panose="02010609060101010101" charset="-122"/>
                <a:cs typeface="黑体" panose="02010609060101010101" charset="-122"/>
              </a:rPr>
              <a:t>120</a:t>
            </a:r>
            <a:r>
              <a:rPr lang="zh-CN" altLang="en-US" sz="2800">
                <a:latin typeface="黑体" panose="02010609060101010101" charset="-122"/>
                <a:ea typeface="黑体" panose="02010609060101010101" charset="-122"/>
                <a:cs typeface="黑体" panose="02010609060101010101" charset="-122"/>
              </a:rPr>
              <a:t>。</a:t>
            </a:r>
            <a:endParaRPr lang="zh-CN" altLang="en-US" sz="2800">
              <a:latin typeface="黑体" panose="02010609060101010101" charset="-122"/>
              <a:ea typeface="黑体" panose="02010609060101010101" charset="-122"/>
              <a:cs typeface="黑体" panose="02010609060101010101" charset="-122"/>
            </a:endParaRPr>
          </a:p>
          <a:p>
            <a:endParaRPr lang="zh-CN" altLang="en-US" sz="2800">
              <a:latin typeface="黑体" panose="02010609060101010101" charset="-122"/>
              <a:ea typeface="黑体" panose="02010609060101010101" charset="-122"/>
              <a:cs typeface="黑体" panose="02010609060101010101"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a:t>混合整数规划</a:t>
            </a:r>
            <a:endParaRPr lang="zh-CN" altLang="en-US"/>
          </a:p>
        </p:txBody>
      </p:sp>
      <p:sp>
        <p:nvSpPr>
          <p:cNvPr id="3" name="矩形: 圆角 2"/>
          <p:cNvSpPr/>
          <p:nvPr>
            <p:custDataLst>
              <p:tags r:id="rId2"/>
            </p:custDataLst>
          </p:nvPr>
        </p:nvSpPr>
        <p:spPr>
          <a:xfrm>
            <a:off x="696595" y="2414509"/>
            <a:ext cx="3230435" cy="3105333"/>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4" name="矩形 3"/>
          <p:cNvSpPr/>
          <p:nvPr>
            <p:custDataLst>
              <p:tags r:id="rId3"/>
            </p:custDataLst>
          </p:nvPr>
        </p:nvSpPr>
        <p:spPr>
          <a:xfrm>
            <a:off x="961406" y="3647752"/>
            <a:ext cx="2702719" cy="1605374"/>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dirty="0">
                <a:solidFill>
                  <a:schemeClr val="tx1">
                    <a:lumMod val="85000"/>
                    <a:lumOff val="15000"/>
                  </a:schemeClr>
                </a:solidFill>
                <a:latin typeface="+mn-ea"/>
                <a:cs typeface="+mn-ea"/>
              </a:rPr>
              <a:t>混合整数规划是数学规划的一种，涉及整数和连续变量，广泛应用于物流、金融等领域。</a:t>
            </a:r>
            <a:endParaRPr lang="zh-CN" altLang="en-US" sz="1600" dirty="0">
              <a:solidFill>
                <a:schemeClr val="tx1">
                  <a:lumMod val="85000"/>
                  <a:lumOff val="15000"/>
                </a:schemeClr>
              </a:solidFill>
              <a:latin typeface="+mn-ea"/>
              <a:cs typeface="+mn-ea"/>
            </a:endParaRPr>
          </a:p>
        </p:txBody>
      </p:sp>
      <p:sp>
        <p:nvSpPr>
          <p:cNvPr id="10" name="圆角矩形 9"/>
          <p:cNvSpPr/>
          <p:nvPr>
            <p:custDataLst>
              <p:tags r:id="rId4"/>
            </p:custDataLst>
          </p:nvPr>
        </p:nvSpPr>
        <p:spPr>
          <a:xfrm>
            <a:off x="961406" y="1977603"/>
            <a:ext cx="694096" cy="680125"/>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a:latin typeface="+mn-ea"/>
                <a:cs typeface="+mn-ea"/>
                <a:sym typeface="+mn-ea"/>
              </a:rPr>
              <a:t>01</a:t>
            </a:r>
            <a:endParaRPr lang="en-US" altLang="zh-CN" sz="2000" b="1" dirty="0">
              <a:latin typeface="+mn-ea"/>
              <a:cs typeface="+mn-ea"/>
              <a:sym typeface="+mn-ea"/>
            </a:endParaRPr>
          </a:p>
        </p:txBody>
      </p:sp>
      <p:sp>
        <p:nvSpPr>
          <p:cNvPr id="11" name="矩形 10"/>
          <p:cNvSpPr/>
          <p:nvPr>
            <p:custDataLst>
              <p:tags r:id="rId5"/>
            </p:custDataLst>
          </p:nvPr>
        </p:nvSpPr>
        <p:spPr>
          <a:xfrm>
            <a:off x="964581" y="2832999"/>
            <a:ext cx="2703989" cy="455322"/>
          </a:xfrm>
          <a:prstGeom prst="rect">
            <a:avLst/>
          </a:prstGeom>
          <a:noFill/>
        </p:spPr>
        <p:txBody>
          <a:bodyPr wrap="square" lIns="0" tIns="0" rIns="0" bIns="0" rtlCol="0" anchor="ctr" anchorCtr="0">
            <a:noAutofit/>
          </a:bodyPr>
          <a:p>
            <a:pPr>
              <a:spcBef>
                <a:spcPct val="0"/>
              </a:spcBef>
              <a:spcAft>
                <a:spcPct val="0"/>
              </a:spcAft>
            </a:pPr>
            <a:r>
              <a:rPr lang="zh-CN" altLang="en-US" sz="2200" b="1">
                <a:solidFill>
                  <a:schemeClr val="accent1"/>
                </a:solidFill>
                <a:latin typeface="+mn-ea"/>
                <a:cs typeface="+mn-ea"/>
              </a:rPr>
              <a:t>定义与应用领域</a:t>
            </a:r>
            <a:endParaRPr lang="zh-CN" altLang="en-US" sz="2200" b="1">
              <a:solidFill>
                <a:schemeClr val="accent1"/>
              </a:solidFill>
              <a:latin typeface="+mn-ea"/>
              <a:cs typeface="+mn-ea"/>
            </a:endParaRPr>
          </a:p>
        </p:txBody>
      </p:sp>
      <p:sp>
        <p:nvSpPr>
          <p:cNvPr id="12" name="矩形: 圆角 2"/>
          <p:cNvSpPr/>
          <p:nvPr>
            <p:custDataLst>
              <p:tags r:id="rId6"/>
            </p:custDataLst>
          </p:nvPr>
        </p:nvSpPr>
        <p:spPr>
          <a:xfrm>
            <a:off x="4481418" y="2414509"/>
            <a:ext cx="3230435" cy="3105333"/>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3" name="矩形 12"/>
          <p:cNvSpPr/>
          <p:nvPr>
            <p:custDataLst>
              <p:tags r:id="rId7"/>
            </p:custDataLst>
          </p:nvPr>
        </p:nvSpPr>
        <p:spPr>
          <a:xfrm>
            <a:off x="4746228" y="3652832"/>
            <a:ext cx="2702719" cy="1605374"/>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dirty="0">
                <a:solidFill>
                  <a:schemeClr val="tx1">
                    <a:lumMod val="85000"/>
                    <a:lumOff val="15000"/>
                  </a:schemeClr>
                </a:solidFill>
                <a:latin typeface="+mn-ea"/>
                <a:cs typeface="+mn-ea"/>
              </a:rPr>
              <a:t>常用的求解混合整数规划的方法包括分支定界法、割平面法和启发式算法等。</a:t>
            </a:r>
            <a:endParaRPr lang="zh-CN" altLang="en-US" sz="1600" dirty="0">
              <a:solidFill>
                <a:schemeClr val="tx1">
                  <a:lumMod val="85000"/>
                  <a:lumOff val="15000"/>
                </a:schemeClr>
              </a:solidFill>
              <a:latin typeface="+mn-ea"/>
              <a:cs typeface="+mn-ea"/>
            </a:endParaRPr>
          </a:p>
        </p:txBody>
      </p:sp>
      <p:sp>
        <p:nvSpPr>
          <p:cNvPr id="14" name="圆角矩形 13"/>
          <p:cNvSpPr/>
          <p:nvPr>
            <p:custDataLst>
              <p:tags r:id="rId8"/>
            </p:custDataLst>
          </p:nvPr>
        </p:nvSpPr>
        <p:spPr>
          <a:xfrm>
            <a:off x="4746228" y="1977603"/>
            <a:ext cx="694096" cy="680125"/>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a:latin typeface="+mn-ea"/>
                <a:cs typeface="+mn-ea"/>
                <a:sym typeface="+mn-ea"/>
              </a:rPr>
              <a:t>02</a:t>
            </a:r>
            <a:endParaRPr lang="en-US" altLang="zh-CN" sz="2000" b="1" dirty="0">
              <a:latin typeface="+mn-ea"/>
              <a:cs typeface="+mn-ea"/>
              <a:sym typeface="+mn-ea"/>
            </a:endParaRPr>
          </a:p>
        </p:txBody>
      </p:sp>
      <p:sp>
        <p:nvSpPr>
          <p:cNvPr id="15" name="矩形 14"/>
          <p:cNvSpPr/>
          <p:nvPr>
            <p:custDataLst>
              <p:tags r:id="rId9"/>
            </p:custDataLst>
          </p:nvPr>
        </p:nvSpPr>
        <p:spPr>
          <a:xfrm>
            <a:off x="4751944" y="2845064"/>
            <a:ext cx="2703989" cy="443256"/>
          </a:xfrm>
          <a:prstGeom prst="rect">
            <a:avLst/>
          </a:prstGeom>
          <a:noFill/>
        </p:spPr>
        <p:txBody>
          <a:bodyPr wrap="square" lIns="0" tIns="0" rIns="0" bIns="0" rtlCol="0" anchor="ctr" anchorCtr="0">
            <a:noAutofit/>
          </a:bodyPr>
          <a:p>
            <a:pPr>
              <a:spcBef>
                <a:spcPct val="0"/>
              </a:spcBef>
              <a:spcAft>
                <a:spcPct val="0"/>
              </a:spcAft>
            </a:pPr>
            <a:r>
              <a:rPr lang="zh-CN" altLang="en-US" sz="2200" b="1">
                <a:solidFill>
                  <a:schemeClr val="accent1"/>
                </a:solidFill>
                <a:latin typeface="+mn-ea"/>
                <a:cs typeface="+mn-ea"/>
              </a:rPr>
              <a:t>求解方法</a:t>
            </a:r>
            <a:endParaRPr lang="zh-CN" altLang="en-US" sz="2200" b="1">
              <a:solidFill>
                <a:schemeClr val="accent1"/>
              </a:solidFill>
              <a:latin typeface="+mn-ea"/>
              <a:cs typeface="+mn-ea"/>
            </a:endParaRPr>
          </a:p>
        </p:txBody>
      </p:sp>
      <p:sp>
        <p:nvSpPr>
          <p:cNvPr id="63" name="矩形: 圆角 2"/>
          <p:cNvSpPr/>
          <p:nvPr>
            <p:custDataLst>
              <p:tags r:id="rId10"/>
            </p:custDataLst>
          </p:nvPr>
        </p:nvSpPr>
        <p:spPr>
          <a:xfrm>
            <a:off x="8266240" y="2414509"/>
            <a:ext cx="3230435" cy="3105333"/>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6" name="矩形 15"/>
          <p:cNvSpPr/>
          <p:nvPr>
            <p:custDataLst>
              <p:tags r:id="rId11"/>
            </p:custDataLst>
          </p:nvPr>
        </p:nvSpPr>
        <p:spPr>
          <a:xfrm>
            <a:off x="8531051" y="3647752"/>
            <a:ext cx="2702719" cy="1605374"/>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dirty="0">
                <a:solidFill>
                  <a:schemeClr val="tx1">
                    <a:lumMod val="85000"/>
                    <a:lumOff val="15000"/>
                  </a:schemeClr>
                </a:solidFill>
                <a:latin typeface="+mn-ea"/>
                <a:cs typeface="+mn-ea"/>
              </a:rPr>
              <a:t>例如，供应链管理中，混合整数规划用于优化库存和运输成本，提高效率。</a:t>
            </a:r>
            <a:endParaRPr lang="zh-CN" altLang="en-US" sz="1600" dirty="0">
              <a:solidFill>
                <a:schemeClr val="tx1">
                  <a:lumMod val="85000"/>
                  <a:lumOff val="15000"/>
                </a:schemeClr>
              </a:solidFill>
              <a:latin typeface="+mn-ea"/>
              <a:cs typeface="+mn-ea"/>
            </a:endParaRPr>
          </a:p>
        </p:txBody>
      </p:sp>
      <p:sp>
        <p:nvSpPr>
          <p:cNvPr id="65" name="圆角矩形 64"/>
          <p:cNvSpPr/>
          <p:nvPr>
            <p:custDataLst>
              <p:tags r:id="rId12"/>
            </p:custDataLst>
          </p:nvPr>
        </p:nvSpPr>
        <p:spPr>
          <a:xfrm>
            <a:off x="8531051" y="1977603"/>
            <a:ext cx="694096" cy="680125"/>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dirty="0">
                <a:latin typeface="+mn-ea"/>
                <a:cs typeface="+mn-ea"/>
                <a:sym typeface="+mn-ea"/>
              </a:rPr>
              <a:t>03</a:t>
            </a:r>
            <a:endParaRPr lang="en-US" altLang="zh-CN" sz="2000" b="1" dirty="0">
              <a:latin typeface="+mn-ea"/>
              <a:cs typeface="+mn-ea"/>
              <a:sym typeface="+mn-ea"/>
            </a:endParaRPr>
          </a:p>
        </p:txBody>
      </p:sp>
      <p:cxnSp>
        <p:nvCxnSpPr>
          <p:cNvPr id="17" name="直接连接符 16"/>
          <p:cNvCxnSpPr/>
          <p:nvPr>
            <p:custDataLst>
              <p:tags r:id="rId13"/>
            </p:custDataLst>
          </p:nvPr>
        </p:nvCxnSpPr>
        <p:spPr>
          <a:xfrm flipV="1">
            <a:off x="882026" y="3452160"/>
            <a:ext cx="2844332"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cxnSp>
        <p:nvCxnSpPr>
          <p:cNvPr id="18" name="直接连接符 17"/>
          <p:cNvCxnSpPr/>
          <p:nvPr>
            <p:custDataLst>
              <p:tags r:id="rId14"/>
            </p:custDataLst>
          </p:nvPr>
        </p:nvCxnSpPr>
        <p:spPr>
          <a:xfrm>
            <a:off x="4666849" y="3452160"/>
            <a:ext cx="2844332"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cxnSp>
        <p:nvCxnSpPr>
          <p:cNvPr id="75" name="直接连接符 74"/>
          <p:cNvCxnSpPr/>
          <p:nvPr>
            <p:custDataLst>
              <p:tags r:id="rId15"/>
            </p:custDataLst>
          </p:nvPr>
        </p:nvCxnSpPr>
        <p:spPr>
          <a:xfrm flipV="1">
            <a:off x="8451671" y="3452160"/>
            <a:ext cx="2844332"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9" name="矩形 18"/>
          <p:cNvSpPr/>
          <p:nvPr>
            <p:custDataLst>
              <p:tags r:id="rId16"/>
            </p:custDataLst>
          </p:nvPr>
        </p:nvSpPr>
        <p:spPr>
          <a:xfrm>
            <a:off x="8531051" y="2850145"/>
            <a:ext cx="2703989" cy="443256"/>
          </a:xfrm>
          <a:prstGeom prst="rect">
            <a:avLst/>
          </a:prstGeom>
          <a:noFill/>
        </p:spPr>
        <p:txBody>
          <a:bodyPr wrap="square" lIns="0" tIns="0" rIns="0" bIns="0" rtlCol="0" anchor="ctr" anchorCtr="0">
            <a:noAutofit/>
          </a:bodyPr>
          <a:p>
            <a:pPr>
              <a:spcBef>
                <a:spcPct val="0"/>
              </a:spcBef>
              <a:spcAft>
                <a:spcPct val="0"/>
              </a:spcAft>
            </a:pPr>
            <a:r>
              <a:rPr lang="zh-CN" altLang="en-US" sz="2200" b="1" dirty="0">
                <a:solidFill>
                  <a:schemeClr val="accent1"/>
                </a:solidFill>
                <a:latin typeface="+mn-ea"/>
                <a:cs typeface="+mn-ea"/>
              </a:rPr>
              <a:t>实际案例</a:t>
            </a:r>
            <a:endParaRPr lang="zh-CN" altLang="en-US" sz="2200" b="1" dirty="0">
              <a:solidFill>
                <a:schemeClr val="accent1"/>
              </a:solidFill>
              <a:latin typeface="+mn-ea"/>
              <a:cs typeface="+mn-ea"/>
            </a:endParaRPr>
          </a:p>
        </p:txBody>
      </p:sp>
    </p:spTree>
    <p:custDataLst>
      <p:tags r:id="rId17"/>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13" name="表格 12"/>
          <p:cNvGraphicFramePr/>
          <p:nvPr>
            <p:custDataLst>
              <p:tags r:id="rId1"/>
            </p:custDataLst>
          </p:nvPr>
        </p:nvGraphicFramePr>
        <p:xfrm>
          <a:off x="218440" y="487045"/>
          <a:ext cx="5469255" cy="2242820"/>
        </p:xfrm>
        <a:graphic>
          <a:graphicData uri="http://schemas.openxmlformats.org/drawingml/2006/table">
            <a:tbl>
              <a:tblPr firstRow="1" bandRow="1">
                <a:tableStyleId>{5C22544A-7EE6-4342-B048-85BDC9FD1C3A}</a:tableStyleId>
              </a:tblPr>
              <a:tblGrid>
                <a:gridCol w="1367314"/>
                <a:gridCol w="1367314"/>
                <a:gridCol w="1367313"/>
                <a:gridCol w="1367314"/>
              </a:tblGrid>
              <a:tr h="560705">
                <a:tc>
                  <a:txBody>
                    <a:bodyPr/>
                    <a:p>
                      <a:pPr algn="ctr">
                        <a:buNone/>
                      </a:pPr>
                      <a:endParaRPr lang="zh-CN" altLang="en-US" sz="2400"/>
                    </a:p>
                  </a:txBody>
                  <a:tcPr/>
                </a:tc>
                <a:tc>
                  <a:txBody>
                    <a:bodyPr/>
                    <a:p>
                      <a:pPr algn="ctr">
                        <a:buNone/>
                      </a:pPr>
                      <a:r>
                        <a:rPr lang="en-US" altLang="zh-CN" sz="2400"/>
                        <a:t>A</a:t>
                      </a:r>
                      <a:endParaRPr lang="en-US" altLang="zh-CN" sz="2400"/>
                    </a:p>
                  </a:txBody>
                  <a:tcPr/>
                </a:tc>
                <a:tc>
                  <a:txBody>
                    <a:bodyPr/>
                    <a:p>
                      <a:pPr algn="ctr">
                        <a:buNone/>
                      </a:pPr>
                      <a:r>
                        <a:rPr lang="en-US" altLang="zh-CN" sz="2400"/>
                        <a:t>B</a:t>
                      </a:r>
                      <a:endParaRPr lang="en-US" altLang="zh-CN" sz="2400"/>
                    </a:p>
                  </a:txBody>
                  <a:tcPr/>
                </a:tc>
                <a:tc>
                  <a:txBody>
                    <a:bodyPr/>
                    <a:p>
                      <a:pPr algn="ctr">
                        <a:buNone/>
                      </a:pPr>
                      <a:r>
                        <a:rPr lang="en-US" altLang="zh-CN" sz="2400"/>
                        <a:t>C</a:t>
                      </a:r>
                      <a:endParaRPr lang="en-US" altLang="zh-CN" sz="2400"/>
                    </a:p>
                  </a:txBody>
                  <a:tcPr/>
                </a:tc>
              </a:tr>
              <a:tr h="560705">
                <a:tc>
                  <a:txBody>
                    <a:bodyPr/>
                    <a:p>
                      <a:pPr algn="ctr">
                        <a:buNone/>
                      </a:pPr>
                      <a:r>
                        <a:rPr lang="zh-CN" altLang="en-US" sz="2400"/>
                        <a:t>成本</a:t>
                      </a:r>
                      <a:endParaRPr lang="zh-CN" altLang="en-US" sz="2400"/>
                    </a:p>
                  </a:txBody>
                  <a:tcPr/>
                </a:tc>
                <a:tc>
                  <a:txBody>
                    <a:bodyPr/>
                    <a:p>
                      <a:pPr algn="ctr">
                        <a:buNone/>
                      </a:pPr>
                      <a:r>
                        <a:rPr lang="en-US" altLang="zh-CN" sz="2400"/>
                        <a:t>5000</a:t>
                      </a:r>
                      <a:endParaRPr lang="en-US" altLang="zh-CN" sz="2400"/>
                    </a:p>
                  </a:txBody>
                  <a:tcPr/>
                </a:tc>
                <a:tc>
                  <a:txBody>
                    <a:bodyPr/>
                    <a:p>
                      <a:pPr algn="ctr">
                        <a:buNone/>
                      </a:pPr>
                      <a:r>
                        <a:rPr lang="en-US" altLang="zh-CN" sz="2400"/>
                        <a:t>8000</a:t>
                      </a:r>
                      <a:endParaRPr lang="en-US" altLang="zh-CN" sz="2400"/>
                    </a:p>
                  </a:txBody>
                  <a:tcPr/>
                </a:tc>
                <a:tc>
                  <a:txBody>
                    <a:bodyPr/>
                    <a:p>
                      <a:pPr algn="ctr">
                        <a:buNone/>
                      </a:pPr>
                      <a:r>
                        <a:rPr lang="en-US" altLang="zh-CN" sz="2400"/>
                        <a:t>3000</a:t>
                      </a:r>
                      <a:endParaRPr lang="en-US" altLang="zh-CN" sz="2400"/>
                    </a:p>
                  </a:txBody>
                  <a:tcPr/>
                </a:tc>
              </a:tr>
              <a:tr h="560705">
                <a:tc>
                  <a:txBody>
                    <a:bodyPr/>
                    <a:p>
                      <a:pPr algn="ctr">
                        <a:buNone/>
                      </a:pPr>
                      <a:r>
                        <a:rPr lang="zh-CN" altLang="en-US" sz="2400"/>
                        <a:t>年化收益率</a:t>
                      </a:r>
                      <a:endParaRPr lang="zh-CN" altLang="en-US" sz="2400"/>
                    </a:p>
                  </a:txBody>
                  <a:tcPr/>
                </a:tc>
                <a:tc>
                  <a:txBody>
                    <a:bodyPr/>
                    <a:p>
                      <a:pPr algn="ctr">
                        <a:buNone/>
                      </a:pPr>
                      <a:r>
                        <a:rPr lang="en-US" altLang="zh-CN" sz="2400"/>
                        <a:t>0.1</a:t>
                      </a:r>
                      <a:endParaRPr lang="en-US" altLang="zh-CN" sz="2400"/>
                    </a:p>
                  </a:txBody>
                  <a:tcPr/>
                </a:tc>
                <a:tc>
                  <a:txBody>
                    <a:bodyPr/>
                    <a:p>
                      <a:pPr algn="ctr">
                        <a:buNone/>
                      </a:pPr>
                      <a:r>
                        <a:rPr lang="en-US" altLang="zh-CN" sz="2400"/>
                        <a:t>0.12</a:t>
                      </a:r>
                      <a:endParaRPr lang="en-US" altLang="zh-CN" sz="2400"/>
                    </a:p>
                  </a:txBody>
                  <a:tcPr/>
                </a:tc>
                <a:tc>
                  <a:txBody>
                    <a:bodyPr/>
                    <a:p>
                      <a:pPr algn="ctr">
                        <a:buNone/>
                      </a:pPr>
                      <a:r>
                        <a:rPr lang="en-US" altLang="zh-CN" sz="2400"/>
                        <a:t>0.08</a:t>
                      </a:r>
                      <a:endParaRPr lang="en-US" altLang="zh-CN" sz="2400"/>
                    </a:p>
                  </a:txBody>
                  <a:tcPr/>
                </a:tc>
              </a:tr>
            </a:tbl>
          </a:graphicData>
        </a:graphic>
      </p:graphicFrame>
      <p:sp>
        <p:nvSpPr>
          <p:cNvPr id="3" name="文本框 2"/>
          <p:cNvSpPr txBox="1"/>
          <p:nvPr/>
        </p:nvSpPr>
        <p:spPr>
          <a:xfrm>
            <a:off x="317500" y="2733040"/>
            <a:ext cx="5270500" cy="3046095"/>
          </a:xfrm>
          <a:prstGeom prst="rect">
            <a:avLst/>
          </a:prstGeom>
          <a:noFill/>
        </p:spPr>
        <p:txBody>
          <a:bodyPr wrap="square" rtlCol="0">
            <a:spAutoFit/>
          </a:bodyPr>
          <a:p>
            <a:r>
              <a:rPr lang="zh-CN" altLang="en-US" sz="2400">
                <a:latin typeface="黑体" panose="02010609060101010101" charset="-122"/>
                <a:ea typeface="黑体" panose="02010609060101010101" charset="-122"/>
                <a:cs typeface="黑体" panose="02010609060101010101" charset="-122"/>
              </a:rPr>
              <a:t>有总资金</a:t>
            </a:r>
            <a:r>
              <a:rPr lang="en-US" altLang="zh-CN" sz="2400">
                <a:latin typeface="黑体" panose="02010609060101010101" charset="-122"/>
                <a:ea typeface="黑体" panose="02010609060101010101" charset="-122"/>
                <a:cs typeface="黑体" panose="02010609060101010101" charset="-122"/>
              </a:rPr>
              <a:t>20000</a:t>
            </a:r>
            <a:r>
              <a:rPr lang="zh-CN" altLang="en-US" sz="2400">
                <a:latin typeface="黑体" panose="02010609060101010101" charset="-122"/>
                <a:ea typeface="黑体" panose="02010609060101010101" charset="-122"/>
                <a:cs typeface="黑体" panose="02010609060101010101" charset="-122"/>
              </a:rPr>
              <a:t>元用于投资，并且规定项目</a:t>
            </a:r>
            <a:r>
              <a:rPr lang="en-US" altLang="zh-CN" sz="2400">
                <a:latin typeface="黑体" panose="02010609060101010101" charset="-122"/>
                <a:ea typeface="黑体" panose="02010609060101010101" charset="-122"/>
                <a:cs typeface="黑体" panose="02010609060101010101" charset="-122"/>
              </a:rPr>
              <a:t>A</a:t>
            </a:r>
            <a:r>
              <a:rPr lang="zh-CN" altLang="en-US" sz="2400">
                <a:latin typeface="黑体" panose="02010609060101010101" charset="-122"/>
                <a:ea typeface="黑体" panose="02010609060101010101" charset="-122"/>
                <a:cs typeface="黑体" panose="02010609060101010101" charset="-122"/>
              </a:rPr>
              <a:t>最多投资</a:t>
            </a:r>
            <a:r>
              <a:rPr lang="en-US" altLang="zh-CN" sz="2400">
                <a:latin typeface="黑体" panose="02010609060101010101" charset="-122"/>
                <a:ea typeface="黑体" panose="02010609060101010101" charset="-122"/>
                <a:cs typeface="黑体" panose="02010609060101010101" charset="-122"/>
              </a:rPr>
              <a:t>2</a:t>
            </a:r>
            <a:r>
              <a:rPr lang="zh-CN" altLang="en-US" sz="2400">
                <a:latin typeface="黑体" panose="02010609060101010101" charset="-122"/>
                <a:ea typeface="黑体" panose="02010609060101010101" charset="-122"/>
                <a:cs typeface="黑体" panose="02010609060101010101" charset="-122"/>
              </a:rPr>
              <a:t>份（即最多投资</a:t>
            </a:r>
            <a:r>
              <a:rPr lang="en-US" altLang="zh-CN" sz="2400">
                <a:latin typeface="黑体" panose="02010609060101010101" charset="-122"/>
                <a:ea typeface="黑体" panose="02010609060101010101" charset="-122"/>
                <a:cs typeface="黑体" panose="02010609060101010101" charset="-122"/>
              </a:rPr>
              <a:t>2 * 5000 = 10000</a:t>
            </a:r>
            <a:r>
              <a:rPr lang="zh-CN" altLang="en-US" sz="2400">
                <a:latin typeface="黑体" panose="02010609060101010101" charset="-122"/>
                <a:ea typeface="黑体" panose="02010609060101010101" charset="-122"/>
                <a:cs typeface="黑体" panose="02010609060101010101" charset="-122"/>
              </a:rPr>
              <a:t>元），项目</a:t>
            </a:r>
            <a:r>
              <a:rPr lang="en-US" altLang="zh-CN" sz="2400">
                <a:latin typeface="黑体" panose="02010609060101010101" charset="-122"/>
                <a:ea typeface="黑体" panose="02010609060101010101" charset="-122"/>
                <a:cs typeface="黑体" panose="02010609060101010101" charset="-122"/>
              </a:rPr>
              <a:t>B</a:t>
            </a:r>
            <a:r>
              <a:rPr lang="zh-CN" altLang="en-US" sz="2400">
                <a:latin typeface="黑体" panose="02010609060101010101" charset="-122"/>
                <a:ea typeface="黑体" panose="02010609060101010101" charset="-122"/>
                <a:cs typeface="黑体" panose="02010609060101010101" charset="-122"/>
              </a:rPr>
              <a:t>和项目</a:t>
            </a:r>
            <a:r>
              <a:rPr lang="en-US" altLang="zh-CN" sz="2400">
                <a:latin typeface="黑体" panose="02010609060101010101" charset="-122"/>
                <a:ea typeface="黑体" panose="02010609060101010101" charset="-122"/>
                <a:cs typeface="黑体" panose="02010609060101010101" charset="-122"/>
              </a:rPr>
              <a:t>C</a:t>
            </a:r>
            <a:r>
              <a:rPr lang="zh-CN" altLang="en-US" sz="2400">
                <a:latin typeface="黑体" panose="02010609060101010101" charset="-122"/>
                <a:ea typeface="黑体" panose="02010609060101010101" charset="-122"/>
                <a:cs typeface="黑体" panose="02010609060101010101" charset="-122"/>
              </a:rPr>
              <a:t>无投资份数限制。</a:t>
            </a:r>
            <a:r>
              <a:rPr lang="zh-CN" altLang="en-US" sz="2400">
                <a:latin typeface="黑体" panose="02010609060101010101" charset="-122"/>
                <a:ea typeface="黑体" panose="02010609060101010101" charset="-122"/>
                <a:cs typeface="黑体" panose="02010609060101010101" charset="-122"/>
              </a:rPr>
              <a:t>但是要求投资项目</a:t>
            </a:r>
            <a:r>
              <a:rPr lang="en-US" altLang="zh-CN" sz="2400">
                <a:latin typeface="黑体" panose="02010609060101010101" charset="-122"/>
                <a:ea typeface="黑体" panose="02010609060101010101" charset="-122"/>
                <a:cs typeface="黑体" panose="02010609060101010101" charset="-122"/>
              </a:rPr>
              <a:t>B</a:t>
            </a:r>
            <a:r>
              <a:rPr lang="zh-CN" altLang="en-US" sz="2400">
                <a:latin typeface="黑体" panose="02010609060101010101" charset="-122"/>
                <a:ea typeface="黑体" panose="02010609060101010101" charset="-122"/>
                <a:cs typeface="黑体" panose="02010609060101010101" charset="-122"/>
              </a:rPr>
              <a:t>或者项目</a:t>
            </a:r>
            <a:r>
              <a:rPr lang="en-US" altLang="zh-CN" sz="2400">
                <a:latin typeface="黑体" panose="02010609060101010101" charset="-122"/>
                <a:ea typeface="黑体" panose="02010609060101010101" charset="-122"/>
                <a:cs typeface="黑体" panose="02010609060101010101" charset="-122"/>
              </a:rPr>
              <a:t>C</a:t>
            </a:r>
            <a:r>
              <a:rPr lang="zh-CN" altLang="en-US" sz="2400">
                <a:latin typeface="黑体" panose="02010609060101010101" charset="-122"/>
                <a:ea typeface="黑体" panose="02010609060101010101" charset="-122"/>
                <a:cs typeface="黑体" panose="02010609060101010101" charset="-122"/>
              </a:rPr>
              <a:t>至少选择一个进行投资（即两者中至少有一个投资份数不为</a:t>
            </a:r>
            <a:r>
              <a:rPr lang="en-US" altLang="zh-CN" sz="2400">
                <a:latin typeface="黑体" panose="02010609060101010101" charset="-122"/>
                <a:ea typeface="黑体" panose="02010609060101010101" charset="-122"/>
                <a:cs typeface="黑体" panose="02010609060101010101" charset="-122"/>
              </a:rPr>
              <a:t>0</a:t>
            </a:r>
            <a:r>
              <a:rPr lang="zh-CN" altLang="en-US" sz="2400">
                <a:latin typeface="黑体" panose="02010609060101010101" charset="-122"/>
                <a:ea typeface="黑体" panose="02010609060101010101" charset="-122"/>
                <a:cs typeface="黑体" panose="02010609060101010101" charset="-122"/>
              </a:rPr>
              <a:t>）。现在要确定如何投资使得年化收益率最高。</a:t>
            </a:r>
            <a:endParaRPr lang="en-US" altLang="zh-CN" sz="2400">
              <a:latin typeface="黑体" panose="02010609060101010101" charset="-122"/>
              <a:ea typeface="黑体" panose="02010609060101010101" charset="-122"/>
              <a:cs typeface="黑体" panose="02010609060101010101" charset="-122"/>
            </a:endParaRPr>
          </a:p>
        </p:txBody>
      </p:sp>
      <p:sp>
        <p:nvSpPr>
          <p:cNvPr id="4" name="文本框 3"/>
          <p:cNvSpPr txBox="1"/>
          <p:nvPr/>
        </p:nvSpPr>
        <p:spPr>
          <a:xfrm>
            <a:off x="6106160" y="360045"/>
            <a:ext cx="5683250" cy="6462395"/>
          </a:xfrm>
          <a:prstGeom prst="rect">
            <a:avLst/>
          </a:prstGeom>
          <a:noFill/>
        </p:spPr>
        <p:txBody>
          <a:bodyPr wrap="square" rtlCol="0">
            <a:spAutoFit/>
          </a:bodyPr>
          <a:p>
            <a:r>
              <a:rPr lang="en-US" altLang="zh-CN">
                <a:latin typeface="黑体" panose="02010609060101010101" charset="-122"/>
                <a:ea typeface="黑体" panose="02010609060101010101" charset="-122"/>
                <a:cs typeface="黑体" panose="02010609060101010101" charset="-122"/>
              </a:rPr>
              <a:t>import pulp</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定义问题</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 = pulp.LpProblem("Investment_Portfolio", pulp.LpMaximize)</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定义决策变量，设置为整数类型</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x1 = pulp.LpVariable("x1", lowBound=0, upBound=2, cat=pulp.LpInteger)</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x2 = pulp.LpVariable("x2", lowBound=0, cat=pulp.LpInteger)</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x2 = pulp.LpVariable("x2", lowBound=0, cat=pulp.LpInteger)</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x3 = pulp.LpVariable("x3", lowBound=0, cat=pulp.LpInteger)</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定义目标函数</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 += 0.1 * 5000 * x1 + 0.12 * 8000 * x2 + 0.08 * 3000 * x3</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定义约束条件</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 += 5000 * x1 + 8000 * x2 + 3000 * x3 &lt;= 20000</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 += x1 &lt;= 2</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 += x2 + x3 &gt;= 1</a:t>
            </a:r>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求解问题</a:t>
            </a:r>
            <a:endParaRPr lang="zh-CN" altLang="en-US">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prob.solve()</a:t>
            </a:r>
            <a:endParaRPr lang="en-US" altLang="zh-CN">
              <a:latin typeface="黑体" panose="02010609060101010101" charset="-122"/>
              <a:ea typeface="黑体" panose="02010609060101010101" charset="-122"/>
              <a:cs typeface="黑体" panose="02010609060101010101"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a:t>二阶锥规划</a:t>
            </a:r>
            <a:endParaRPr lang="zh-CN" altLang="en-US"/>
          </a:p>
        </p:txBody>
      </p:sp>
      <p:pic>
        <p:nvPicPr>
          <p:cNvPr id="6" name="图片 5"/>
          <p:cNvPicPr>
            <a:picLocks noChangeAspect="1"/>
          </p:cNvPicPr>
          <p:nvPr/>
        </p:nvPicPr>
        <p:blipFill>
          <a:blip r:embed="rId2"/>
          <a:stretch>
            <a:fillRect/>
          </a:stretch>
        </p:blipFill>
        <p:spPr>
          <a:xfrm>
            <a:off x="381000" y="1492250"/>
            <a:ext cx="6283960" cy="4382770"/>
          </a:xfrm>
          <a:prstGeom prst="rect">
            <a:avLst/>
          </a:prstGeom>
        </p:spPr>
      </p:pic>
      <p:graphicFrame>
        <p:nvGraphicFramePr>
          <p:cNvPr id="7" name="对象 6">
            <a:hlinkClick r:id="" action="ppaction://ole?verb="/>
          </p:cNvPr>
          <p:cNvGraphicFramePr>
            <a:graphicFrameLocks noChangeAspect="1"/>
          </p:cNvGraphicFramePr>
          <p:nvPr/>
        </p:nvGraphicFramePr>
        <p:xfrm>
          <a:off x="6839585" y="2840990"/>
          <a:ext cx="5301615" cy="1685290"/>
        </p:xfrm>
        <a:graphic>
          <a:graphicData uri="http://schemas.openxmlformats.org/presentationml/2006/ole">
            <mc:AlternateContent xmlns:mc="http://schemas.openxmlformats.org/markup-compatibility/2006">
              <mc:Choice xmlns:v="urn:schemas-microsoft-com:vml" Requires="v">
                <p:oleObj spid="_x0000_s2049" name="" r:id="rId3" imgW="2691765" imgH="749300" progId="Equation.KSEE3">
                  <p:embed/>
                </p:oleObj>
              </mc:Choice>
              <mc:Fallback>
                <p:oleObj name="" r:id="rId3" imgW="2691765" imgH="749300" progId="Equation.KSEE3">
                  <p:embed/>
                  <p:pic>
                    <p:nvPicPr>
                      <p:cNvPr id="0" name="图片 2048"/>
                      <p:cNvPicPr/>
                      <p:nvPr/>
                    </p:nvPicPr>
                    <p:blipFill>
                      <a:blip r:embed="rId4"/>
                      <a:stretch>
                        <a:fillRect/>
                      </a:stretch>
                    </p:blipFill>
                    <p:spPr>
                      <a:xfrm>
                        <a:off x="6839585" y="2840990"/>
                        <a:ext cx="5301615" cy="1685290"/>
                      </a:xfrm>
                      <a:prstGeom prst="rect">
                        <a:avLst/>
                      </a:prstGeom>
                    </p:spPr>
                  </p:pic>
                </p:oleObj>
              </mc:Fallback>
            </mc:AlternateContent>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 name="KSO_WM_UNIT_PRESET_TEXT" val="单击此处编辑母版文本样式&#10;第二级&#10;第三级&#10;第四级&#10;第五级"/>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2.xml><?xml version="1.0" encoding="utf-8"?>
<p:tagLst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 name="KSO_WM_UNIT_CONTENT_GROUP_TYPE" val="titlestyle"/>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117.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CONTENT_GROUP_TYPE" val="contentchip"/>
</p:tagLst>
</file>

<file path=ppt/tags/tag118.xml><?xml version="1.0" encoding="utf-8"?>
<p:tagLst xmlns:p="http://schemas.openxmlformats.org/presentationml/2006/main">
  <p:tag name="KSO_WM_UNIT_ISCONTENTSTITLE" val="0"/>
  <p:tag name="KSO_WM_UNIT_ISNUMDGMTITLE" val="0"/>
  <p:tag name="KSO_WM_UNIT_PRESET_TEXT" val="THANK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266"/>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66"/>
</p:tagLst>
</file>

<file path=ppt/tags/tag129.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66"/>
  <p:tag name="KSO_WM_SPECIAL_SOURCE" val="bdnull"/>
  <p:tag name="KSO_WM_TEMPLATE_THUMBS_INDEX" val="1、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66_1*a*1"/>
  <p:tag name="KSO_WM_TEMPLATE_CATEGORY" val="custom"/>
  <p:tag name="KSO_WM_TEMPLATE_INDEX" val="20230266"/>
  <p:tag name="KSO_WM_UNIT_LAYERLEVEL" val="1"/>
  <p:tag name="KSO_WM_TAG_VERSION" val="3.0"/>
  <p:tag name="KSO_WM_BEAUTIFY_FLAG" val="#wm#"/>
  <p:tag name="KSO_WM_UNIT_CONTENT_GROUP_TYPE" val="contentchip"/>
  <p:tag name="KSO_WM_UNIT_PRESET_TEXT" val="单击添加&#10;文档标题内容"/>
  <p:tag name="KSO_WM_UNIT_TEXT_TYPE" val="1"/>
</p:tagLst>
</file>

<file path=ppt/tags/tag131.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66_1*f*1"/>
  <p:tag name="KSO_WM_TEMPLATE_CATEGORY" val="custom"/>
  <p:tag name="KSO_WM_TEMPLATE_INDEX" val="20230266"/>
  <p:tag name="KSO_WM_UNIT_LAYERLEVEL" val="1"/>
  <p:tag name="KSO_WM_TAG_VERSION" val="3.0"/>
  <p:tag name="KSO_WM_BEAUTIFY_FLAG" val="#wm#"/>
  <p:tag name="KSO_WM_UNIT_CONTENT_GROUP_TYPE" val="contentchip"/>
</p:tagLst>
</file>

<file path=ppt/tags/tag132.xml><?xml version="1.0" encoding="utf-8"?>
<p:tagLst xmlns:p="http://schemas.openxmlformats.org/presentationml/2006/main">
  <p:tag name="KSO_WM_SLIDE_ID" val="custom20230266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266"/>
  <p:tag name="KSO_WM_SLIDE_TYPE" val="title"/>
  <p:tag name="KSO_WM_SLIDE_SUBTYPE" val="pureTxt"/>
  <p:tag name="KSO_WM_SLIDE_LAYOUT" val="a_f"/>
  <p:tag name="KSO_WM_SLIDE_LAYOUT_CNT" val="1_1"/>
  <p:tag name="KSO_WM_SPECIAL_SOURCE" val="bdnull"/>
  <p:tag name="KSO_WM_TEMPLATE_THUMBS_INDEX" val="1、9"/>
  <p:tag name="KSO_WM_SLIDE_CONTENT_AREA" val="{&quot;left&quot;:&quot;70.15&quot;,&quot;top&quot;:&quot;137.55&quot;,&quot;width&quot;:&quot;465.9&quot;,&quot;height&quot;:&quot;256.5&quot;}"/>
</p:tagLst>
</file>

<file path=ppt/tags/tag133.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66_4*a*1"/>
  <p:tag name="KSO_WM_TEMPLATE_CATEGORY" val="custom"/>
  <p:tag name="KSO_WM_TEMPLATE_INDEX" val="20230266"/>
  <p:tag name="KSO_WM_UNIT_LAYERLEVEL" val="1"/>
  <p:tag name="KSO_WM_TAG_VERSION" val="3.0"/>
  <p:tag name="KSO_WM_BEAUTIFY_FLAG" val="#wm#"/>
  <p:tag name="KSO_WM_DIAGRAM_GROUP_CODE" val="l1-1"/>
  <p:tag name="KSO_WM_UNIT_TEXT_FILL_FORE_SCHEMECOLOR_INDEX" val="13"/>
  <p:tag name="KSO_WM_UNIT_TEXT_FILL_TYPE" val="1"/>
  <p:tag name="KSO_WM_UNIT_USESOURCEFORMAT_APPLY" val="0"/>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266_4*l_h_i*1_1_1"/>
  <p:tag name="KSO_WM_TEMPLATE_CATEGORY" val="custom"/>
  <p:tag name="KSO_WM_TEMPLATE_INDEX" val="20230266"/>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3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266"/>
  <p:tag name="KSO_WM_UNIT_LAYERLEVEL" val="1_1_1"/>
  <p:tag name="KSO_WM_TAG_VERSION" val="3.0"/>
  <p:tag name="KSO_WM_BEAUTIFY_FLAG" val="#wm#"/>
  <p:tag name="KSO_WM_DIAGRAM_GROUP_CODE" val="l1-1"/>
  <p:tag name="KSO_WM_UNIT_TYPE" val="l_h_f"/>
  <p:tag name="KSO_WM_UNIT_ID" val="custom20230266_4*l_h_f*1_1_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添加目录标题"/>
  <p:tag name="KSO_WM_UNIT_TEXT_TYPE" val="1"/>
  <p:tag name="KSO_WM_UNIT_TEXT_FILL_FORE_SCHEMECOLOR_INDEX" val="13"/>
  <p:tag name="KSO_WM_UNIT_TEXT_FILL_TYPE" val="1"/>
  <p:tag name="KSO_WM_UNIT_USESOURCEFORMAT_APPLY" val="0"/>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266_4*l_h_i*1_2_1"/>
  <p:tag name="KSO_WM_TEMPLATE_CATEGORY" val="custom"/>
  <p:tag name="KSO_WM_TEMPLATE_INDEX" val="20230266"/>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3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266"/>
  <p:tag name="KSO_WM_UNIT_LAYERLEVEL" val="1_1_1"/>
  <p:tag name="KSO_WM_TAG_VERSION" val="3.0"/>
  <p:tag name="KSO_WM_BEAUTIFY_FLAG" val="#wm#"/>
  <p:tag name="KSO_WM_DIAGRAM_GROUP_CODE" val="l1-1"/>
  <p:tag name="KSO_WM_UNIT_TYPE" val="l_h_f"/>
  <p:tag name="KSO_WM_UNIT_ID" val="custom20230266_4*l_h_f*1_2_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添加目录标题"/>
  <p:tag name="KSO_WM_UNIT_TEXT_TYPE" val="1"/>
  <p:tag name="KSO_WM_UNIT_TEXT_FILL_FORE_SCHEMECOLOR_INDEX" val="13"/>
  <p:tag name="KSO_WM_UNIT_TEXT_FILL_TYPE" val="1"/>
  <p:tag name="KSO_WM_UNIT_USESOURCEFORMAT_APPLY" val="0"/>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266_4*l_h_i*1_3_1"/>
  <p:tag name="KSO_WM_TEMPLATE_CATEGORY" val="custom"/>
  <p:tag name="KSO_WM_TEMPLATE_INDEX" val="20230266"/>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3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266"/>
  <p:tag name="KSO_WM_UNIT_LAYERLEVEL" val="1_1_1"/>
  <p:tag name="KSO_WM_TAG_VERSION" val="3.0"/>
  <p:tag name="KSO_WM_BEAUTIFY_FLAG" val="#wm#"/>
  <p:tag name="KSO_WM_DIAGRAM_GROUP_CODE" val="l1-1"/>
  <p:tag name="KSO_WM_UNIT_TYPE" val="l_h_f"/>
  <p:tag name="KSO_WM_UNIT_ID" val="custom20230266_4*l_h_f*1_3_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添加目录标题"/>
  <p:tag name="KSO_WM_UNIT_TEXT_TYPE" val="1"/>
  <p:tag name="KSO_WM_UNIT_TEXT_FILL_FORE_SCHEMECOLOR_INDEX" val="13"/>
  <p:tag name="KSO_WM_UNIT_TEXT_FILL_TYPE" val="1"/>
  <p:tag name="KSO_WM_UNIT_USESOURCEFORMAT_APPLY"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266_4*l_h_i*1_4_1"/>
  <p:tag name="KSO_WM_TEMPLATE_CATEGORY" val="custom"/>
  <p:tag name="KSO_WM_TEMPLATE_INDEX" val="20230266"/>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4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266"/>
  <p:tag name="KSO_WM_UNIT_LAYERLEVEL" val="1_1_1"/>
  <p:tag name="KSO_WM_TAG_VERSION" val="3.0"/>
  <p:tag name="KSO_WM_BEAUTIFY_FLAG" val="#wm#"/>
  <p:tag name="KSO_WM_DIAGRAM_GROUP_CODE" val="l1-1"/>
  <p:tag name="KSO_WM_UNIT_TYPE" val="l_h_f"/>
  <p:tag name="KSO_WM_UNIT_ID" val="custom20230266_4*l_h_f*1_4_1"/>
  <p:tag name="KSO_WM_DIAGRAM_VERSION" val="3"/>
  <p:tag name="KSO_WM_DIAGRAM_COLOR_TRICK" val="1"/>
  <p:tag name="KSO_WM_DIAGRAM_COLOR_TEXT_CAN_REMOVE" val="n"/>
  <p:tag name="KSO_WM_DIAGRAM_MAX_ITEMCNT" val="6"/>
  <p:tag name="KSO_WM_DIAGRAM_MIN_ITEMCNT" val="2"/>
  <p:tag name="KSO_WM_DIAGRAM_VIRTUALLY_FRAME" val="{&quot;height&quot;:314.1000061035156,&quot;width&quot;:692.6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添加目录标题"/>
  <p:tag name="KSO_WM_UNIT_TEXT_TYPE" val="1"/>
  <p:tag name="KSO_WM_UNIT_TEXT_FILL_FORE_SCHEMECOLOR_INDEX" val="13"/>
  <p:tag name="KSO_WM_UNIT_TEXT_FILL_TYPE" val="1"/>
  <p:tag name="KSO_WM_UNIT_USESOURCEFORMAT_APPLY" val="0"/>
</p:tagLst>
</file>

<file path=ppt/tags/tag142.xml><?xml version="1.0" encoding="utf-8"?>
<p:tagLst xmlns:p="http://schemas.openxmlformats.org/presentationml/2006/main">
  <p:tag name="KSO_WM_SLIDE_ID" val="custom20230266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0266"/>
  <p:tag name="KSO_WM_SLIDE_TYPE" val="contents"/>
  <p:tag name="KSO_WM_SLIDE_SUBTYPE" val="diag"/>
  <p:tag name="KSO_WM_SLIDE_LAYOUT" val="a_l"/>
  <p:tag name="KSO_WM_SLIDE_LAYOUT_CNT" val="1_1"/>
  <p:tag name="KSO_WM_SPECIAL_SOURCE" val="bdnull"/>
  <p:tag name="KSO_WM_DIAGRAM_GROUP_CODE" val="l1-1"/>
  <p:tag name="KSO_WM_SLIDE_DIAGTYPE" val="l"/>
</p:tagLst>
</file>

<file path=ppt/tags/tag143.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66_7*e*1"/>
  <p:tag name="KSO_WM_TEMPLATE_CATEGORY" val="custom"/>
  <p:tag name="KSO_WM_TEMPLATE_INDEX" val="20230266"/>
  <p:tag name="KSO_WM_UNIT_LAYERLEVEL" val="1"/>
  <p:tag name="KSO_WM_TAG_VERSION" val="3.0"/>
  <p:tag name="KSO_WM_BEAUTIFY_FLAG" val="#wm#"/>
  <p:tag name="KSO_WM_UNIT_CONTENT_GROUP_TYPE" val="contentchip"/>
</p:tagLst>
</file>

<file path=ppt/tags/tag14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66_7*a*1"/>
  <p:tag name="KSO_WM_TEMPLATE_CATEGORY" val="custom"/>
  <p:tag name="KSO_WM_TEMPLATE_INDEX" val="20230266"/>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145.xml><?xml version="1.0" encoding="utf-8"?>
<p:tagLst xmlns:p="http://schemas.openxmlformats.org/presentationml/2006/main">
  <p:tag name="KSO_WM_SLIDE_ID" val="custom2023026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66"/>
  <p:tag name="KSO_WM_SLIDE_TYPE" val="sectionTitle"/>
  <p:tag name="KSO_WM_SLIDE_SUBTYPE" val="pureTxt"/>
  <p:tag name="KSO_WM_SLIDE_LAYOUT" val="a_e"/>
  <p:tag name="KSO_WM_SLIDE_LAYOUT_CNT" val="1_1"/>
  <p:tag name="KSO_WM_SPECIAL_SOURCE" val="bdnull"/>
  <p:tag name="KSO_WM_SLIDE_CONTENT_AREA" val="{&quot;left&quot;:&quot;48.9&quot;,&quot;top&quot;:&quot;272.1&quot;,&quot;width&quot;:&quot;514.45&quot;,&quot;height&quot;:&quot;209.2&quot;}"/>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4_4*a*1"/>
  <p:tag name="KSO_WM_TEMPLATE_CATEGORY" val="diagram"/>
  <p:tag name="KSO_WM_TEMPLATE_INDEX" val="20232454"/>
  <p:tag name="KSO_WM_UNIT_LAYERLEVEL" val="1"/>
  <p:tag name="KSO_WM_TAG_VERSION" val="3.0"/>
  <p:tag name="KSO_WM_BEAUTIFY_FLAG" val="#wm#"/>
  <p:tag name="KSO_WM_UNIT_ISCONTENTSTITLE" val="0"/>
  <p:tag name="KSO_WM_UNIT_ISNUMDGMTITLE" val="0"/>
  <p:tag name="KSO_WM_UNIT_NOCLEAR" val="0"/>
  <p:tag name="KSO_WM_UNIT_VALUE" val="25"/>
  <p:tag name="KSO_WM_DIAGRAM_GROUP_CODE" val="l1-1"/>
  <p:tag name="KSO_WM_UNIT_TYPE" val="a"/>
  <p:tag name="KSO_WM_UNIT_INDEX" val="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4_2*l_i*1_1"/>
  <p:tag name="KSO_WM_TEMPLATE_CATEGORY" val="diagram"/>
  <p:tag name="KSO_WM_TEMPLATE_INDEX" val="20232454"/>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solid&quot;:{&quot;brightness&quot;:0,&quot;colorType&quot;:1,&quot;foreColorIndex&quot;:5,&quot;transparency&quot;:0.3300000131130218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4_2*l_i*1_2"/>
  <p:tag name="KSO_WM_TEMPLATE_CATEGORY" val="diagram"/>
  <p:tag name="KSO_WM_TEMPLATE_INDEX" val="20232454"/>
  <p:tag name="KSO_WM_UNIT_LAYERLEVEL" val="1_1"/>
  <p:tag name="KSO_WM_TAG_VERSION" val="3.0"/>
  <p:tag name="KSO_WM_BEAUTIFY_FLAG" val="#wm#"/>
  <p:tag name="KSO_WM_DIAGRAM_GROUP_CODE" val="l1-1"/>
  <p:tag name="KSO_WM_UNIT_TYPE" val="l_i"/>
  <p:tag name="KSO_WM_UNIT_INDEX" val="1_2"/>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gradient&quot;:[{&quot;brightness&quot;:0,&quot;colorType&quot;:1,&quot;foreColorIndex&quot;:5,&quot;pos&quot;:0,&quot;transparency&quot;:0.25},{&quot;brightness&quot;:0,&quot;colorType&quot;:1,&quot;foreColorIndex&quot;:5,&quot;pos&quot;:0.6800000071525574,&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4_2*l_i*1_3"/>
  <p:tag name="KSO_WM_TEMPLATE_CATEGORY" val="diagram"/>
  <p:tag name="KSO_WM_TEMPLATE_INDEX" val="20232454"/>
  <p:tag name="KSO_WM_UNIT_LAYERLEVEL" val="1_1"/>
  <p:tag name="KSO_WM_TAG_VERSION" val="3.0"/>
  <p:tag name="KSO_WM_BEAUTIFY_FLAG" val="#wm#"/>
  <p:tag name="KSO_WM_DIAGRAM_GROUP_CODE" val="l1-1"/>
  <p:tag name="KSO_WM_UNIT_TYPE" val="l_i"/>
  <p:tag name="KSO_WM_UNIT_INDEX" val="1_3"/>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solid&quot;:{&quot;brightness&quot;:0,&quot;colorType&quot;:1,&quot;foreColorIndex&quot;:5,&quot;transparency&quot;:0.8700000047683716},&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4_2*l_h_i*1_1_2"/>
  <p:tag name="KSO_WM_TEMPLATE_CATEGORY" val="diagram"/>
  <p:tag name="KSO_WM_TEMPLATE_INDEX" val="20232454"/>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solidLine&quot;:{&quot;brightness&quot;:0,&quot;colorType&quot;:1,&quot;foreColorIndex&quot;:2,&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2"/>
  <p:tag name="KSO_WM_UNIT_LINE_FILL_TYPE" val="2"/>
  <p:tag name="KSO_WM_UNIT_TEXT_FILL_FORE_SCHEMECOLOR_INDEX" val="2"/>
  <p:tag name="KSO_WM_UNIT_TEXT_FILL_TYPE" val="1"/>
  <p:tag name="KSO_WM_UNIT_USESOURCEFORMAT_APPLY" val="0"/>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2454_2*l_h_i*1_1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15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2454_2*l_h_f*1_1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项正文，文字是思想的提炼，请尽量言简意赅的阐述观点，单击此处输入项正文"/>
  <p:tag name="KSO_WM_UNIT_TEXT_FILL_FORE_SCHEMECOLOR_INDEX" val="1"/>
  <p:tag name="KSO_WM_UNIT_TEXT_FILL_TYPE" val="1"/>
  <p:tag name="KSO_WM_UNIT_TEXT_TYPE" val="1"/>
  <p:tag name="KSO_WM_UNIT_USESOURCEFORMAT_APPLY" val="0"/>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4_2*l_h_i*1_2_2"/>
  <p:tag name="KSO_WM_TEMPLATE_CATEGORY" val="diagram"/>
  <p:tag name="KSO_WM_TEMPLATE_INDEX" val="20232454"/>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solidLine&quot;:{&quot;brightness&quot;:0,&quot;colorType&quot;:1,&quot;foreColorIndex&quot;:2,&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2"/>
  <p:tag name="KSO_WM_UNIT_LINE_FILL_TYPE" val="2"/>
  <p:tag name="KSO_WM_UNIT_TEXT_FILL_FORE_SCHEMECOLOR_INDEX" val="2"/>
  <p:tag name="KSO_WM_UNIT_TEXT_FILL_TYPE" val="1"/>
  <p:tag name="KSO_WM_UNIT_USESOURCEFORMAT_APPLY" val="0"/>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2454_2*l_h_i*1_2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15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2454_2*l_h_f*1_2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项正文，文字是思想的提炼，请尽量言简意赅的阐述观点，单击此处输入项正文"/>
  <p:tag name="KSO_WM_UNIT_TEXT_FILL_FORE_SCHEMECOLOR_INDEX" val="1"/>
  <p:tag name="KSO_WM_UNIT_TEXT_FILL_TYPE" val="1"/>
  <p:tag name="KSO_WM_UNIT_TEXT_TYPE" val="1"/>
  <p:tag name="KSO_WM_UNIT_USESOURCEFORMAT_APPLY" val="0"/>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4_2*l_h_i*1_3_2"/>
  <p:tag name="KSO_WM_TEMPLATE_CATEGORY" val="diagram"/>
  <p:tag name="KSO_WM_TEMPLATE_INDEX" val="20232454"/>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solidLine&quot;:{&quot;brightness&quot;:0,&quot;colorType&quot;:1,&quot;foreColorIndex&quot;:2,&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2"/>
  <p:tag name="KSO_WM_UNIT_LINE_FILL_TYPE" val="2"/>
  <p:tag name="KSO_WM_UNIT_TEXT_FILL_FORE_SCHEMECOLOR_INDEX" val="2"/>
  <p:tag name="KSO_WM_UNIT_TEXT_FILL_TYPE" val="1"/>
  <p:tag name="KSO_WM_UNIT_USESOURCEFORMAT_APPLY" val="0"/>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2454_2*l_h_i*1_3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15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2454_2*l_h_f*1_3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项正文，文字是思想的提炼，请尽量言简意赅的阐述观点，单击此处输入项正文"/>
  <p:tag name="KSO_WM_UNIT_TEXT_FILL_FORE_SCHEMECOLOR_INDEX" val="1"/>
  <p:tag name="KSO_WM_UNIT_TEXT_FILL_TYPE" val="1"/>
  <p:tag name="KSO_WM_UNIT_TEXT_TYPE" val="1"/>
  <p:tag name="KSO_WM_UNIT_USESOURCEFORMAT_APPLY" val="0"/>
</p:tagLst>
</file>

<file path=ppt/tags/tag15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2454_2*l_h_a*1_1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UNIT_USESOURCEFORMAT_APPLY"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2454_2*l_h_a*1_2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UNIT_USESOURCEFORMAT_APPLY" val="0"/>
</p:tagLst>
</file>

<file path=ppt/tags/tag16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2454_2*l_h_a*1_3_1"/>
  <p:tag name="KSO_WM_TEMPLATE_CATEGORY" val="diagram"/>
  <p:tag name="KSO_WM_TEMPLATE_INDEX" val="2023245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5"/>
  <p:tag name="KSO_WM_DIAGRAM_MIN_ITEMCNT" val="2"/>
  <p:tag name="KSO_WM_DIAGRAM_VIRTUALLY_FRAME" val="{&quot;height&quot;:418.8055114746094,&quot;width&quot;:960.330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UNIT_USESOURCEFORMAT_APPLY" val="0"/>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2454_2*l_h_x*1_1_1"/>
  <p:tag name="KSO_WM_TEMPLATE_CATEGORY" val="diagram"/>
  <p:tag name="KSO_WM_TEMPLATE_INDEX" val="20232454"/>
  <p:tag name="KSO_WM_UNIT_LAYERLEVEL" val="1_1_1"/>
  <p:tag name="KSO_WM_TAG_VERSION" val="3.0"/>
  <p:tag name="KSO_WM_BEAUTIFY_FLAG" val="#wm#"/>
  <p:tag name="KSO_WM_DIAGRAM_VERSION" val="3"/>
  <p:tag name="KSO_WM_DIAGRAM_COLOR_TRICK" val="1"/>
  <p:tag name="KSO_WM_DIAGRAM_COLOR_TEXT_CAN_REMOVE" val="n"/>
  <p:tag name="KSO_WM_UNIT_VALUE" val="150*150"/>
  <p:tag name="KSO_WM_UNIT_TYPE" val="l_h_x"/>
  <p:tag name="KSO_WM_UNIT_INDEX" val="1_1_1"/>
  <p:tag name="KSO_WM_DIAGRAM_MAX_ITEMCNT" val="5"/>
  <p:tag name="KSO_WM_DIAGRAM_MIN_ITEMCNT" val="2"/>
  <p:tag name="KSO_WM_DIAGRAM_VIRTUALLY_FRAME" val="{&quot;height&quot;:418.8055114746094,&quot;width&quot;:960.330566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2454_2*l_h_x*1_2_1"/>
  <p:tag name="KSO_WM_TEMPLATE_CATEGORY" val="diagram"/>
  <p:tag name="KSO_WM_TEMPLATE_INDEX" val="20232454"/>
  <p:tag name="KSO_WM_UNIT_LAYERLEVEL" val="1_1_1"/>
  <p:tag name="KSO_WM_TAG_VERSION" val="3.0"/>
  <p:tag name="KSO_WM_BEAUTIFY_FLAG" val="#wm#"/>
  <p:tag name="KSO_WM_DIAGRAM_VERSION" val="3"/>
  <p:tag name="KSO_WM_DIAGRAM_COLOR_TRICK" val="1"/>
  <p:tag name="KSO_WM_DIAGRAM_COLOR_TEXT_CAN_REMOVE" val="n"/>
  <p:tag name="KSO_WM_UNIT_VALUE" val="136*140"/>
  <p:tag name="KSO_WM_UNIT_TYPE" val="l_h_x"/>
  <p:tag name="KSO_WM_UNIT_INDEX" val="1_2_1"/>
  <p:tag name="KSO_WM_DIAGRAM_MAX_ITEMCNT" val="5"/>
  <p:tag name="KSO_WM_DIAGRAM_MIN_ITEMCNT" val="2"/>
  <p:tag name="KSO_WM_DIAGRAM_VIRTUALLY_FRAME" val="{&quot;height&quot;:418.8055114746094,&quot;width&quot;:960.330566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2454_2*l_h_x*1_3_1"/>
  <p:tag name="KSO_WM_TEMPLATE_CATEGORY" val="diagram"/>
  <p:tag name="KSO_WM_TEMPLATE_INDEX" val="20232454"/>
  <p:tag name="KSO_WM_UNIT_LAYERLEVEL" val="1_1_1"/>
  <p:tag name="KSO_WM_TAG_VERSION" val="3.0"/>
  <p:tag name="KSO_WM_BEAUTIFY_FLAG" val="#wm#"/>
  <p:tag name="KSO_WM_DIAGRAM_VERSION" val="3"/>
  <p:tag name="KSO_WM_DIAGRAM_COLOR_TRICK" val="1"/>
  <p:tag name="KSO_WM_DIAGRAM_COLOR_TEXT_CAN_REMOVE" val="n"/>
  <p:tag name="KSO_WM_UNIT_VALUE" val="150*137"/>
  <p:tag name="KSO_WM_UNIT_TYPE" val="l_h_x"/>
  <p:tag name="KSO_WM_UNIT_INDEX" val="1_3_1"/>
  <p:tag name="KSO_WM_DIAGRAM_MAX_ITEMCNT" val="5"/>
  <p:tag name="KSO_WM_DIAGRAM_MIN_ITEMCNT" val="2"/>
  <p:tag name="KSO_WM_DIAGRAM_VIRTUALLY_FRAME" val="{&quot;height&quot;:418.8055114746094,&quot;width&quot;:960.330566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165.xml><?xml version="1.0" encoding="utf-8"?>
<p:tagLst xmlns:p="http://schemas.openxmlformats.org/presentationml/2006/main">
  <p:tag name="KSO_WM_SLIDE_ID" val="diagram20232454_4"/>
  <p:tag name="KSO_WM_TEMPLATE_SUBCATEGORY" val="0"/>
  <p:tag name="KSO_WM_TEMPLATE_MASTER_TYPE" val="0"/>
  <p:tag name="KSO_WM_TEMPLATE_COLOR_TYPE" val="0"/>
  <p:tag name="KSO_WM_SLIDE_ITEM_CNT" val="5"/>
  <p:tag name="KSO_WM_SLIDE_INDEX" val="4"/>
  <p:tag name="KSO_WM_TAG_VERSION" val="3.0"/>
  <p:tag name="KSO_WM_BEAUTIFY_FLAG" val="#wm#"/>
  <p:tag name="KSO_WM_TEMPLATE_CATEGORY" val="custom"/>
  <p:tag name="KSO_WM_TEMPLATE_INDEX" val="20230266"/>
  <p:tag name="KSO_WM_SLIDE_TYPE" val="text"/>
  <p:tag name="KSO_WM_SLIDE_SUBTYPE" val="diag"/>
  <p:tag name="KSO_WM_SLIDE_SIZE" val="960.331*418.806"/>
  <p:tag name="KSO_WM_SLIDE_POSITION" val="-0.330472*121.501"/>
  <p:tag name="KSO_WM_SLIDE_LAYOUT" val="a_l"/>
  <p:tag name="KSO_WM_SLIDE_LAYOUT_CNT" val="1_1"/>
  <p:tag name="KSO_WM_SPECIAL_SOURCE" val="bdnull"/>
  <p:tag name="KSO_WM_DIAGRAM_GROUP_CODE" val="l1-1"/>
  <p:tag name="KSO_WM_SLIDE_DIAGTYPE" val="l"/>
</p:tagLst>
</file>

<file path=ppt/tags/tag16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804"/>
  <p:tag name="KSO_WM_UNIT_ID" val="custom20231804_1*a*1"/>
  <p:tag name="KSO_WM_UNIT_TEXT_FILL_FORE_SCHEMECOLOR_INDEX" val="13"/>
  <p:tag name="KSO_WM_UNIT_TEXT_FILL_TYPE" val="1"/>
  <p:tag name="KSO_WM_UNIT_USESOURCEFORMAT_APPLY" val="0"/>
  <p:tag name="KSO_WM_UNIT_PRESET_TEXT" val="单击此处添加标题"/>
</p:tagLst>
</file>

<file path=ppt/tags/tag16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59_2*l_h_f*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USESOURCEFORMAT_APPLY" val="0"/>
</p:tagLst>
</file>

<file path=ppt/tags/tag16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59_2*l_h_a*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USESOURCEFORMAT_APPLY" val="0"/>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diagram20231759_2*l_h_i*1_1_2"/>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59_2*l_h_f*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USESOURCEFORMAT_APPLY" val="0"/>
</p:tagLst>
</file>

<file path=ppt/tags/tag17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59_2*l_h_a*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USESOURCEFORMAT_APPLY" val="0"/>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diagram20231759_2*l_h_i*1_2_2"/>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7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59_2*l_h_f*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USESOURCEFORMAT_APPLY" val="0"/>
</p:tagLst>
</file>

<file path=ppt/tags/tag17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59_2*l_h_a*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USESOURCEFORMAT_APPLY" val="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diagram20231759_2*l_h_i*1_3_2"/>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8976377953,&quot;left&quot;:54.38082280196545,&quot;top&quot;:134.89102362204724,&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7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271*363.279"/>
  <p:tag name="KSO_WM_SLIDE_POSITION" val="54.75*136.56"/>
  <p:tag name="KSO_WM_SLIDE_LAYOUT" val="a_d_l"/>
  <p:tag name="KSO_WM_SLIDE_LAYOUT_CNT" val="1_1_1"/>
  <p:tag name="KSO_WM_SPECIAL_SOURCE" val="bdnull"/>
  <p:tag name="KSO_WM_DIAGRAM_GROUP_CODE" val="l1-1"/>
  <p:tag name="KSO_WM_SLIDE_DIAGTYPE" val="l"/>
  <p:tag name="KSO_WM_TEMPLATE_INDEX" val="20230266"/>
  <p:tag name="KSO_WM_TEMPLATE_SUBCATEGORY" val="0"/>
  <p:tag name="KSO_WM_SLIDE_INDEX" val="1"/>
  <p:tag name="KSO_WM_TAG_VERSION" val="3.0"/>
  <p:tag name="KSO_WM_SLIDE_ID" val="custom20231804_1"/>
  <p:tag name="KSO_WM_SLIDE_ITEM_CNT" val="3"/>
</p:tagLst>
</file>

<file path=ppt/tags/tag177.xml><?xml version="1.0" encoding="utf-8"?>
<p:tagLst xmlns:p="http://schemas.openxmlformats.org/presentationml/2006/main">
  <p:tag name="TABLE_ENDDRAG_ORIGIN_RECT" val="520*378"/>
  <p:tag name="TABLE_ENDDRAG_RECT" val="54*28*520*378"/>
</p:tagLst>
</file>

<file path=ppt/tags/tag178.xml><?xml version="1.0" encoding="utf-8"?>
<p:tagLst xmlns:p="http://schemas.openxmlformats.org/presentationml/2006/main">
  <p:tag name="TABLE_ENDDRAG_ORIGIN_RECT" val="430*176"/>
  <p:tag name="TABLE_ENDDRAG_RECT" val="521*44*430*176"/>
</p:tagLst>
</file>

<file path=ppt/tags/tag179.xml><?xml version="1.0" encoding="utf-8"?>
<p:tagLst xmlns:p="http://schemas.openxmlformats.org/presentationml/2006/main">
  <p:tag name="KSO_WM_BEAUTIFY_FLAG" val="#wm#"/>
  <p:tag name="KSO_WM_TEMPLATE_CATEGORY" val="custom"/>
  <p:tag name="KSO_WM_TEMPLATE_INDEX" val="2023026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73_1*a*1"/>
  <p:tag name="KSO_WM_TEMPLATE_CATEGORY" val="diagram"/>
  <p:tag name="KSO_WM_TEMPLATE_INDEX" val="20231973"/>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18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2*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0"/>
</p:tagLst>
</file>

<file path=ppt/tags/tag18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2*l_h_f*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TEXT_TYPE"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UNIT_USESOURCEFORMAT_APPLY" val="0"/>
</p:tagLst>
</file>

<file path=ppt/tags/tag18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2*l_h_i*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84.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2*l_h_a*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UNIT_USESOURCEFORMAT_APPLY" val="0"/>
</p:tagLst>
</file>

<file path=ppt/tags/tag18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2*l_h_i*1_2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0"/>
</p:tagLst>
</file>

<file path=ppt/tags/tag186.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2*l_h_f*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UNIT_USESOURCEFORMAT_APPLY" val="0"/>
</p:tagLst>
</file>

<file path=ppt/tags/tag18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2*l_h_i*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8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2*l_h_a*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UNIT_USESOURCEFORMAT_APPLY" val="0"/>
</p:tagLst>
</file>

<file path=ppt/tags/tag18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UNIT_USESOURCEFORMAT_APPLY" val="0"/>
</p:tagLst>
</file>

<file path=ppt/tags/tag19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73_2*l_h_i*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9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2*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19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2*l_h_i*1_2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19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195.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UNIT_USESOURCEFORMAT_APPLY" val="0"/>
</p:tagLst>
</file>

<file path=ppt/tags/tag196.xml><?xml version="1.0" encoding="utf-8"?>
<p:tagLst xmlns:p="http://schemas.openxmlformats.org/presentationml/2006/main">
  <p:tag name="KSO_WM_SLIDE_ID" val="diagram20231973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850.35*326.55"/>
  <p:tag name="KSO_WM_SLIDE_POSITION" val="54.85*131.9"/>
  <p:tag name="KSO_WM_DIAGRAM_GROUP_CODE" val="l1-1"/>
  <p:tag name="KSO_WM_SLIDE_DIAGTYPE" val="l"/>
  <p:tag name="KSO_WM_TAG_VERSION" val="3.0"/>
  <p:tag name="KSO_WM_BEAUTIFY_FLAG" val="#wm#"/>
  <p:tag name="KSO_WM_TEMPLATE_CATEGORY" val="custom"/>
  <p:tag name="KSO_WM_TEMPLATE_INDEX" val="20230266"/>
  <p:tag name="KSO_WM_SLIDE_LAYOUT" val="a_l"/>
  <p:tag name="KSO_WM_SLIDE_LAYOUT_CNT" val="1_1"/>
  <p:tag name="KSO_WM_SPECIAL_SOURCE" val="bdnull"/>
</p:tagLst>
</file>

<file path=ppt/tags/tag197.xml><?xml version="1.0" encoding="utf-8"?>
<p:tagLst xmlns:p="http://schemas.openxmlformats.org/presentationml/2006/main">
  <p:tag name="TABLE_ENDDRAG_ORIGIN_RECT" val="430*176"/>
  <p:tag name="TABLE_ENDDRAG_RECT" val="521*44*430*176"/>
</p:tagLst>
</file>

<file path=ppt/tags/tag198.xml><?xml version="1.0" encoding="utf-8"?>
<p:tagLst xmlns:p="http://schemas.openxmlformats.org/presentationml/2006/main">
  <p:tag name="KSO_WM_BEAUTIFY_FLAG" val="#wm#"/>
  <p:tag name="KSO_WM_TEMPLATE_CATEGORY" val="custom"/>
  <p:tag name="KSO_WM_TEMPLATE_INDEX" val="20230266"/>
</p:tagLst>
</file>

<file path=ppt/tags/tag199.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73_1*a*1"/>
  <p:tag name="KSO_WM_TEMPLATE_CATEGORY" val="diagram"/>
  <p:tag name="KSO_WM_TEMPLATE_INDEX" val="20231973"/>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diagram20231973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850.35*326.55"/>
  <p:tag name="KSO_WM_SLIDE_POSITION" val="54.85*131.9"/>
  <p:tag name="KSO_WM_DIAGRAM_GROUP_CODE" val="l1-1"/>
  <p:tag name="KSO_WM_SLIDE_DIAGTYPE" val="l"/>
  <p:tag name="KSO_WM_TAG_VERSION" val="3.0"/>
  <p:tag name="KSO_WM_BEAUTIFY_FLAG" val="#wm#"/>
  <p:tag name="KSO_WM_TEMPLATE_CATEGORY" val="custom"/>
  <p:tag name="KSO_WM_TEMPLATE_INDEX" val="20230266"/>
  <p:tag name="KSO_WM_SLIDE_LAYOUT" val="a_l"/>
  <p:tag name="KSO_WM_SLIDE_LAYOUT_CNT" val="1_1"/>
  <p:tag name="KSO_WM_SPECIAL_SOURCE" val="bdnull"/>
</p:tagLst>
</file>

<file path=ppt/tags/tag201.xml><?xml version="1.0" encoding="utf-8"?>
<p:tagLst xmlns:p="http://schemas.openxmlformats.org/presentationml/2006/main">
  <p:tag name="TABLE_ENDDRAG_ORIGIN_RECT" val="478*127"/>
  <p:tag name="TABLE_ENDDRAG_RECT" val="34*79*478*127"/>
</p:tagLst>
</file>

<file path=ppt/tags/tag202.xml><?xml version="1.0" encoding="utf-8"?>
<p:tagLst xmlns:p="http://schemas.openxmlformats.org/presentationml/2006/main">
  <p:tag name="KSO_WM_BEAUTIFY_FLAG" val="#wm#"/>
  <p:tag name="KSO_WM_TEMPLATE_CATEGORY" val="custom"/>
  <p:tag name="KSO_WM_TEMPLATE_INDEX" val="20230266"/>
</p:tagLst>
</file>

<file path=ppt/tags/tag203.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66_7*e*1"/>
  <p:tag name="KSO_WM_TEMPLATE_CATEGORY" val="custom"/>
  <p:tag name="KSO_WM_TEMPLATE_INDEX" val="20230266"/>
  <p:tag name="KSO_WM_UNIT_LAYERLEVEL" val="1"/>
  <p:tag name="KSO_WM_TAG_VERSION" val="3.0"/>
  <p:tag name="KSO_WM_BEAUTIFY_FLAG" val="#wm#"/>
  <p:tag name="KSO_WM_UNIT_CONTENT_GROUP_TYPE" val="contentchip"/>
</p:tagLst>
</file>

<file path=ppt/tags/tag20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66_7*a*1"/>
  <p:tag name="KSO_WM_TEMPLATE_CATEGORY" val="custom"/>
  <p:tag name="KSO_WM_TEMPLATE_INDEX" val="20230266"/>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205.xml><?xml version="1.0" encoding="utf-8"?>
<p:tagLst xmlns:p="http://schemas.openxmlformats.org/presentationml/2006/main">
  <p:tag name="KSO_WM_SLIDE_ID" val="custom2023026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66"/>
  <p:tag name="KSO_WM_SLIDE_TYPE" val="sectionTitle"/>
  <p:tag name="KSO_WM_SLIDE_SUBTYPE" val="pureTxt"/>
  <p:tag name="KSO_WM_SLIDE_LAYOUT" val="a_e"/>
  <p:tag name="KSO_WM_SLIDE_LAYOUT_CNT" val="1_1"/>
  <p:tag name="KSO_WM_SPECIAL_SOURCE" val="bdnull"/>
  <p:tag name="KSO_WM_SLIDE_CONTENT_AREA" val="{&quot;left&quot;:&quot;48.9&quot;,&quot;top&quot;:&quot;272.1&quot;,&quot;width&quot;:&quot;514.45&quot;,&quot;height&quot;:&quot;209.2&quot;}"/>
</p:tagLst>
</file>

<file path=ppt/tags/tag20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2468_2*a*1"/>
  <p:tag name="KSO_WM_TEMPLATE_CATEGORY" val="diagram"/>
  <p:tag name="KSO_WM_TEMPLATE_INDEX" val="20232468"/>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07.xml><?xml version="1.0" encoding="utf-8"?>
<p:tagLst xmlns:p="http://schemas.openxmlformats.org/presentationml/2006/main">
  <p:tag name="KSO_WM_SLIDE_ID" val="diagram20232468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custom"/>
  <p:tag name="KSO_WM_TEMPLATE_INDEX" val="20230266"/>
  <p:tag name="KSO_WM_SLIDE_TYPE" val="text"/>
  <p:tag name="KSO_WM_SLIDE_SUBTYPE" val="diag"/>
  <p:tag name="KSO_WM_SLIDE_SIZE" val="850.352*301.7"/>
  <p:tag name="KSO_WM_SLIDE_POSITION" val="54.89*153.55"/>
  <p:tag name="KSO_WM_SLIDE_LAYOUT" val="a_l"/>
  <p:tag name="KSO_WM_SLIDE_LAYOUT_CNT" val="1_1"/>
  <p:tag name="KSO_WM_SPECIAL_SOURCE" val="bdnull"/>
  <p:tag name="KSO_WM_DIAGRAM_GROUP_CODE" val="l1-1"/>
  <p:tag name="KSO_WM_SLIDE_DIAGTYPE" val="l"/>
</p:tagLst>
</file>

<file path=ppt/tags/tag208.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66_7*e*1"/>
  <p:tag name="KSO_WM_TEMPLATE_CATEGORY" val="custom"/>
  <p:tag name="KSO_WM_TEMPLATE_INDEX" val="20230266"/>
  <p:tag name="KSO_WM_UNIT_LAYERLEVEL" val="1"/>
  <p:tag name="KSO_WM_TAG_VERSION" val="3.0"/>
  <p:tag name="KSO_WM_BEAUTIFY_FLAG" val="#wm#"/>
  <p:tag name="KSO_WM_UNIT_CONTENT_GROUP_TYPE" val="contentchip"/>
</p:tagLst>
</file>

<file path=ppt/tags/tag20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66_7*a*1"/>
  <p:tag name="KSO_WM_TEMPLATE_CATEGORY" val="custom"/>
  <p:tag name="KSO_WM_TEMPLATE_INDEX" val="20230266"/>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ID" val="custom2023026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66"/>
  <p:tag name="KSO_WM_SLIDE_TYPE" val="sectionTitle"/>
  <p:tag name="KSO_WM_SLIDE_SUBTYPE" val="pureTxt"/>
  <p:tag name="KSO_WM_SLIDE_LAYOUT" val="a_e"/>
  <p:tag name="KSO_WM_SLIDE_LAYOUT_CNT" val="1_1"/>
  <p:tag name="KSO_WM_SPECIAL_SOURCE" val="bdnull"/>
  <p:tag name="KSO_WM_SLIDE_CONTENT_AREA" val="{&quot;left&quot;:&quot;48.9&quot;,&quot;top&quot;:&quot;272.1&quot;,&quot;width&quot;:&quot;514.45&quot;,&quot;height&quot;:&quot;209.2&quot;}"/>
</p:tagLst>
</file>

<file path=ppt/tags/tag211.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128_1*a*1"/>
  <p:tag name="KSO_WM_TEMPLATE_CATEGORY" val="diagram"/>
  <p:tag name="KSO_WM_TEMPLATE_INDEX" val="20233128"/>
  <p:tag name="KSO_WM_UNIT_LAYERLEVEL" val="1"/>
  <p:tag name="KSO_WM_TAG_VERSION" val="3.0"/>
  <p:tag name="KSO_WM_BEAUTIFY_FLAG" val="#wm#"/>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i*1_1_1"/>
  <p:tag name="KSO_WM_TEMPLATE_CATEGORY" val="diagram"/>
  <p:tag name="KSO_WM_TEMPLATE_INDEX" val="20233128"/>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solid&quot;:{&quot;brightness&quot;:0.8999999761581421,&quot;colorType&quot;:1,&quot;foreColorIndex&quot;:5,&quot;transparency&quot;:0},&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9"/>
  <p:tag name="KSO_WM_UNIT_SHADOW_SCHEMECOLOR_INDEX" val="5"/>
  <p:tag name="KSO_WM_UNIT_TEXT_FILL_FORE_SCHEMECOLOR_INDEX" val="2"/>
  <p:tag name="KSO_WM_UNIT_TEXT_FILL_TYPE" val="1"/>
  <p:tag name="KSO_WM_UNIT_USESOURCEFORMAT_APPLY" val="0"/>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d*1_1_1"/>
  <p:tag name="KSO_WM_TEMPLATE_CATEGORY" val="diagram"/>
  <p:tag name="KSO_WM_TEMPLATE_INDEX" val="20233128"/>
  <p:tag name="KSO_WM_UNIT_LAYERLEVEL" val="1_1_1"/>
  <p:tag name="KSO_WM_TAG_VERSION" val="3.0"/>
  <p:tag name="KSO_WM_BEAUTIFY_FLAG" val="#wm#"/>
  <p:tag name="KSO_WM_UNIT_VALUE" val="995*484"/>
  <p:tag name="KSO_WM_DIAGRAM_GROUP_CODE" val="l1-1"/>
  <p:tag name="KSO_WM_UNIT_TYPE" val="l_h_d"/>
  <p:tag name="KSO_WM_UNIT_INDEX" val="1_1_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MH_PIC_SOURCE_TYPE" val="generate_slide_ai*VCG41N1334276769*ai_v1.7.4.241014_ONLINE*1730011297612_110.168_eca39e3d564d-slide-12"/>
  <p:tag name="KSO_WM_UNIT_LINE_FILL_TYPE" val="2"/>
  <p:tag name="KSO_WM_UNIT_USESOURCEFORMAT_APPLY" val="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i*1_2_1"/>
  <p:tag name="KSO_WM_TEMPLATE_CATEGORY" val="diagram"/>
  <p:tag name="KSO_WM_TEMPLATE_INDEX" val="20233128"/>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solid&quot;:{&quot;brightness&quot;:0.8999999761581421,&quot;colorType&quot;:1,&quot;foreColorIndex&quot;:5,&quot;transparency&quot;:0},&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9"/>
  <p:tag name="KSO_WM_UNIT_SHADOW_SCHEMECOLOR_INDEX" val="5"/>
  <p:tag name="KSO_WM_UNIT_TEXT_FILL_FORE_SCHEMECOLOR_INDEX" val="2"/>
  <p:tag name="KSO_WM_UNIT_TEXT_FILL_TYPE" val="1"/>
  <p:tag name="KSO_WM_UNIT_USESOURCEFORMAT_APPLY" val="0"/>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d*1_2_1"/>
  <p:tag name="KSO_WM_TEMPLATE_CATEGORY" val="diagram"/>
  <p:tag name="KSO_WM_TEMPLATE_INDEX" val="20233128"/>
  <p:tag name="KSO_WM_UNIT_LAYERLEVEL" val="1_1_1"/>
  <p:tag name="KSO_WM_TAG_VERSION" val="3.0"/>
  <p:tag name="KSO_WM_BEAUTIFY_FLAG" val="#wm#"/>
  <p:tag name="KSO_WM_UNIT_VALUE" val="995*484"/>
  <p:tag name="KSO_WM_DIAGRAM_GROUP_CODE" val="l1-1"/>
  <p:tag name="KSO_WM_UNIT_TYPE" val="l_h_d"/>
  <p:tag name="KSO_WM_UNIT_INDEX" val="1_2_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MH_PIC_SOURCE_TYPE" val="generate_slide_ai*VCG41N1221055814*ai_v1.7.4.241014_ONLINE*1730011297612_110.168_eca39e3d564d-slide-12"/>
  <p:tag name="KSO_WM_UNIT_LINE_FILL_TYPE" val="2"/>
  <p:tag name="KSO_WM_UNIT_USESOURCEFORMAT_APPLY" val="0"/>
</p:tagLst>
</file>

<file path=ppt/tags/tag21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128_2*l_h_f*1_1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输入您的项正文，文字是您思想的提炼，请尽量言简意赅的阐述观点。单击此处输入正文，文字是您思想的提炼"/>
  <p:tag name="KSO_WM_UNIT_TEXT_TYPE" val="1"/>
  <p:tag name="KSO_WM_UNIT_USESOURCEFORMAT_APPLY" val="0"/>
</p:tagLst>
</file>

<file path=ppt/tags/tag2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128_2*l_h_a*1_1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i*1_1_2"/>
  <p:tag name="KSO_WM_TEMPLATE_CATEGORY" val="diagram"/>
  <p:tag name="KSO_WM_TEMPLATE_INDEX" val="20233128"/>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2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128_2*l_h_f*1_2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输入您的项正文，文字是您思想的提炼，请尽量言简意赅的阐述观点。单击此处输入正文，文字是您思想的提炼"/>
  <p:tag name="KSO_WM_UNIT_TEXT_TYPE" val="1"/>
  <p:tag name="KSO_WM_UNIT_USESOURCEFORMAT_APPLY"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128_2*l_h_a*1_2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i*1_2_2"/>
  <p:tag name="KSO_WM_TEMPLATE_CATEGORY" val="diagram"/>
  <p:tag name="KSO_WM_TEMPLATE_INDEX" val="20233128"/>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i*1_3_1"/>
  <p:tag name="KSO_WM_TEMPLATE_CATEGORY" val="diagram"/>
  <p:tag name="KSO_WM_TEMPLATE_INDEX" val="20233128"/>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solid&quot;:{&quot;brightness&quot;:0.8999999761581421,&quot;colorType&quot;:1,&quot;foreColorIndex&quot;:5,&quot;transparency&quot;:0},&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9"/>
  <p:tag name="KSO_WM_UNIT_SHADOW_SCHEMECOLOR_INDEX" val="5"/>
  <p:tag name="KSO_WM_UNIT_TEXT_FILL_FORE_SCHEMECOLOR_INDEX" val="2"/>
  <p:tag name="KSO_WM_UNIT_TEXT_FILL_TYPE" val="1"/>
  <p:tag name="KSO_WM_UNIT_USESOURCEFORMAT_APPLY" val="0"/>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d*1_3_1"/>
  <p:tag name="KSO_WM_TEMPLATE_CATEGORY" val="diagram"/>
  <p:tag name="KSO_WM_TEMPLATE_INDEX" val="20233128"/>
  <p:tag name="KSO_WM_UNIT_LAYERLEVEL" val="1_1_1"/>
  <p:tag name="KSO_WM_TAG_VERSION" val="3.0"/>
  <p:tag name="KSO_WM_BEAUTIFY_FLAG" val="#wm#"/>
  <p:tag name="KSO_WM_UNIT_VALUE" val="995*484"/>
  <p:tag name="KSO_WM_DIAGRAM_GROUP_CODE" val="l1-1"/>
  <p:tag name="KSO_WM_UNIT_TYPE" val="l_h_d"/>
  <p:tag name="KSO_WM_UNIT_INDEX" val="1_3_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MH_PIC_SOURCE_TYPE" val="generate_slide_ai*VCG41N527799655*ai_v1.7.4.241014_ONLINE*1730011297612_110.168_eca39e3d564d-slide-12"/>
  <p:tag name="KSO_WM_UNIT_LINE_FILL_TYPE" val="2"/>
  <p:tag name="KSO_WM_UNIT_USESOURCEFORMAT_APPLY" val="0"/>
</p:tagLst>
</file>

<file path=ppt/tags/tag2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3128_2*l_h_f*1_3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输入您的项正文，文字是您思想的提炼，请尽量言简意赅的阐述观点。单击此处输入正文，文字是您思想的提炼"/>
  <p:tag name="KSO_WM_UNIT_TEXT_TYPE" val="1"/>
  <p:tag name="KSO_WM_UNIT_USESOURCEFORMAT_APPLY" val="0"/>
</p:tagLst>
</file>

<file path=ppt/tags/tag22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3128_2*l_h_a*1_3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28_2*l_h_i*1_3_2"/>
  <p:tag name="KSO_WM_TEMPLATE_CATEGORY" val="diagram"/>
  <p:tag name="KSO_WM_TEMPLATE_INDEX" val="20233128"/>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4"/>
  <p:tag name="KSO_WM_DIAGRAM_MIN_ITEMCNT" val="2"/>
  <p:tag name="KSO_WM_DIAGRAM_VIRTUALLY_FRAME" val="{&quot;height&quot;:295.48858642578125,&quot;left&quot;:54.79471220241758,&quot;top&quot;:144.46043119655823,&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227.xml><?xml version="1.0" encoding="utf-8"?>
<p:tagLst xmlns:p="http://schemas.openxmlformats.org/presentationml/2006/main">
  <p:tag name="KSO_WM_SLIDE_ID" val="diagram20233128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custom"/>
  <p:tag name="KSO_WM_TEMPLATE_INDEX" val="20230266"/>
  <p:tag name="KSO_WM_SLIDE_TYPE" val="text"/>
  <p:tag name="KSO_WM_SLIDE_SUBTYPE" val="diag"/>
  <p:tag name="KSO_WM_SLIDE_SIZE" val="850.4*282.359"/>
  <p:tag name="KSO_WM_SLIDE_POSITION" val="54.8*150.995"/>
  <p:tag name="KSO_WM_SLIDE_LAYOUT" val="a_l"/>
  <p:tag name="KSO_WM_SLIDE_LAYOUT_CNT" val="1_1"/>
  <p:tag name="KSO_WM_SPECIAL_SOURCE" val="bdnull"/>
  <p:tag name="KSO_WM_DIAGRAM_GROUP_CODE" val="l1-1"/>
  <p:tag name="KSO_WM_SLIDE_DIAGTYPE" val="l"/>
</p:tagLst>
</file>

<file path=ppt/tags/tag22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6"/>
  <p:tag name="KSO_WM_TEMPLATE_INDEX" val="20232463"/>
  <p:tag name="KSO_WM_UNIT_ID" val="custom20232463_1*a*1"/>
  <p:tag name="KSO_WM_UNIT_PRESET_TEXT" val="单击此处添加标题"/>
  <p:tag name="KSO_WM_UNIT_TEXT_FILL_FORE_SCHEMECOLOR_INDEX" val="13"/>
  <p:tag name="KSO_WM_UNIT_TEXT_FILL_TYPE" val="1"/>
  <p:tag name="KSO_WM_UNIT_USESOURCEFORMAT_APPLY" val="0"/>
</p:tagLst>
</file>

<file path=ppt/tags/tag22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64_2*l_h_f*1_1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意简言赅地描述您的观点。"/>
  <p:tag name="KSO_WM_UNIT_TEXT_FILL_FORE_SCHEMECOLOR_INDEX" val="1"/>
  <p:tag name="KSO_WM_UNIT_TEXT_FILL_TYPE" val="1"/>
  <p:tag name="KSO_WM_UNIT_TEXT_TYPE" val="1"/>
  <p:tag name="KSO_WM_UNIT_USESOURCEFORMAT_APPLY"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64_2*l_h_a*1_1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项标题"/>
  <p:tag name="KSO_WM_UNIT_TEXT_FILL_FORE_SCHEMECOLOR_INDEX" val="1"/>
  <p:tag name="KSO_WM_UNIT_TEXT_FILL_TYPE" val="1"/>
  <p:tag name="KSO_WM_UNIT_TEXT_TYPE" val="1"/>
  <p:tag name="KSO_WM_UNIT_USESOURCEFORMAT_APPLY" val="0"/>
</p:tagLst>
</file>

<file path=ppt/tags/tag23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2464_2*l_h_i*1_1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1"/>
  <p:tag name="KSO_WM_UNIT_FILL_FORE_SCHEMECOLOR_INDEX" val="5"/>
  <p:tag name="KSO_WM_UNIT_FILL_FORE_SCHEMECOLOR_INDEX_BRIGHTNESS" val="0"/>
  <p:tag name="KSO_WM_UNIT_SHADOW_SCHEMECOLOR_INDEX" val="5"/>
  <p:tag name="KSO_WM_UNIT_USESOURCEFORMAT_APPLY" val="0"/>
</p:tagLst>
</file>

<file path=ppt/tags/tag23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2464_2*l_h_f*1_2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3"/>
  <p:tag name="KSO_WM_UNIT_PRESET_TEXT" val="单击此处输入您的项正文，文字是您思想的提炼，请意简言赅地描述您的观点。"/>
  <p:tag name="KSO_WM_UNIT_TEXT_FILL_FORE_SCHEMECOLOR_INDEX" val="1"/>
  <p:tag name="KSO_WM_UNIT_TEXT_FILL_TYPE" val="1"/>
  <p:tag name="KSO_WM_UNIT_TEXT_TYPE" val="1"/>
  <p:tag name="KSO_WM_UNIT_USESOURCEFORMAT_APPLY" val="0"/>
</p:tagLst>
</file>

<file path=ppt/tags/tag23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2464_2*l_h_a*1_2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项标题"/>
  <p:tag name="KSO_WM_UNIT_TEXT_FILL_FORE_SCHEMECOLOR_INDEX" val="1"/>
  <p:tag name="KSO_WM_UNIT_TEXT_FILL_TYPE" val="1"/>
  <p:tag name="KSO_WM_UNIT_TEXT_TYPE" val="1"/>
  <p:tag name="KSO_WM_UNIT_USESOURCEFORMAT_APPLY" val="0"/>
</p:tagLst>
</file>

<file path=ppt/tags/tag23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2464_2*l_h_i*1_2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1"/>
  <p:tag name="KSO_WM_UNIT_FILL_FORE_SCHEMECOLOR_INDEX" val="5"/>
  <p:tag name="KSO_WM_UNIT_FILL_FORE_SCHEMECOLOR_INDEX_BRIGHTNESS" val="0"/>
  <p:tag name="KSO_WM_UNIT_SHADOW_SCHEMECOLOR_INDEX" val="5"/>
  <p:tag name="KSO_WM_UNIT_USESOURCEFORMAT_APPLY" val="0"/>
</p:tagLst>
</file>

<file path=ppt/tags/tag23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2464_2*l_h_f*1_3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意简言赅地描述您的观点。"/>
  <p:tag name="KSO_WM_UNIT_TEXT_FILL_FORE_SCHEMECOLOR_INDEX" val="1"/>
  <p:tag name="KSO_WM_UNIT_TEXT_FILL_TYPE" val="1"/>
  <p:tag name="KSO_WM_UNIT_TEXT_TYPE" val="1"/>
  <p:tag name="KSO_WM_UNIT_USESOURCEFORMAT_APPLY" val="0"/>
</p:tagLst>
</file>

<file path=ppt/tags/tag236.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2464_2*l_h_a*1_3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项标题"/>
  <p:tag name="KSO_WM_UNIT_TEXT_FILL_FORE_SCHEMECOLOR_INDEX" val="1"/>
  <p:tag name="KSO_WM_UNIT_TEXT_FILL_TYPE" val="1"/>
  <p:tag name="KSO_WM_UNIT_TEXT_TYPE" val="1"/>
  <p:tag name="KSO_WM_UNIT_USESOURCEFORMAT_APPLY" val="0"/>
</p:tagLst>
</file>

<file path=ppt/tags/tag23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2464_2*l_h_i*1_3_1"/>
  <p:tag name="KSO_WM_TEMPLATE_CATEGORY" val="diagram"/>
  <p:tag name="KSO_WM_TEMPLATE_INDEX" val="20232464"/>
  <p:tag name="KSO_WM_UNIT_LAYERLEVEL" val="1_1_1"/>
  <p:tag name="KSO_WM_TAG_VERSION" val="3.0"/>
  <p:tag name="KSO_WM_BEAUTIFY_FLAG" val="#wm#"/>
  <p:tag name="KSO_WM_DIAGRAM_MAX_ITEMCNT" val="5"/>
  <p:tag name="KSO_WM_DIAGRAM_MIN_ITEMCNT" val="2"/>
  <p:tag name="KSO_WM_DIAGRAM_VIRTUALLY_FRAME" val="{&quot;height&quot;:365.6000061035156,&quot;width&quot;:413.9500122070312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1"/>
  <p:tag name="KSO_WM_UNIT_FILL_FORE_SCHEMECOLOR_INDEX" val="5"/>
  <p:tag name="KSO_WM_UNIT_FILL_FORE_SCHEMECOLOR_INDEX_BRIGHTNESS" val="0"/>
  <p:tag name="KSO_WM_UNIT_SHADOW_SCHEMECOLOR_INDEX" val="5"/>
  <p:tag name="KSO_WM_UNIT_USESOURCEFORMAT_APPLY" val="0"/>
</p:tagLst>
</file>

<file path=ppt/tags/tag238.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95*360.315"/>
  <p:tag name="KSO_WM_SLIDE_POSITION" val="56.7199*138.975"/>
  <p:tag name="KSO_WM_SLIDE_LAYOUT" val="a_d_l"/>
  <p:tag name="KSO_WM_SLIDE_LAYOUT_CNT" val="1_1_1"/>
  <p:tag name="KSO_WM_SPECIAL_SOURCE" val="bdnull"/>
  <p:tag name="KSO_WM_DIAGRAM_GROUP_CODE" val="l1-1"/>
  <p:tag name="KSO_WM_SLIDE_DIAGTYPE" val="l"/>
  <p:tag name="KSO_WM_TEMPLATE_INDEX" val="20230266"/>
  <p:tag name="KSO_WM_TEMPLATE_SUBCATEGORY" val="0"/>
  <p:tag name="KSO_WM_SLIDE_INDEX" val="1"/>
  <p:tag name="KSO_WM_TAG_VERSION" val="3.0"/>
  <p:tag name="KSO_WM_SLIDE_ID" val="custom20232463_1"/>
  <p:tag name="KSO_WM_SLIDE_ITEM_CNT" val="3"/>
</p:tagLst>
</file>

<file path=ppt/tags/tag23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67_3*a*1"/>
  <p:tag name="KSO_WM_TEMPLATE_CATEGORY" val="diagram"/>
  <p:tag name="KSO_WM_TEMPLATE_INDEX" val="20231967"/>
  <p:tag name="KSO_WM_UNIT_LAYERLEVEL" val="1"/>
  <p:tag name="KSO_WM_TAG_VERSION" val="3.0"/>
  <p:tag name="KSO_WM_BEAUTIFY_FLAG" val="#wm#"/>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67_1*l_h_f*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313476562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56"/>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UNIT_USESOURCEFORMAT_APPLY" val="0"/>
</p:tagLst>
</file>

<file path=ppt/tags/tag24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67_1*l_h_a*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313476562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5"/>
  <p:tag name="KSO_WM_UNIT_TEXT_FILL_FORE_SCHEMECOLOR_INDEX" val="1"/>
  <p:tag name="KSO_WM_UNIT_TEXT_FILL_TYPE" val="1"/>
  <p:tag name="KSO_WM_UNIT_PRESET_TEXT" val="单击此处添加标题"/>
  <p:tag name="KSO_WM_UNIT_TEXT_TYPE" val="1"/>
  <p:tag name="KSO_WM_UNIT_USESOURCEFORMAT_APPLY" val="0"/>
</p:tagLst>
</file>

<file path=ppt/tags/tag24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67_1*l_h_i*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3134765625,&quot;width&quot;:780.2114257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24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67_1*l_h_f*1_2_1"/>
  <p:tag name="KSO_WM_TEMPLATE_CATEGORY" val="diagram"/>
  <p:tag name="KSO_WM_TEMPLATE_INDEX" val="20231967"/>
  <p:tag name="KSO_WM_UNIT_LAYERLEVEL" val="1_1_1"/>
  <p:tag name="KSO_WM_TAG_VERSION" val="3.0"/>
  <p:tag name="KSO_WM_BEAUTIFY_FLAG" val="#wm#"/>
  <p:tag name="KSO_WM_UNIT_VALUE" val="156"/>
  <p:tag name="KSO_WM_DIAGRAM_MAX_ITEMCNT" val="4"/>
  <p:tag name="KSO_WM_DIAGRAM_MIN_ITEMCNT" val="2"/>
  <p:tag name="KSO_WM_DIAGRAM_VIRTUALLY_FRAME" val="{&quot;height&quot;:372.1313476562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UNIT_USESOURCEFORMAT_APPLY" val="0"/>
</p:tagLst>
</file>

<file path=ppt/tags/tag244.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67_1*l_h_a*1_2_1"/>
  <p:tag name="KSO_WM_TEMPLATE_CATEGORY" val="diagram"/>
  <p:tag name="KSO_WM_TEMPLATE_INDEX" val="20231967"/>
  <p:tag name="KSO_WM_UNIT_LAYERLEVEL" val="1_1_1"/>
  <p:tag name="KSO_WM_TAG_VERSION" val="3.0"/>
  <p:tag name="KSO_WM_BEAUTIFY_FLAG" val="#wm#"/>
  <p:tag name="KSO_WM_UNIT_VALUE" val="35"/>
  <p:tag name="KSO_WM_DIAGRAM_MAX_ITEMCNT" val="4"/>
  <p:tag name="KSO_WM_DIAGRAM_MIN_ITEMCNT" val="2"/>
  <p:tag name="KSO_WM_DIAGRAM_VIRTUALLY_FRAME" val="{&quot;height&quot;:372.1313476562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标题"/>
  <p:tag name="KSO_WM_UNIT_TEXT_TYPE" val="1"/>
  <p:tag name="KSO_WM_UNIT_USESOURCEFORMAT_APPLY" val="0"/>
</p:tagLst>
</file>

<file path=ppt/tags/tag24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67_1*l_h_i*1_2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3134765625,&quot;width&quot;:780.2114257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246.xml><?xml version="1.0" encoding="utf-8"?>
<p:tagLst xmlns:p="http://schemas.openxmlformats.org/presentationml/2006/main">
  <p:tag name="KSO_WM_SLIDE_ID" val="diagram20231967_3"/>
  <p:tag name="KSO_WM_TEMPLATE_SUBCATEGORY" val="0"/>
  <p:tag name="KSO_WM_TEMPLATE_MASTER_TYPE" val="0"/>
  <p:tag name="KSO_WM_TEMPLATE_COLOR_TYPE" val="0"/>
  <p:tag name="KSO_WM_SLIDE_TYPE" val="text"/>
  <p:tag name="KSO_WM_SLIDE_SUBTYPE" val="diag"/>
  <p:tag name="KSO_WM_SLIDE_ITEM_CNT" val="4"/>
  <p:tag name="KSO_WM_SLIDE_INDEX" val="3"/>
  <p:tag name="KSO_WM_SLIDE_SIZE" val="780.211*359.439"/>
  <p:tag name="KSO_WM_SLIDE_POSITION" val="97.7358*125.161"/>
  <p:tag name="KSO_WM_DIAGRAM_GROUP_CODE" val="l1-1"/>
  <p:tag name="KSO_WM_SLIDE_DIAGTYPE" val="l"/>
  <p:tag name="KSO_WM_TAG_VERSION" val="3.0"/>
  <p:tag name="KSO_WM_BEAUTIFY_FLAG" val="#wm#"/>
  <p:tag name="KSO_WM_TEMPLATE_CATEGORY" val="custom"/>
  <p:tag name="KSO_WM_TEMPLATE_INDEX" val="20230266"/>
  <p:tag name="KSO_WM_SLIDE_LAYOUT" val="a_l"/>
  <p:tag name="KSO_WM_SLIDE_LAYOUT_CNT" val="1_1"/>
</p:tagLst>
</file>

<file path=ppt/tags/tag247.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66_7*e*1"/>
  <p:tag name="KSO_WM_TEMPLATE_CATEGORY" val="custom"/>
  <p:tag name="KSO_WM_TEMPLATE_INDEX" val="20230266"/>
  <p:tag name="KSO_WM_UNIT_LAYERLEVEL" val="1"/>
  <p:tag name="KSO_WM_TAG_VERSION" val="3.0"/>
  <p:tag name="KSO_WM_BEAUTIFY_FLAG" val="#wm#"/>
  <p:tag name="KSO_WM_UNIT_CONTENT_GROUP_TYPE" val="contentchip"/>
</p:tagLst>
</file>

<file path=ppt/tags/tag24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66_7*a*1"/>
  <p:tag name="KSO_WM_TEMPLATE_CATEGORY" val="custom"/>
  <p:tag name="KSO_WM_TEMPLATE_INDEX" val="20230266"/>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249.xml><?xml version="1.0" encoding="utf-8"?>
<p:tagLst xmlns:p="http://schemas.openxmlformats.org/presentationml/2006/main">
  <p:tag name="KSO_WM_SLIDE_ID" val="custom2023026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66"/>
  <p:tag name="KSO_WM_SLIDE_TYPE" val="sectionTitle"/>
  <p:tag name="KSO_WM_SLIDE_SUBTYPE" val="pureTxt"/>
  <p:tag name="KSO_WM_SLIDE_LAYOUT" val="a_e"/>
  <p:tag name="KSO_WM_SLIDE_LAYOUT_CNT" val="1_1"/>
  <p:tag name="KSO_WM_SPECIAL_SOURCE" val="bdnull"/>
  <p:tag name="KSO_WM_SLIDE_CONTENT_AREA" val="{&quot;left&quot;:&quot;48.9&quot;,&quot;top&quot;:&quot;272.1&quot;,&quot;width&quot;:&quot;514.45&quot;,&quot;height&quot;:&quot;209.2&quot;}"/>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TEXT_FILL_FORE_SCHEMECOLOR_INDEX" val="13"/>
  <p:tag name="KSO_WM_UNIT_TEXT_FILL_TYPE" val="1"/>
  <p:tag name="KSO_WM_UNIT_USESOURCEFORMAT_APPLY" val="0"/>
  <p:tag name="KSO_WM_TEMPLATE_INDEX" val="20232404"/>
  <p:tag name="KSO_WM_UNIT_ID" val="custom20232404_1*a*1"/>
  <p:tag name="KSO_WM_UNIT_PRESET_TEXT" val="单击此处添加标题"/>
</p:tagLst>
</file>

<file path=ppt/tags/tag251.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267_2*l_h_a*1_1_1"/>
  <p:tag name="KSO_WM_TEMPLATE_CATEGORY" val="diagram"/>
  <p:tag name="KSO_WM_TEMPLATE_INDEX" val="20231267"/>
  <p:tag name="KSO_WM_UNIT_LAYERLEVEL" val="1_1_1"/>
  <p:tag name="KSO_WM_TAG_VERSION" val="3.0"/>
  <p:tag name="KSO_WM_DIAGRAM_MAX_ITEMCNT" val="4"/>
  <p:tag name="KSO_WM_DIAGRAM_MIN_ITEMCNT" val="2"/>
  <p:tag name="KSO_WM_DIAGRAM_VIRTUALLY_FRAME" val="{&quot;height&quot;:379.631811023622,&quot;left&quot;:490.3725170225609,&quot;top&quot;:130.4644881889764,&quot;width&quot;:413.142761230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25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67_2*l_h_f*1_1_1"/>
  <p:tag name="KSO_WM_TEMPLATE_CATEGORY" val="diagram"/>
  <p:tag name="KSO_WM_TEMPLATE_INDEX" val="20231267"/>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9.631811023622,&quot;left&quot;:490.3725170225609,&quot;top&quot;:130.4644881889764,&quot;width&quot;:413.14276123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单击此处添加内容"/>
  <p:tag name="KSO_WM_UNIT_TEXT_FILL_FORE_SCHEMECOLOR_INDEX" val="1"/>
  <p:tag name="KSO_WM_UNIT_TEXT_FILL_TYPE" val="1"/>
  <p:tag name="KSO_WM_UNIT_USESOURCEFORMAT_APPLY" val="0"/>
</p:tagLst>
</file>

<file path=ppt/tags/tag253.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267_2*l_h_a*1_2_1"/>
  <p:tag name="KSO_WM_TEMPLATE_CATEGORY" val="diagram"/>
  <p:tag name="KSO_WM_TEMPLATE_INDEX" val="20231267"/>
  <p:tag name="KSO_WM_UNIT_LAYERLEVEL" val="1_1_1"/>
  <p:tag name="KSO_WM_TAG_VERSION" val="3.0"/>
  <p:tag name="KSO_WM_DIAGRAM_MAX_ITEMCNT" val="4"/>
  <p:tag name="KSO_WM_DIAGRAM_MIN_ITEMCNT" val="2"/>
  <p:tag name="KSO_WM_DIAGRAM_VIRTUALLY_FRAME" val="{&quot;height&quot;:379.631811023622,&quot;left&quot;:490.3725170225609,&quot;top&quot;:130.4644881889764,&quot;width&quot;:413.142761230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25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267_2*l_h_f*1_2_1"/>
  <p:tag name="KSO_WM_TEMPLATE_CATEGORY" val="diagram"/>
  <p:tag name="KSO_WM_TEMPLATE_INDEX" val="20231267"/>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9.631811023622,&quot;left&quot;:490.3725170225609,&quot;top&quot;:130.4644881889764,&quot;width&quot;:413.14276123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单击此处添加内容"/>
  <p:tag name="KSO_WM_UNIT_TEXT_FILL_FORE_SCHEMECOLOR_INDEX" val="1"/>
  <p:tag name="KSO_WM_UNIT_TEXT_FILL_TYPE" val="1"/>
  <p:tag name="KSO_WM_UNIT_USESOURCEFORMAT_APPLY" val="0"/>
</p:tagLst>
</file>

<file path=ppt/tags/tag255.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267_2*l_h_a*1_3_1"/>
  <p:tag name="KSO_WM_TEMPLATE_CATEGORY" val="diagram"/>
  <p:tag name="KSO_WM_TEMPLATE_INDEX" val="20231267"/>
  <p:tag name="KSO_WM_UNIT_LAYERLEVEL" val="1_1_1"/>
  <p:tag name="KSO_WM_TAG_VERSION" val="3.0"/>
  <p:tag name="KSO_WM_DIAGRAM_MAX_ITEMCNT" val="4"/>
  <p:tag name="KSO_WM_DIAGRAM_MIN_ITEMCNT" val="2"/>
  <p:tag name="KSO_WM_DIAGRAM_VIRTUALLY_FRAME" val="{&quot;height&quot;:379.631811023622,&quot;left&quot;:490.3725170225609,&quot;top&quot;:130.4644881889764,&quot;width&quot;:413.142761230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25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267_2*l_h_f*1_3_1"/>
  <p:tag name="KSO_WM_TEMPLATE_CATEGORY" val="diagram"/>
  <p:tag name="KSO_WM_TEMPLATE_INDEX" val="20231267"/>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9.631811023622,&quot;left&quot;:490.3725170225609,&quot;top&quot;:130.4644881889764,&quot;width&quot;:413.14276123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单击此处添加内容"/>
  <p:tag name="KSO_WM_UNIT_TEXT_FILL_FORE_SCHEMECOLOR_INDEX" val="1"/>
  <p:tag name="KSO_WM_UNIT_TEXT_FILL_TYPE" val="1"/>
  <p:tag name="KSO_WM_UNIT_USESOURCEFORMAT_APPLY" val="0"/>
</p:tagLst>
</file>

<file path=ppt/tags/tag257.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LAYOUT" val="a_d_l"/>
  <p:tag name="KSO_WM_SLIDE_LAYOUT_CNT" val="1_1_1"/>
  <p:tag name="KSO_WM_SPECIAL_SOURCE" val="bdnull"/>
  <p:tag name="KSO_WM_SLIDE_TYPE" val="text"/>
  <p:tag name="KSO_WM_SLIDE_SIZE" val="411.611*333.516"/>
  <p:tag name="KSO_WM_SLIDE_POSITION" val="491.108*160.132"/>
  <p:tag name="KSO_WM_SLIDE_SUBTYPE" val="picTxt"/>
  <p:tag name="KSO_WM_DIAGRAM_GROUP_CODE" val="l1-1"/>
  <p:tag name="KSO_WM_SLIDE_DIAGTYPE" val="l"/>
  <p:tag name="KSO_WM_SLIDE_LAYOUT_NAME" val="仅标题"/>
  <p:tag name="KSO_WM_TEMPLATE_INDEX" val="20230266"/>
  <p:tag name="KSO_WM_TEMPLATE_SUBCATEGORY" val="0"/>
  <p:tag name="KSO_WM_SLIDE_INDEX" val="1"/>
  <p:tag name="KSO_WM_TAG_VERSION" val="3.0"/>
  <p:tag name="KSO_WM_SLIDE_ID" val="custom20232404_1"/>
  <p:tag name="KSO_WM_SLIDE_ITEM_CNT" val="3"/>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337_2*a*1"/>
  <p:tag name="KSO_WM_TEMPLATE_CATEGORY" val="diagram"/>
  <p:tag name="KSO_WM_TEMPLATE_INDEX" val="20233337"/>
  <p:tag name="KSO_WM_UNIT_LAYERLEVEL" val="1"/>
  <p:tag name="KSO_WM_TAG_VERSION" val="3.0"/>
  <p:tag name="KSO_WM_BEAUTIFY_FLAG" val="#wm#"/>
  <p:tag name="KSO_WM_UNIT_ISCONTENTSTITLE" val="0"/>
  <p:tag name="KSO_WM_UNIT_ISNUMDGMTITLE" val="0"/>
  <p:tag name="KSO_WM_UNIT_NOCLEAR" val="0"/>
  <p:tag name="KSO_WM_UNIT_VALUE" val="29"/>
  <p:tag name="KSO_WM_DIAGRAM_GROUP_CODE" val="l1-1"/>
  <p:tag name="KSO_WM_UNIT_TYPE" val="a"/>
  <p:tag name="KSO_WM_UNIT_INDEX" val="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SLIDE_ID" val="diagram20233337_2"/>
  <p:tag name="KSO_WM_TEMPLATE_SUBCATEGORY" val="0"/>
  <p:tag name="KSO_WM_TEMPLATE_MASTER_TYPE" val="0"/>
  <p:tag name="KSO_WM_TEMPLATE_COLOR_TYPE" val="0"/>
  <p:tag name="KSO_WM_SLIDE_ITEM_CNT" val="4"/>
  <p:tag name="KSO_WM_SLIDE_INDEX" val="2"/>
  <p:tag name="KSO_WM_TAG_VERSION" val="3.0"/>
  <p:tag name="KSO_WM_BEAUTIFY_FLAG" val="#wm#"/>
  <p:tag name="KSO_WM_TEMPLATE_CATEGORY" val="custom"/>
  <p:tag name="KSO_WM_TEMPLATE_INDEX" val="20230266"/>
  <p:tag name="KSO_WM_SLIDE_TYPE" val="text"/>
  <p:tag name="KSO_WM_SLIDE_SUBTYPE" val="diag"/>
  <p:tag name="KSO_WM_SLIDE_SIZE" val="850.483*348.597"/>
  <p:tag name="KSO_WM_SLIDE_POSITION" val="54.8*141.874"/>
  <p:tag name="KSO_WM_SLIDE_LAYOUT" val="a_l"/>
  <p:tag name="KSO_WM_SLIDE_LAYOUT_CNT" val="1_1"/>
  <p:tag name="KSO_WM_SPECIAL_SOURCE" val="bdnull"/>
  <p:tag name="KSO_WM_DIAGRAM_GROUP_CODE" val="l1-1"/>
  <p:tag name="KSO_WM_SLIDE_DIAGTYPE" val="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9_5*a*1"/>
  <p:tag name="KSO_WM_TEMPLATE_CATEGORY" val="diagram"/>
  <p:tag name="KSO_WM_TEMPLATE_INDEX" val="20232459"/>
  <p:tag name="KSO_WM_UNIT_LAYERLEVEL" val="1"/>
  <p:tag name="KSO_WM_TAG_VERSION" val="3.0"/>
  <p:tag name="KSO_WM_BEAUTIFY_FLAG" val="#wm#"/>
  <p:tag name="KSO_WM_UNIT_ISCONTENTSTITLE" val="0"/>
  <p:tag name="KSO_WM_UNIT_ISNUMDGMTITLE" val="0"/>
  <p:tag name="KSO_WM_UNIT_NOCLEAR" val="0"/>
  <p:tag name="KSO_WM_UNIT_VALUE" val="25"/>
  <p:tag name="KSO_WM_DIAGRAM_GROUP_CODE" val="l1-1"/>
  <p:tag name="KSO_WM_UNIT_TYPE" val="a"/>
  <p:tag name="KSO_WM_UNIT_INDEX" val="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9_2*l_h_i*1_1_2"/>
  <p:tag name="KSO_WM_TEMPLATE_CATEGORY" val="diagram"/>
  <p:tag name="KSO_WM_TEMPLATE_INDEX" val="2023245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6"/>
  <p:tag name="KSO_WM_DIAGRAM_MIN_ITEMCNT" val="2"/>
  <p:tag name="KSO_WM_DIAGRAM_VIRTUALLY_FRAME" val="{&quot;height&quot;:343.7585144042969,&quot;width&quot;:802.7999877929688}"/>
  <p:tag name="KSO_WM_DIAGRAM_COLOR_MATCH_VALUE" val="{&quot;shape&quot;:{&quot;fill&quot;:{&quot;solid&quot;:{&quot;brightness&quot;:0,&quot;colorType&quot;:2,&quot;rgb&quot;:&quot;#ffffff&quot;,&quot;transparency&quot;:0},&quot;type&quot;:1},&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5"/>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2459_2*l_h_i*1_1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26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2459_2*l_h_f*1_1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404040&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单击此处输入您的项正文，文字是您思想的提炼，请尽量言简意赅的阐述观点。"/>
  <p:tag name="KSO_WM_UNIT_TEXT_TYPE" val="1"/>
  <p:tag name="KSO_WM_UNIT_USESOURCEFORMAT_APPLY" val="0"/>
</p:tagLst>
</file>

<file path=ppt/tags/tag26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2459_2*l_h_a*1_1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151515&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TYPE" val="1"/>
  <p:tag name="KSO_WM_UNIT_USESOURCEFORMAT_APPLY" val="0"/>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9_2*l_h_i*1_2_2"/>
  <p:tag name="KSO_WM_TEMPLATE_CATEGORY" val="diagram"/>
  <p:tag name="KSO_WM_TEMPLATE_INDEX" val="2023245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6"/>
  <p:tag name="KSO_WM_DIAGRAM_MIN_ITEMCNT" val="2"/>
  <p:tag name="KSO_WM_DIAGRAM_VIRTUALLY_FRAME" val="{&quot;height&quot;:343.7585144042969,&quot;width&quot;:802.7999877929688}"/>
  <p:tag name="KSO_WM_DIAGRAM_COLOR_MATCH_VALUE" val="{&quot;shape&quot;:{&quot;fill&quot;:{&quot;solid&quot;:{&quot;brightness&quot;:0,&quot;colorType&quot;:2,&quot;rgb&quot;:&quot;#ffffff&quot;,&quot;transparency&quot;:0},&quot;type&quot;:1},&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5"/>
  <p:tag name="KSO_WM_UNIT_TEXT_FILL_FORE_SCHEMECOLOR_INDEX" val="13"/>
  <p:tag name="KSO_WM_UNIT_TEXT_FILL_TYPE" val="1"/>
  <p:tag name="KSO_WM_UNIT_USESOURCEFORMAT_APPLY" val="0"/>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2459_2*l_h_i*1_2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26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2459_2*l_h_f*1_2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404040&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单击此处输入您的项正文，文字是您思想的提炼，请尽量言简意赅的阐述观点。"/>
  <p:tag name="KSO_WM_UNIT_TEXT_TYPE" val="1"/>
  <p:tag name="KSO_WM_UNIT_USESOURCEFORMAT_APPLY" val="0"/>
</p:tagLst>
</file>

<file path=ppt/tags/tag26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2459_2*l_h_a*1_2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151515&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TYPE" val="1"/>
  <p:tag name="KSO_WM_UNIT_USESOURCEFORMAT_APPLY" val="0"/>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2459_2*l_h_i*1_3_2"/>
  <p:tag name="KSO_WM_TEMPLATE_CATEGORY" val="diagram"/>
  <p:tag name="KSO_WM_TEMPLATE_INDEX" val="2023245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6"/>
  <p:tag name="KSO_WM_DIAGRAM_MIN_ITEMCNT" val="2"/>
  <p:tag name="KSO_WM_DIAGRAM_VIRTUALLY_FRAME" val="{&quot;height&quot;:343.7585144042969,&quot;width&quot;:802.7999877929688}"/>
  <p:tag name="KSO_WM_DIAGRAM_COLOR_MATCH_VALUE" val="{&quot;shape&quot;:{&quot;fill&quot;:{&quot;solid&quot;:{&quot;brightness&quot;:0,&quot;colorType&quot;:2,&quot;rgb&quot;:&quot;#ffffff&quot;,&quot;transparency&quot;:0},&quot;type&quot;:1},&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5"/>
  <p:tag name="KSO_WM_UNIT_TEXT_FILL_FORE_SCHEMECOLOR_INDEX" val="13"/>
  <p:tag name="KSO_WM_UNIT_TEXT_FILL_TYPE" val="1"/>
  <p:tag name="KSO_WM_UNIT_USESOURCEFORMAT_APPLY"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2459_2*l_h_i*1_3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27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2459_2*l_h_f*1_3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404040&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单击此处输入您的项正文，文字是您思想的提炼，请尽量言简意赅的阐述观点。"/>
  <p:tag name="KSO_WM_UNIT_TEXT_TYPE" val="1"/>
  <p:tag name="KSO_WM_UNIT_USESOURCEFORMAT_APPLY" val="0"/>
</p:tagLst>
</file>

<file path=ppt/tags/tag27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2459_2*l_h_a*1_3_1"/>
  <p:tag name="KSO_WM_TEMPLATE_CATEGORY" val="diagram"/>
  <p:tag name="KSO_WM_TEMPLATE_INDEX" val="2023245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43.7585144042969,&quot;width&quot;:802.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151515&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TYPE" val="1"/>
  <p:tag name="KSO_WM_UNIT_USESOURCEFORMAT_APPLY" val="0"/>
</p:tagLst>
</file>

<file path=ppt/tags/tag273.xml><?xml version="1.0" encoding="utf-8"?>
<p:tagLst xmlns:p="http://schemas.openxmlformats.org/presentationml/2006/main">
  <p:tag name="KSO_WM_SLIDE_ID" val="diagram20232459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custom"/>
  <p:tag name="KSO_WM_TEMPLATE_INDEX" val="20230266"/>
  <p:tag name="KSO_WM_SLIDE_TYPE" val="text"/>
  <p:tag name="KSO_WM_SLIDE_SUBTYPE" val="diag"/>
  <p:tag name="KSO_WM_SLIDE_SIZE" val="802.8*343.758"/>
  <p:tag name="KSO_WM_SLIDE_POSITION" val="78.6*138.191"/>
  <p:tag name="KSO_WM_SLIDE_LAYOUT" val="a_l"/>
  <p:tag name="KSO_WM_SLIDE_LAYOUT_CNT" val="1_1"/>
  <p:tag name="KSO_WM_SPECIAL_SOURCE" val="bdnull"/>
  <p:tag name="KSO_WM_DIAGRAM_GROUP_CODE" val="l1-1"/>
  <p:tag name="KSO_WM_SLIDE_DIAGTYPE" val="l"/>
</p:tagLst>
</file>

<file path=ppt/tags/tag274.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66_9*f*1"/>
  <p:tag name="KSO_WM_TEMPLATE_CATEGORY" val="custom"/>
  <p:tag name="KSO_WM_TEMPLATE_INDEX" val="20230266"/>
  <p:tag name="KSO_WM_UNIT_LAYERLEVEL" val="1"/>
  <p:tag name="KSO_WM_TAG_VERSION" val="3.0"/>
  <p:tag name="KSO_WM_BEAUTIFY_FLAG" val="#wm#"/>
  <p:tag name="KSO_WM_UNIT_CONTENT_GROUP_TYPE" val="contentchip"/>
</p:tagLst>
</file>

<file path=ppt/tags/tag27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66_9*a*1"/>
  <p:tag name="KSO_WM_TEMPLATE_CATEGORY" val="custom"/>
  <p:tag name="KSO_WM_TEMPLATE_INDEX" val="20230266"/>
  <p:tag name="KSO_WM_UNIT_LAYERLEVEL" val="1"/>
  <p:tag name="KSO_WM_TAG_VERSION" val="3.0"/>
  <p:tag name="KSO_WM_BEAUTIFY_FLAG" val="#wm#"/>
  <p:tag name="KSO_WM_UNIT_CONTENT_GROUP_TYPE" val="contentchip"/>
</p:tagLst>
</file>

<file path=ppt/tags/tag276.xml><?xml version="1.0" encoding="utf-8"?>
<p:tagLst xmlns:p="http://schemas.openxmlformats.org/presentationml/2006/main">
  <p:tag name="KSO_WM_SLIDE_ID" val="custom20230266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66"/>
  <p:tag name="KSO_WM_SLIDE_TYPE" val="endPage"/>
  <p:tag name="KSO_WM_SLIDE_SUBTYPE" val="pureTxt"/>
  <p:tag name="KSO_WM_SLIDE_LAYOUT" val="a_f"/>
  <p:tag name="KSO_WM_SLIDE_LAYOUT_CNT" val="1_1"/>
  <p:tag name="KSO_WM_SPECIAL_SOURCE" val="bdnull"/>
  <p:tag name="KSO_WM_SLIDE_CONTENT_AREA" val="{&quot;left&quot;:&quot;70.15&quot;,&quot;top&quot;:&quot;137.55&quot;,&quot;width&quot;:&quot;465.9&quot;,&quot;height&quot;:&quot;256.5&quot;}"/>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单击添加&#10;文档标题内容"/>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64.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CONTENT_GROUP_TYPE" val="contentchip"/>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UNIT_TYPE" val="i"/>
  <p:tag name="KSO_WM_UNIT_INDEX"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PRESET_TEXT" val="单击此处编辑母版文本样式&#10;第二级&#10;第三级&#10;第四级&#10;第五级"/>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UNIT_TYPE" val="i"/>
  <p:tag name="KSO_WM_UNIT_INDEX" val="1"/>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UNIT_TYPE" val="i"/>
  <p:tag name="KSO_WM_UNIT_INDEX" val="2"/>
</p:tagLst>
</file>

<file path=ppt/tags/tag77.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UNIT_TYPE" val="i"/>
  <p:tag name="KSO_WM_UNIT_INDEX" val="1"/>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UNIT_TYPE" val="i"/>
  <p:tag name="KSO_WM_UNIT_INDEX" val="3"/>
</p:tagLst>
</file>

<file path=ppt/tags/tag84.xml><?xml version="1.0" encoding="utf-8"?>
<p:tagLst xmlns:p="http://schemas.openxmlformats.org/presentationml/2006/main">
  <p:tag name="KSO_WM_UNIT_PRESET_TEXT" val="PART 01  "/>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Lst>
</file>

<file path=ppt/tags/tag85.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PRESET_TEXT" val="单击此处编辑母版文本样式&#10;第二级&#10;第三级&#10;第四级&#10;第五级"/>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PRESET_TEXT" val="单击此处编辑母版文本样式&#10;第二级&#10;第三级&#10;第四级&#10;第五级"/>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9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 name="KSO_WM_UNIT_PRESET_TEXT" val="单击此处编辑母版文本样式&#10;第二级&#10;第三级&#10;第四级&#10;第五级"/>
</p:tagLst>
</file>

<file path=ppt/tags/tag9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 name="KSO_WM_UNIT_PRESET_TEXT" val="单击此处编辑母版文本样式&#10;第二级&#10;第三级&#10;第四级&#10;第五级"/>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4">
      <a:dk1>
        <a:sysClr val="windowText" lastClr="000000"/>
      </a:dk1>
      <a:lt1>
        <a:sysClr val="window" lastClr="FFFFFF"/>
      </a:lt1>
      <a:dk2>
        <a:srgbClr val="44546A"/>
      </a:dk2>
      <a:lt2>
        <a:srgbClr val="F3F5FB"/>
      </a:lt2>
      <a:accent1>
        <a:srgbClr val="0CA9F8"/>
      </a:accent1>
      <a:accent2>
        <a:srgbClr val="6DAAF9"/>
      </a:accent2>
      <a:accent3>
        <a:srgbClr val="8993F8"/>
      </a:accent3>
      <a:accent4>
        <a:srgbClr val="A67CF7"/>
      </a:accent4>
      <a:accent5>
        <a:srgbClr val="C265F6"/>
      </a:accent5>
      <a:accent6>
        <a:srgbClr val="DF4EF5"/>
      </a:accent6>
      <a:hlink>
        <a:srgbClr val="0563C1"/>
      </a:hlink>
      <a:folHlink>
        <a:srgbClr val="954F72"/>
      </a:folHlink>
    </a:clrScheme>
    <a:fontScheme name="自定义 23">
      <a:majorFont>
        <a:latin typeface="MiSans Heavy"/>
        <a:ea typeface="MiSans Heavy"/>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2874</Words>
  <Application>WPS 演示</Application>
  <PresentationFormat>宽屏</PresentationFormat>
  <Paragraphs>324</Paragraphs>
  <Slides>21</Slides>
  <Notes>4</Notes>
  <HiddenSlides>0</HiddenSlides>
  <MMClips>0</MMClips>
  <ScaleCrop>false</ScaleCrop>
  <HeadingPairs>
    <vt:vector size="8" baseType="variant">
      <vt:variant>
        <vt:lpstr>已用的字体</vt:lpstr>
      </vt:variant>
      <vt:variant>
        <vt:i4>37</vt:i4>
      </vt:variant>
      <vt:variant>
        <vt:lpstr>主题</vt:lpstr>
      </vt:variant>
      <vt:variant>
        <vt:i4>2</vt:i4>
      </vt:variant>
      <vt:variant>
        <vt:lpstr>嵌入 OLE 服务器</vt:lpstr>
      </vt:variant>
      <vt:variant>
        <vt:i4>5</vt:i4>
      </vt:variant>
      <vt:variant>
        <vt:lpstr>幻灯片标题</vt:lpstr>
      </vt:variant>
      <vt:variant>
        <vt:i4>21</vt:i4>
      </vt:variant>
    </vt:vector>
  </HeadingPairs>
  <TitlesOfParts>
    <vt:vector size="65" baseType="lpstr">
      <vt:lpstr>Arial</vt:lpstr>
      <vt:lpstr>宋体</vt:lpstr>
      <vt:lpstr>Wingdings</vt:lpstr>
      <vt:lpstr>Wingdings</vt:lpstr>
      <vt:lpstr>MiSans Normal</vt:lpstr>
      <vt:lpstr>+中文标题</vt:lpstr>
      <vt:lpstr>Segoe Print</vt:lpstr>
      <vt:lpstr>微软雅黑</vt:lpstr>
      <vt:lpstr>MiSans Heavy</vt:lpstr>
      <vt:lpstr>Arial Unicode MS</vt:lpstr>
      <vt:lpstr>Calibri</vt:lpstr>
      <vt:lpstr>MiSans Normal</vt:lpstr>
      <vt:lpstr>华文隶书</vt:lpstr>
      <vt:lpstr>仿宋</vt:lpstr>
      <vt:lpstr>黑体</vt:lpstr>
      <vt:lpstr>华文行楷</vt:lpstr>
      <vt:lpstr>等线</vt:lpstr>
      <vt:lpstr>Microsoft JhengHei UI</vt:lpstr>
      <vt:lpstr>MS PGothic</vt:lpstr>
      <vt:lpstr>Yu Gothic Light</vt:lpstr>
      <vt:lpstr>Bookshelf Symbol 7</vt:lpstr>
      <vt:lpstr>Cambria Math</vt:lpstr>
      <vt:lpstr>Centaur</vt:lpstr>
      <vt:lpstr>Eras Medium ITC</vt:lpstr>
      <vt:lpstr>Gadugi</vt:lpstr>
      <vt:lpstr>Gill Sans Ultra Bold Condensed</vt:lpstr>
      <vt:lpstr>Informal Roman</vt:lpstr>
      <vt:lpstr>Maiandra GD</vt:lpstr>
      <vt:lpstr>Microsoft Yi Baiti</vt:lpstr>
      <vt:lpstr>MV Boli</vt:lpstr>
      <vt:lpstr>Myanmar Text</vt:lpstr>
      <vt:lpstr>OCR A Extended</vt:lpstr>
      <vt:lpstr>Lucida Sans Unicode</vt:lpstr>
      <vt:lpstr>Leelawadee UI Semilight</vt:lpstr>
      <vt:lpstr>Haettenschweiler</vt:lpstr>
      <vt:lpstr>Gill Sans MT</vt:lpstr>
      <vt:lpstr>方正舒体</vt:lpstr>
      <vt:lpstr>WPS</vt:lpstr>
      <vt:lpstr>Office 主题</vt:lpstr>
      <vt:lpstr>Equation.KSEE3</vt:lpstr>
      <vt:lpstr>Equation.KSEE3</vt:lpstr>
      <vt:lpstr>Equation.KSEE3</vt:lpstr>
      <vt:lpstr>Equation.KSEE3</vt:lpstr>
      <vt:lpstr>Equation.KSEE3</vt:lpstr>
      <vt:lpstr>运筹优化算法相关概念</vt:lpstr>
      <vt:lpstr>Contents</vt:lpstr>
      <vt:lpstr>数学规划模型</vt:lpstr>
      <vt:lpstr>常见数学规划模型</vt:lpstr>
      <vt:lpstr>线性规划</vt:lpstr>
      <vt:lpstr>PowerPoint 演示文稿</vt:lpstr>
      <vt:lpstr>混合整数规划</vt:lpstr>
      <vt:lpstr>PowerPoint 演示文稿</vt:lpstr>
      <vt:lpstr>混合整数规划</vt:lpstr>
      <vt:lpstr>PowerPoint 演示文稿</vt:lpstr>
      <vt:lpstr>凸集与极点</vt:lpstr>
      <vt:lpstr>凸集概念</vt:lpstr>
      <vt:lpstr>多面体与超平面</vt:lpstr>
      <vt:lpstr>多面体概念</vt:lpstr>
      <vt:lpstr>超平面定义</vt:lpstr>
      <vt:lpstr>半空间概念</vt:lpstr>
      <vt:lpstr>凸组合与凸包</vt:lpstr>
      <vt:lpstr>凸组合定义</vt:lpstr>
      <vt:lpstr>凸包概念</vt:lpstr>
      <vt:lpstr>应用场景</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东东</cp:lastModifiedBy>
  <cp:revision>158</cp:revision>
  <dcterms:created xsi:type="dcterms:W3CDTF">2019-06-19T02:08:00Z</dcterms:created>
  <dcterms:modified xsi:type="dcterms:W3CDTF">2024-10-28T14:17:29Z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2052-12.1.0.18888</vt:lpwstr>
  </property>
  <property fmtid="{D5CDD505-2E9C-101B-9397-08002B2CF9AE}" pid="3" name="ICV">
    <vt:lpwstr>8AF226092F6B4B54936859F3298F9805_11</vt:lpwstr>
  </property>
</Properties>
</file>