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48E5-227D-4BE6-B977-C018EC268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56F1C-DD1E-4426-8267-AB9A4530C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E39E3-B5FB-46E1-8677-11FB2CCD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8EEE-1BF8-4446-8D3D-4BBFC262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EC83-0667-463F-8AC9-1A54B5C3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8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FC1C-F592-47E8-8A62-4B2B67C0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0F701-B37E-4CE7-9E75-27A79DB5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E2360-0E5C-4B84-B3D9-3EADCF63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EC22-C611-4AEE-A366-49869242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46F7-21DB-4BBE-BDF3-44BC6FEF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50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841F5-9DDE-4C7B-A44A-4B610EB90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A7E6B-B7F4-41BA-BAA3-E97AA64A7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4FB5-5F44-47A4-B3A1-5CCB89F4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7F1A-796D-435C-BDDB-E0BBEAA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392AD-F370-4651-BBFB-009CD655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384B-9901-4A14-AB51-DC09F8CB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7D78-96B6-4434-BD45-F240E341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5887E-6446-4B56-AB35-198824B5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5B86-0116-4549-B8C3-619A50B2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6CFA-A677-4F79-AEC9-F9968A31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4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A55A-A51A-4060-9E7E-38DE17ED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D570D-9281-4156-BCAE-84C252022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BC69-608C-4BD0-9AD7-8DFD5AEE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01E31-2DE5-4495-8BC1-4796F44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6CF-4DA9-4D59-8BF3-238397C5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5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F615-D3C2-4A96-972B-441FCBCE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0D7B-0874-4455-9E04-BF828F75F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AA077-1496-4493-9A0D-217E20BAC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C2874-4F8D-4AA9-B559-FA51006C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2D3DB-B2B4-4A68-B68D-78345AE3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D8273-C110-4529-89A8-1E761012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75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AB87-3370-4B08-AD16-6DE05EFD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CD34-0164-4B21-9D8E-A3AAAE265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7D2FD-4CAC-4B01-8ACF-5A3674767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278E9-F78E-47D0-9D97-727D75E9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AE95F-CC75-4D85-9688-3AFE704A2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71181-0192-4E41-841C-581C7168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26946-5F6B-449A-9A79-387E2E0E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8022F-3A2C-4D45-8A32-A9D61B28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3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AA6B-2621-4008-92DD-ADFFA45B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17911-3DD4-424C-8909-A0CC7EC31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AF88A-18BD-48E2-BF1A-D4AEF0F4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98C7A-4CCB-4D99-A344-9C1AFDC9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8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9928C-F3E2-410E-ACA8-78623AAF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DEEAB-E713-4EB6-8511-C13FDE29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A038C-1C25-422C-8BB3-FD93FDC8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4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6039-5B51-4296-91B2-9775DAAE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72F9-FF35-4F0D-8DC3-7892F3E57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D3717-509B-42F8-8929-2EDDD8A02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B4DAE-ABA6-4D98-8FF8-3A012413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9C7A1-1078-415B-9667-0AE874D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2935F-82A5-4D88-835F-E5460BF4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1FD6-EDC5-44DA-98FB-566B3F4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EA3B4-14A0-4597-A401-85F8C77DE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E9E56-2D0C-4104-B139-972DE168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2F51D-136A-49CC-BE06-B3B30ED8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27B91-9D51-4528-BBF6-4898F1A6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F165D-AC6B-4DB8-853F-9921D15E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4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A053-80D1-4C3B-BE61-A82472FA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EA95-681A-406B-8CF8-8025BF14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4E4E-ADCA-4FDE-80F4-3397053C1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4FD7-BFF8-4459-93F5-A537F009A351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7328-5BF2-425F-92BB-DA2820E9D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C779-03F1-4242-ABF4-469DFDD3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5AD9-7879-4963-8E34-C9FC5BA4B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93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IbFvK2S9g8" TargetMode="External"/><Relationship Id="rId2" Type="http://schemas.openxmlformats.org/officeDocument/2006/relationships/hyperlink" Target="https://www.youtube.com/watch?v=P2uZF-5F1w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iff"/><Relationship Id="rId4" Type="http://schemas.openxmlformats.org/officeDocument/2006/relationships/hyperlink" Target="https://arxiv.org/abs/1904.0865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BBA399-1312-47A3-A043-834B46F87C4F}"/>
              </a:ext>
            </a:extLst>
          </p:cNvPr>
          <p:cNvSpPr/>
          <p:nvPr/>
        </p:nvSpPr>
        <p:spPr>
          <a:xfrm>
            <a:off x="2724313" y="1070718"/>
            <a:ext cx="781770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NOTTS - AI Monthly Catch-up - June 2019</a:t>
            </a:r>
          </a:p>
          <a:p>
            <a:endParaRPr lang="en-GB" dirty="0"/>
          </a:p>
          <a:p>
            <a:r>
              <a:rPr lang="en-GB" sz="2400" b="1" dirty="0"/>
              <a:t>Ethics Guidelines for Trustworthy AI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While we wait...are you on slack yet?</a:t>
            </a:r>
          </a:p>
          <a:p>
            <a:r>
              <a:rPr lang="en-GB" dirty="0"/>
              <a:t>Yes, then good :)</a:t>
            </a:r>
          </a:p>
          <a:p>
            <a:endParaRPr lang="en-GB" dirty="0"/>
          </a:p>
          <a:p>
            <a:r>
              <a:rPr lang="en-GB" dirty="0"/>
              <a:t>No, here is a cryptic invite</a:t>
            </a:r>
          </a:p>
          <a:p>
            <a:r>
              <a:rPr lang="en-GB" dirty="0"/>
              <a:t>- Head to https://notts.ai/</a:t>
            </a:r>
          </a:p>
          <a:p>
            <a:r>
              <a:rPr lang="en-GB" dirty="0"/>
              <a:t>- Bottom right corner (footer)</a:t>
            </a:r>
          </a:p>
          <a:p>
            <a:r>
              <a:rPr lang="en-GB" dirty="0"/>
              <a:t>- Find the invite</a:t>
            </a:r>
          </a:p>
        </p:txBody>
      </p:sp>
    </p:spTree>
    <p:extLst>
      <p:ext uri="{BB962C8B-B14F-4D97-AF65-F5344CB8AC3E}">
        <p14:creationId xmlns:p14="http://schemas.microsoft.com/office/powerpoint/2010/main" val="25802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2BA4-BFB0-9645-AE15-3E5BFBF8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"Why Should I Trust You?"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FAB7-7047-834C-AF98-A1AD0313B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90269FD-8A2C-4B09-BF87-AFE3CCB0167B}"/>
              </a:ext>
            </a:extLst>
          </p:cNvPr>
          <p:cNvSpPr/>
          <p:nvPr/>
        </p:nvSpPr>
        <p:spPr>
          <a:xfrm>
            <a:off x="551935" y="440888"/>
            <a:ext cx="106844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Monthly Challenge (June 2019) – Data Visualisation</a:t>
            </a:r>
          </a:p>
          <a:p>
            <a:endParaRPr lang="en-GB" dirty="0"/>
          </a:p>
          <a:p>
            <a:r>
              <a:rPr lang="en-GB" dirty="0"/>
              <a:t>Idea: ‘World Cloud’ displaying interests of all the members.</a:t>
            </a:r>
          </a:p>
          <a:p>
            <a:endParaRPr lang="en-GB" dirty="0"/>
          </a:p>
          <a:p>
            <a:r>
              <a:rPr lang="en-GB" dirty="0"/>
              <a:t>Details: Read Meetup profile data. Lookup Interests. Generate a word cloud.</a:t>
            </a:r>
          </a:p>
          <a:p>
            <a:endParaRPr lang="en-GB" dirty="0"/>
          </a:p>
          <a:p>
            <a:r>
              <a:rPr lang="en-GB" dirty="0"/>
              <a:t>Dataset: Meetup profiles</a:t>
            </a:r>
          </a:p>
        </p:txBody>
      </p:sp>
    </p:spTree>
    <p:extLst>
      <p:ext uri="{BB962C8B-B14F-4D97-AF65-F5344CB8AC3E}">
        <p14:creationId xmlns:p14="http://schemas.microsoft.com/office/powerpoint/2010/main" val="36866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467F3C-1133-4014-9B69-E8472894CB91}"/>
              </a:ext>
            </a:extLst>
          </p:cNvPr>
          <p:cNvSpPr/>
          <p:nvPr/>
        </p:nvSpPr>
        <p:spPr>
          <a:xfrm>
            <a:off x="609600" y="856735"/>
            <a:ext cx="1014077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Elsewhere on the Internet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Samsung AI Makes the Mona Lisa 'Speak’ </a:t>
            </a:r>
            <a:r>
              <a:rPr lang="en-GB" dirty="0">
                <a:hlinkClick r:id="rId2"/>
              </a:rPr>
              <a:t>https://www.youtube.com/watch?v=P2uZF-5F1wI</a:t>
            </a: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Adversarial patch to fool an AI system </a:t>
            </a:r>
            <a:r>
              <a:rPr lang="en-GB" dirty="0">
                <a:hlinkClick r:id="rId3"/>
              </a:rPr>
              <a:t>https://youtu.be/MIbFvK2S9g</a:t>
            </a:r>
            <a:r>
              <a:rPr lang="en-GB" dirty="0">
                <a:hlinkClick r:id="rId3"/>
              </a:rPr>
              <a:t>8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https://arxiv.org/abs/1904.08653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A2AA18-5748-CA4A-9DF1-FDB14ECE9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928" y="2783350"/>
            <a:ext cx="4587061" cy="335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3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151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"Why Should I Trust You?"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Kovvuru, Siva</dc:creator>
  <cp:lastModifiedBy>Siva Rama Raju Kovvuru</cp:lastModifiedBy>
  <cp:revision>17</cp:revision>
  <dcterms:created xsi:type="dcterms:W3CDTF">2019-04-02T14:02:54Z</dcterms:created>
  <dcterms:modified xsi:type="dcterms:W3CDTF">2019-06-04T04:46:51Z</dcterms:modified>
</cp:coreProperties>
</file>