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0" r:id="rId4"/>
    <p:sldMasterId id="214748369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Lexend Light"/>
      <p:regular r:id="rId23"/>
      <p:bold r:id="rId24"/>
    </p:embeddedFont>
    <p:embeddedFont>
      <p:font typeface="Lexen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LexendLight-bold.fntdata"/><Relationship Id="rId23" Type="http://schemas.openxmlformats.org/officeDocument/2006/relationships/font" Target="fonts/LexendLigh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exend-bold.fntdata"/><Relationship Id="rId25" Type="http://schemas.openxmlformats.org/officeDocument/2006/relationships/font" Target="fonts/Lexend-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6" name="Shape 1906"/>
        <p:cNvGrpSpPr/>
        <p:nvPr/>
      </p:nvGrpSpPr>
      <p:grpSpPr>
        <a:xfrm>
          <a:off x="0" y="0"/>
          <a:ext cx="0" cy="0"/>
          <a:chOff x="0" y="0"/>
          <a:chExt cx="0" cy="0"/>
        </a:xfrm>
      </p:grpSpPr>
      <p:sp>
        <p:nvSpPr>
          <p:cNvPr id="1907" name="Google Shape;1907;g3167e9111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8" name="Google Shape;1908;g3167e9111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4" name="Shape 2034"/>
        <p:cNvGrpSpPr/>
        <p:nvPr/>
      </p:nvGrpSpPr>
      <p:grpSpPr>
        <a:xfrm>
          <a:off x="0" y="0"/>
          <a:ext cx="0" cy="0"/>
          <a:chOff x="0" y="0"/>
          <a:chExt cx="0" cy="0"/>
        </a:xfrm>
      </p:grpSpPr>
      <p:sp>
        <p:nvSpPr>
          <p:cNvPr id="2035" name="Google Shape;2035;g33c437a1c7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6" name="Google Shape;2036;g33c437a1c7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2" name="Shape 2042"/>
        <p:cNvGrpSpPr/>
        <p:nvPr/>
      </p:nvGrpSpPr>
      <p:grpSpPr>
        <a:xfrm>
          <a:off x="0" y="0"/>
          <a:ext cx="0" cy="0"/>
          <a:chOff x="0" y="0"/>
          <a:chExt cx="0" cy="0"/>
        </a:xfrm>
      </p:grpSpPr>
      <p:sp>
        <p:nvSpPr>
          <p:cNvPr id="2043" name="Google Shape;2043;g33c437a1c7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4" name="Google Shape;2044;g33c437a1c7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0" name="Shape 2050"/>
        <p:cNvGrpSpPr/>
        <p:nvPr/>
      </p:nvGrpSpPr>
      <p:grpSpPr>
        <a:xfrm>
          <a:off x="0" y="0"/>
          <a:ext cx="0" cy="0"/>
          <a:chOff x="0" y="0"/>
          <a:chExt cx="0" cy="0"/>
        </a:xfrm>
      </p:grpSpPr>
      <p:sp>
        <p:nvSpPr>
          <p:cNvPr id="2051" name="Google Shape;2051;g33c437a1c7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2" name="Google Shape;2052;g33c437a1c7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8" name="Shape 2058"/>
        <p:cNvGrpSpPr/>
        <p:nvPr/>
      </p:nvGrpSpPr>
      <p:grpSpPr>
        <a:xfrm>
          <a:off x="0" y="0"/>
          <a:ext cx="0" cy="0"/>
          <a:chOff x="0" y="0"/>
          <a:chExt cx="0" cy="0"/>
        </a:xfrm>
      </p:grpSpPr>
      <p:sp>
        <p:nvSpPr>
          <p:cNvPr id="2059" name="Google Shape;2059;g339387f03a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0" name="Google Shape;2060;g339387f03a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4" name="Shape 2064"/>
        <p:cNvGrpSpPr/>
        <p:nvPr/>
      </p:nvGrpSpPr>
      <p:grpSpPr>
        <a:xfrm>
          <a:off x="0" y="0"/>
          <a:ext cx="0" cy="0"/>
          <a:chOff x="0" y="0"/>
          <a:chExt cx="0" cy="0"/>
        </a:xfrm>
      </p:grpSpPr>
      <p:sp>
        <p:nvSpPr>
          <p:cNvPr id="2065" name="Google Shape;2065;g339387f03a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6" name="Google Shape;2066;g339387f03a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2" name="Shape 2072"/>
        <p:cNvGrpSpPr/>
        <p:nvPr/>
      </p:nvGrpSpPr>
      <p:grpSpPr>
        <a:xfrm>
          <a:off x="0" y="0"/>
          <a:ext cx="0" cy="0"/>
          <a:chOff x="0" y="0"/>
          <a:chExt cx="0" cy="0"/>
        </a:xfrm>
      </p:grpSpPr>
      <p:sp>
        <p:nvSpPr>
          <p:cNvPr id="2073" name="Google Shape;2073;g33c437a1c7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4" name="Google Shape;2074;g33c437a1c7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9" name="Shape 2079"/>
        <p:cNvGrpSpPr/>
        <p:nvPr/>
      </p:nvGrpSpPr>
      <p:grpSpPr>
        <a:xfrm>
          <a:off x="0" y="0"/>
          <a:ext cx="0" cy="0"/>
          <a:chOff x="0" y="0"/>
          <a:chExt cx="0" cy="0"/>
        </a:xfrm>
      </p:grpSpPr>
      <p:sp>
        <p:nvSpPr>
          <p:cNvPr id="2080" name="Google Shape;2080;g33c437a1c7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1" name="Google Shape;2081;g33c437a1c7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3" name="Shape 1943"/>
        <p:cNvGrpSpPr/>
        <p:nvPr/>
      </p:nvGrpSpPr>
      <p:grpSpPr>
        <a:xfrm>
          <a:off x="0" y="0"/>
          <a:ext cx="0" cy="0"/>
          <a:chOff x="0" y="0"/>
          <a:chExt cx="0" cy="0"/>
        </a:xfrm>
      </p:grpSpPr>
      <p:sp>
        <p:nvSpPr>
          <p:cNvPr id="1944" name="Google Shape;1944;g3167e911105_0_18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5" name="Google Shape;1945;g3167e911105_0_18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4" name="Shape 1954"/>
        <p:cNvGrpSpPr/>
        <p:nvPr/>
      </p:nvGrpSpPr>
      <p:grpSpPr>
        <a:xfrm>
          <a:off x="0" y="0"/>
          <a:ext cx="0" cy="0"/>
          <a:chOff x="0" y="0"/>
          <a:chExt cx="0" cy="0"/>
        </a:xfrm>
      </p:grpSpPr>
      <p:sp>
        <p:nvSpPr>
          <p:cNvPr id="1955" name="Google Shape;1955;g339387f03a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6" name="Google Shape;1956;g339387f03a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6" name="Shape 1966"/>
        <p:cNvGrpSpPr/>
        <p:nvPr/>
      </p:nvGrpSpPr>
      <p:grpSpPr>
        <a:xfrm>
          <a:off x="0" y="0"/>
          <a:ext cx="0" cy="0"/>
          <a:chOff x="0" y="0"/>
          <a:chExt cx="0" cy="0"/>
        </a:xfrm>
      </p:grpSpPr>
      <p:sp>
        <p:nvSpPr>
          <p:cNvPr id="1967" name="Google Shape;1967;g32a2a98002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8" name="Google Shape;1968;g32a2a98002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4" name="Shape 1974"/>
        <p:cNvGrpSpPr/>
        <p:nvPr/>
      </p:nvGrpSpPr>
      <p:grpSpPr>
        <a:xfrm>
          <a:off x="0" y="0"/>
          <a:ext cx="0" cy="0"/>
          <a:chOff x="0" y="0"/>
          <a:chExt cx="0" cy="0"/>
        </a:xfrm>
      </p:grpSpPr>
      <p:sp>
        <p:nvSpPr>
          <p:cNvPr id="1975" name="Google Shape;1975;g34d096d623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6" name="Google Shape;1976;g34d096d623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6" name="Shape 1986"/>
        <p:cNvGrpSpPr/>
        <p:nvPr/>
      </p:nvGrpSpPr>
      <p:grpSpPr>
        <a:xfrm>
          <a:off x="0" y="0"/>
          <a:ext cx="0" cy="0"/>
          <a:chOff x="0" y="0"/>
          <a:chExt cx="0" cy="0"/>
        </a:xfrm>
      </p:grpSpPr>
      <p:sp>
        <p:nvSpPr>
          <p:cNvPr id="1987" name="Google Shape;1987;g34d096d623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8" name="Google Shape;1988;g34d096d623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7" name="Shape 1997"/>
        <p:cNvGrpSpPr/>
        <p:nvPr/>
      </p:nvGrpSpPr>
      <p:grpSpPr>
        <a:xfrm>
          <a:off x="0" y="0"/>
          <a:ext cx="0" cy="0"/>
          <a:chOff x="0" y="0"/>
          <a:chExt cx="0" cy="0"/>
        </a:xfrm>
      </p:grpSpPr>
      <p:sp>
        <p:nvSpPr>
          <p:cNvPr id="1998" name="Google Shape;1998;g350dff5403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9" name="Google Shape;1999;g350dff5403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8" name="Shape 2008"/>
        <p:cNvGrpSpPr/>
        <p:nvPr/>
      </p:nvGrpSpPr>
      <p:grpSpPr>
        <a:xfrm>
          <a:off x="0" y="0"/>
          <a:ext cx="0" cy="0"/>
          <a:chOff x="0" y="0"/>
          <a:chExt cx="0" cy="0"/>
        </a:xfrm>
      </p:grpSpPr>
      <p:sp>
        <p:nvSpPr>
          <p:cNvPr id="2009" name="Google Shape;2009;g339387f038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0" name="Google Shape;2010;g339387f038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5" name="Shape 2025"/>
        <p:cNvGrpSpPr/>
        <p:nvPr/>
      </p:nvGrpSpPr>
      <p:grpSpPr>
        <a:xfrm>
          <a:off x="0" y="0"/>
          <a:ext cx="0" cy="0"/>
          <a:chOff x="0" y="0"/>
          <a:chExt cx="0" cy="0"/>
        </a:xfrm>
      </p:grpSpPr>
      <p:sp>
        <p:nvSpPr>
          <p:cNvPr id="2026" name="Google Shape;2026;g33c437a1c73_0_3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7" name="Google Shape;2027;g33c437a1c73_0_3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olid with header">
  <p:cSld name="CUSTOM">
    <p:spTree>
      <p:nvGrpSpPr>
        <p:cNvPr id="54" name="Shape 54"/>
        <p:cNvGrpSpPr/>
        <p:nvPr/>
      </p:nvGrpSpPr>
      <p:grpSpPr>
        <a:xfrm>
          <a:off x="0" y="0"/>
          <a:ext cx="0" cy="0"/>
          <a:chOff x="0" y="0"/>
          <a:chExt cx="0" cy="0"/>
        </a:xfrm>
      </p:grpSpPr>
      <p:sp>
        <p:nvSpPr>
          <p:cNvPr id="55" name="Google Shape;55;p1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 name="Google Shape;56;p1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57" name="Google Shape;57;p14"/>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58" name="Google Shape;58;p14"/>
          <p:cNvSpPr txBox="1"/>
          <p:nvPr>
            <p:ph idx="2" type="subTitle"/>
          </p:nvPr>
        </p:nvSpPr>
        <p:spPr>
          <a:xfrm>
            <a:off x="5767125" y="425525"/>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4"/>
          <p:cNvSpPr txBox="1"/>
          <p:nvPr>
            <p:ph type="title"/>
          </p:nvPr>
        </p:nvSpPr>
        <p:spPr>
          <a:xfrm>
            <a:off x="208725" y="344175"/>
            <a:ext cx="53409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0" name="Google Shape;60;p14"/>
          <p:cNvSpPr txBox="1"/>
          <p:nvPr>
            <p:ph idx="3"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61" name="Google Shape;61;p14"/>
          <p:cNvSpPr txBox="1"/>
          <p:nvPr>
            <p:ph idx="4"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Tree>
  </p:cSld>
  <p:clrMapOvr>
    <a:masterClrMapping/>
  </p:clrMapOvr>
  <p:extLst>
    <p:ext uri="{DCECCB84-F9BA-43D5-87BE-67443E8EF086}">
      <p15:sldGuideLst>
        <p15:guide id="1" pos="5688">
          <p15:clr>
            <a:srgbClr val="E46962"/>
          </p15:clr>
        </p15:guide>
        <p15:guide id="2" orient="horz" pos="3168">
          <p15:clr>
            <a:srgbClr val="E46962"/>
          </p15:clr>
        </p15:guide>
        <p15:guide id="3" orient="horz" pos="936">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grid with header">
  <p:cSld name="CUSTOM_1">
    <p:spTree>
      <p:nvGrpSpPr>
        <p:cNvPr id="62" name="Shape 62"/>
        <p:cNvGrpSpPr/>
        <p:nvPr/>
      </p:nvGrpSpPr>
      <p:grpSpPr>
        <a:xfrm>
          <a:off x="0" y="0"/>
          <a:ext cx="0" cy="0"/>
          <a:chOff x="0" y="0"/>
          <a:chExt cx="0" cy="0"/>
        </a:xfrm>
      </p:grpSpPr>
      <p:grpSp>
        <p:nvGrpSpPr>
          <p:cNvPr id="63" name="Google Shape;63;p15"/>
          <p:cNvGrpSpPr/>
          <p:nvPr/>
        </p:nvGrpSpPr>
        <p:grpSpPr>
          <a:xfrm>
            <a:off x="-6096" y="-3429"/>
            <a:ext cx="9156192" cy="5150358"/>
            <a:chOff x="0" y="0"/>
            <a:chExt cx="12192000" cy="6858000"/>
          </a:xfrm>
        </p:grpSpPr>
        <p:sp>
          <p:nvSpPr>
            <p:cNvPr id="64" name="Google Shape;64;p15"/>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 name="Google Shape;65;p15"/>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 name="Google Shape;66;p15"/>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 name="Google Shape;67;p15"/>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 name="Google Shape;68;p15"/>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 name="Google Shape;69;p15"/>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 name="Google Shape;70;p15"/>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 name="Google Shape;71;p15"/>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 name="Google Shape;72;p15"/>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 name="Google Shape;73;p15"/>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 name="Google Shape;74;p15"/>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 name="Google Shape;75;p15"/>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 name="Google Shape;76;p15"/>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 name="Google Shape;77;p15"/>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 name="Google Shape;78;p15"/>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 name="Google Shape;79;p15"/>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 name="Google Shape;80;p15"/>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 name="Google Shape;81;p15"/>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 name="Google Shape;82;p15"/>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 name="Google Shape;83;p15"/>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 name="Google Shape;84;p15"/>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 name="Google Shape;85;p15"/>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 name="Google Shape;86;p15"/>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 name="Google Shape;87;p15"/>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 name="Google Shape;88;p15"/>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 name="Google Shape;89;p15"/>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 name="Google Shape;90;p15"/>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 name="Google Shape;91;p15"/>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 name="Google Shape;92;p15"/>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 name="Google Shape;93;p15"/>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 name="Google Shape;94;p15"/>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 name="Google Shape;95;p15"/>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 name="Google Shape;96;p15"/>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 name="Google Shape;97;p15"/>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 name="Google Shape;98;p15"/>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 name="Google Shape;99;p15"/>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 name="Google Shape;100;p15"/>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 name="Google Shape;101;p15"/>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 name="Google Shape;102;p15"/>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 name="Google Shape;103;p15"/>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 name="Google Shape;104;p15"/>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 name="Google Shape;105;p15"/>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 name="Google Shape;106;p15"/>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 name="Google Shape;107;p15"/>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 name="Google Shape;108;p15"/>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 name="Google Shape;109;p15"/>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 name="Google Shape;110;p15"/>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 name="Google Shape;111;p15"/>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 name="Google Shape;112;p15"/>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 name="Google Shape;113;p15"/>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 name="Google Shape;114;p15"/>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 name="Google Shape;115;p15"/>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 name="Google Shape;116;p15"/>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 name="Google Shape;117;p15"/>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 name="Google Shape;118;p15"/>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 name="Google Shape;119;p15"/>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 name="Google Shape;120;p15"/>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 name="Google Shape;121;p15"/>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 name="Google Shape;122;p15"/>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23" name="Google Shape;123;p15"/>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4" name="Google Shape;124;p15"/>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25" name="Google Shape;125;p15"/>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26" name="Google Shape;126;p15"/>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27" name="Google Shape;127;p15"/>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128" name="Google Shape;128;p15"/>
          <p:cNvSpPr txBox="1"/>
          <p:nvPr>
            <p:ph idx="4" type="subTitle"/>
          </p:nvPr>
        </p:nvSpPr>
        <p:spPr>
          <a:xfrm>
            <a:off x="5767125" y="572700"/>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15"/>
          <p:cNvSpPr txBox="1"/>
          <p:nvPr>
            <p:ph type="title"/>
          </p:nvPr>
        </p:nvSpPr>
        <p:spPr>
          <a:xfrm>
            <a:off x="208725" y="344175"/>
            <a:ext cx="5340900" cy="18183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extLst>
    <p:ext uri="{DCECCB84-F9BA-43D5-87BE-67443E8EF086}">
      <p15:sldGuideLst>
        <p15:guide id="1" pos="5688">
          <p15:clr>
            <a:srgbClr val="E46962"/>
          </p15:clr>
        </p15:guide>
        <p15:guide id="2" orient="horz" pos="72">
          <p15:clr>
            <a:srgbClr val="E46962"/>
          </p15:clr>
        </p15:guide>
        <p15:guide id="3" orient="horz" pos="3168">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with header">
  <p:cSld name="CUSTOM_1_1">
    <p:spTree>
      <p:nvGrpSpPr>
        <p:cNvPr id="130" name="Shape 130"/>
        <p:cNvGrpSpPr/>
        <p:nvPr/>
      </p:nvGrpSpPr>
      <p:grpSpPr>
        <a:xfrm>
          <a:off x="0" y="0"/>
          <a:ext cx="0" cy="0"/>
          <a:chOff x="0" y="0"/>
          <a:chExt cx="0" cy="0"/>
        </a:xfrm>
      </p:grpSpPr>
      <p:grpSp>
        <p:nvGrpSpPr>
          <p:cNvPr id="131" name="Google Shape;131;p16"/>
          <p:cNvGrpSpPr/>
          <p:nvPr/>
        </p:nvGrpSpPr>
        <p:grpSpPr>
          <a:xfrm>
            <a:off x="-6096" y="-3429"/>
            <a:ext cx="9156192" cy="5150358"/>
            <a:chOff x="0" y="0"/>
            <a:chExt cx="12192000" cy="6858000"/>
          </a:xfrm>
        </p:grpSpPr>
        <p:sp>
          <p:nvSpPr>
            <p:cNvPr id="132" name="Google Shape;132;p16"/>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 name="Google Shape;133;p16"/>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 name="Google Shape;134;p16"/>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 name="Google Shape;135;p16"/>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 name="Google Shape;136;p16"/>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 name="Google Shape;137;p16"/>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 name="Google Shape;138;p16"/>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 name="Google Shape;139;p16"/>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 name="Google Shape;140;p16"/>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 name="Google Shape;141;p16"/>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 name="Google Shape;142;p16"/>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 name="Google Shape;143;p16"/>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 name="Google Shape;144;p16"/>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 name="Google Shape;145;p16"/>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 name="Google Shape;146;p16"/>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 name="Google Shape;147;p16"/>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 name="Google Shape;148;p16"/>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 name="Google Shape;149;p16"/>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 name="Google Shape;150;p16"/>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 name="Google Shape;151;p16"/>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 name="Google Shape;152;p16"/>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 name="Google Shape;153;p16"/>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 name="Google Shape;154;p16"/>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 name="Google Shape;155;p16"/>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 name="Google Shape;156;p16"/>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 name="Google Shape;157;p16"/>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 name="Google Shape;158;p16"/>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 name="Google Shape;159;p16"/>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 name="Google Shape;160;p16"/>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 name="Google Shape;161;p16"/>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 name="Google Shape;162;p16"/>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 name="Google Shape;163;p16"/>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 name="Google Shape;164;p16"/>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 name="Google Shape;165;p16"/>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 name="Google Shape;166;p16"/>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 name="Google Shape;167;p16"/>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 name="Google Shape;168;p16"/>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 name="Google Shape;169;p16"/>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 name="Google Shape;170;p16"/>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 name="Google Shape;171;p16"/>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 name="Google Shape;172;p16"/>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 name="Google Shape;173;p16"/>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 name="Google Shape;174;p16"/>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 name="Google Shape;175;p16"/>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 name="Google Shape;176;p16"/>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 name="Google Shape;177;p16"/>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 name="Google Shape;178;p16"/>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 name="Google Shape;179;p16"/>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 name="Google Shape;180;p16"/>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 name="Google Shape;181;p16"/>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 name="Google Shape;182;p16"/>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 name="Google Shape;183;p16"/>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 name="Google Shape;184;p16"/>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 name="Google Shape;185;p16"/>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 name="Google Shape;186;p16"/>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 name="Google Shape;187;p16"/>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 name="Google Shape;188;p16"/>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 name="Google Shape;189;p16"/>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0" name="Google Shape;190;p16"/>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91" name="Google Shape;191;p16"/>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2" name="Google Shape;192;p16"/>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93" name="Google Shape;193;p16"/>
          <p:cNvSpPr txBox="1"/>
          <p:nvPr>
            <p:ph type="title"/>
          </p:nvPr>
        </p:nvSpPr>
        <p:spPr>
          <a:xfrm>
            <a:off x="1579100" y="491225"/>
            <a:ext cx="4966200" cy="7962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4" name="Google Shape;194;p16"/>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95" name="Google Shape;195;p16"/>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96" name="Google Shape;196;p16"/>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Tree>
  </p:cSld>
  <p:clrMapOvr>
    <a:masterClrMapping/>
  </p:clrMapOvr>
  <p:extLst>
    <p:ext uri="{DCECCB84-F9BA-43D5-87BE-67443E8EF086}">
      <p15:sldGuideLst>
        <p15:guide id="1" pos="5688">
          <p15:clr>
            <a:srgbClr val="E46962"/>
          </p15:clr>
        </p15:guide>
        <p15:guide id="2" orient="horz" pos="72">
          <p15:clr>
            <a:srgbClr val="E46962"/>
          </p15:clr>
        </p15:guide>
        <p15:guide id="3" orient="horz" pos="3168">
          <p15:clr>
            <a:srgbClr val="E46962"/>
          </p15:clr>
        </p15:guide>
        <p15:guide id="4" orient="horz" pos="720">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with header">
  <p:cSld name="CUSTOM_1_1_1_1">
    <p:spTree>
      <p:nvGrpSpPr>
        <p:cNvPr id="197" name="Shape 197"/>
        <p:cNvGrpSpPr/>
        <p:nvPr/>
      </p:nvGrpSpPr>
      <p:grpSpPr>
        <a:xfrm>
          <a:off x="0" y="0"/>
          <a:ext cx="0" cy="0"/>
          <a:chOff x="0" y="0"/>
          <a:chExt cx="0" cy="0"/>
        </a:xfrm>
      </p:grpSpPr>
      <p:grpSp>
        <p:nvGrpSpPr>
          <p:cNvPr id="198" name="Google Shape;198;p17"/>
          <p:cNvGrpSpPr/>
          <p:nvPr/>
        </p:nvGrpSpPr>
        <p:grpSpPr>
          <a:xfrm>
            <a:off x="-6096" y="-3429"/>
            <a:ext cx="9156192" cy="5150358"/>
            <a:chOff x="0" y="0"/>
            <a:chExt cx="12192000" cy="6858000"/>
          </a:xfrm>
        </p:grpSpPr>
        <p:sp>
          <p:nvSpPr>
            <p:cNvPr id="199" name="Google Shape;199;p17"/>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 name="Google Shape;200;p17"/>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 name="Google Shape;201;p17"/>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2" name="Google Shape;202;p17"/>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3" name="Google Shape;203;p17"/>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4" name="Google Shape;204;p17"/>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5" name="Google Shape;205;p17"/>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6" name="Google Shape;206;p17"/>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7" name="Google Shape;207;p17"/>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8" name="Google Shape;208;p17"/>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9" name="Google Shape;209;p17"/>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0" name="Google Shape;210;p17"/>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1" name="Google Shape;211;p17"/>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2" name="Google Shape;212;p17"/>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3" name="Google Shape;213;p17"/>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4" name="Google Shape;214;p17"/>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5" name="Google Shape;215;p17"/>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6" name="Google Shape;216;p17"/>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7" name="Google Shape;217;p17"/>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8" name="Google Shape;218;p17"/>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9" name="Google Shape;219;p17"/>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0" name="Google Shape;220;p17"/>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1" name="Google Shape;221;p17"/>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2" name="Google Shape;222;p17"/>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3" name="Google Shape;223;p17"/>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4" name="Google Shape;224;p17"/>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5" name="Google Shape;225;p17"/>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6" name="Google Shape;226;p17"/>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7" name="Google Shape;227;p17"/>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8" name="Google Shape;228;p17"/>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9" name="Google Shape;229;p17"/>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0" name="Google Shape;230;p17"/>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1" name="Google Shape;231;p17"/>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2" name="Google Shape;232;p17"/>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3" name="Google Shape;233;p17"/>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4" name="Google Shape;234;p17"/>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5" name="Google Shape;235;p17"/>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6" name="Google Shape;236;p17"/>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7" name="Google Shape;237;p17"/>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8" name="Google Shape;238;p17"/>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9" name="Google Shape;239;p17"/>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0" name="Google Shape;240;p17"/>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1" name="Google Shape;241;p17"/>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2" name="Google Shape;242;p17"/>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3" name="Google Shape;243;p17"/>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4" name="Google Shape;244;p17"/>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5" name="Google Shape;245;p17"/>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6" name="Google Shape;246;p17"/>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7" name="Google Shape;247;p17"/>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8" name="Google Shape;248;p17"/>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9" name="Google Shape;249;p17"/>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0" name="Google Shape;250;p17"/>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1" name="Google Shape;251;p17"/>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2" name="Google Shape;252;p17"/>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3" name="Google Shape;253;p17"/>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4" name="Google Shape;254;p17"/>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5" name="Google Shape;255;p17"/>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6" name="Google Shape;256;p17"/>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7" name="Google Shape;257;p17"/>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58" name="Google Shape;258;p17"/>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9" name="Google Shape;259;p17"/>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60" name="Google Shape;260;p17"/>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61" name="Google Shape;261;p17"/>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62" name="Google Shape;262;p17"/>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263" name="Google Shape;263;p17"/>
          <p:cNvSpPr txBox="1"/>
          <p:nvPr>
            <p:ph idx="4" type="subTitle"/>
          </p:nvPr>
        </p:nvSpPr>
        <p:spPr>
          <a:xfrm>
            <a:off x="516425" y="2548200"/>
            <a:ext cx="3736200" cy="1277100"/>
          </a:xfrm>
          <a:prstGeom prst="rect">
            <a:avLst/>
          </a:prstGeom>
        </p:spPr>
        <p:txBody>
          <a:bodyPr anchorCtr="0" anchor="t" bIns="91425" lIns="91425" spcFirstLastPara="1" rIns="91425" wrap="square" tIns="91425">
            <a:sp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4" name="Google Shape;264;p17"/>
          <p:cNvSpPr txBox="1"/>
          <p:nvPr>
            <p:ph idx="5" type="subTitle"/>
          </p:nvPr>
        </p:nvSpPr>
        <p:spPr>
          <a:xfrm>
            <a:off x="5128850" y="2548200"/>
            <a:ext cx="3679500" cy="1277100"/>
          </a:xfrm>
          <a:prstGeom prst="rect">
            <a:avLst/>
          </a:prstGeom>
        </p:spPr>
        <p:txBody>
          <a:bodyPr anchorCtr="0" anchor="t" bIns="91425" lIns="91425" spcFirstLastPara="1" rIns="91425" wrap="square" tIns="91425">
            <a:sp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5" name="Google Shape;265;p17"/>
          <p:cNvSpPr txBox="1"/>
          <p:nvPr>
            <p:ph type="title"/>
          </p:nvPr>
        </p:nvSpPr>
        <p:spPr>
          <a:xfrm>
            <a:off x="209775" y="468575"/>
            <a:ext cx="6048900" cy="14370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s">
  <p:cSld name="CUSTOM_1_1_1_1_1">
    <p:spTree>
      <p:nvGrpSpPr>
        <p:cNvPr id="266" name="Shape 266"/>
        <p:cNvGrpSpPr/>
        <p:nvPr/>
      </p:nvGrpSpPr>
      <p:grpSpPr>
        <a:xfrm>
          <a:off x="0" y="0"/>
          <a:ext cx="0" cy="0"/>
          <a:chOff x="0" y="0"/>
          <a:chExt cx="0" cy="0"/>
        </a:xfrm>
      </p:grpSpPr>
      <p:grpSp>
        <p:nvGrpSpPr>
          <p:cNvPr id="267" name="Google Shape;267;p18"/>
          <p:cNvGrpSpPr/>
          <p:nvPr/>
        </p:nvGrpSpPr>
        <p:grpSpPr>
          <a:xfrm>
            <a:off x="-6096" y="-3429"/>
            <a:ext cx="9156192" cy="5150358"/>
            <a:chOff x="0" y="0"/>
            <a:chExt cx="12192000" cy="6858000"/>
          </a:xfrm>
        </p:grpSpPr>
        <p:sp>
          <p:nvSpPr>
            <p:cNvPr id="268" name="Google Shape;268;p18"/>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9" name="Google Shape;269;p18"/>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0" name="Google Shape;270;p18"/>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1" name="Google Shape;271;p18"/>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2" name="Google Shape;272;p18"/>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3" name="Google Shape;273;p18"/>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4" name="Google Shape;274;p18"/>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5" name="Google Shape;275;p18"/>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6" name="Google Shape;276;p18"/>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7" name="Google Shape;277;p18"/>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8" name="Google Shape;278;p18"/>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9" name="Google Shape;279;p18"/>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0" name="Google Shape;280;p18"/>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1" name="Google Shape;281;p18"/>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2" name="Google Shape;282;p18"/>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3" name="Google Shape;283;p18"/>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4" name="Google Shape;284;p18"/>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5" name="Google Shape;285;p18"/>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6" name="Google Shape;286;p18"/>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7" name="Google Shape;287;p18"/>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8" name="Google Shape;288;p18"/>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9" name="Google Shape;289;p18"/>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0" name="Google Shape;290;p18"/>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1" name="Google Shape;291;p18"/>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2" name="Google Shape;292;p18"/>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3" name="Google Shape;293;p18"/>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4" name="Google Shape;294;p18"/>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5" name="Google Shape;295;p18"/>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6" name="Google Shape;296;p18"/>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7" name="Google Shape;297;p18"/>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8" name="Google Shape;298;p18"/>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9" name="Google Shape;299;p18"/>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0" name="Google Shape;300;p18"/>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1" name="Google Shape;301;p18"/>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2" name="Google Shape;302;p18"/>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3" name="Google Shape;303;p18"/>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4" name="Google Shape;304;p18"/>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5" name="Google Shape;305;p18"/>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6" name="Google Shape;306;p18"/>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7" name="Google Shape;307;p18"/>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8" name="Google Shape;308;p18"/>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9" name="Google Shape;309;p18"/>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0" name="Google Shape;310;p18"/>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1" name="Google Shape;311;p18"/>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2" name="Google Shape;312;p18"/>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3" name="Google Shape;313;p18"/>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4" name="Google Shape;314;p18"/>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5" name="Google Shape;315;p18"/>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6" name="Google Shape;316;p18"/>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7" name="Google Shape;317;p18"/>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8" name="Google Shape;318;p18"/>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9" name="Google Shape;319;p18"/>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0" name="Google Shape;320;p18"/>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1" name="Google Shape;321;p18"/>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2" name="Google Shape;322;p18"/>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3" name="Google Shape;323;p18"/>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4" name="Google Shape;324;p18"/>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5" name="Google Shape;325;p18"/>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6" name="Google Shape;326;p18"/>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327" name="Google Shape;327;p18"/>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8" name="Google Shape;328;p18"/>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329" name="Google Shape;329;p18"/>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330" name="Google Shape;330;p18"/>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331" name="Google Shape;331;p18"/>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332" name="Google Shape;332;p18"/>
          <p:cNvSpPr txBox="1"/>
          <p:nvPr>
            <p:ph type="title"/>
          </p:nvPr>
        </p:nvSpPr>
        <p:spPr>
          <a:xfrm>
            <a:off x="209775" y="468575"/>
            <a:ext cx="6048900" cy="14370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boxes with header">
  <p:cSld name="CUSTOM_1_1_1_1_1_1">
    <p:spTree>
      <p:nvGrpSpPr>
        <p:cNvPr id="333" name="Shape 333"/>
        <p:cNvGrpSpPr/>
        <p:nvPr/>
      </p:nvGrpSpPr>
      <p:grpSpPr>
        <a:xfrm>
          <a:off x="0" y="0"/>
          <a:ext cx="0" cy="0"/>
          <a:chOff x="0" y="0"/>
          <a:chExt cx="0" cy="0"/>
        </a:xfrm>
      </p:grpSpPr>
      <p:grpSp>
        <p:nvGrpSpPr>
          <p:cNvPr id="334" name="Google Shape;334;p19"/>
          <p:cNvGrpSpPr/>
          <p:nvPr/>
        </p:nvGrpSpPr>
        <p:grpSpPr>
          <a:xfrm>
            <a:off x="-6096" y="-3429"/>
            <a:ext cx="9156192" cy="5150358"/>
            <a:chOff x="0" y="0"/>
            <a:chExt cx="12192000" cy="6858000"/>
          </a:xfrm>
        </p:grpSpPr>
        <p:sp>
          <p:nvSpPr>
            <p:cNvPr id="335" name="Google Shape;335;p19"/>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6" name="Google Shape;336;p19"/>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7" name="Google Shape;337;p19"/>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8" name="Google Shape;338;p19"/>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9" name="Google Shape;339;p19"/>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0" name="Google Shape;340;p19"/>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1" name="Google Shape;341;p19"/>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2" name="Google Shape;342;p19"/>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3" name="Google Shape;343;p19"/>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4" name="Google Shape;344;p19"/>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5" name="Google Shape;345;p19"/>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6" name="Google Shape;346;p19"/>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7" name="Google Shape;347;p19"/>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8" name="Google Shape;348;p19"/>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9" name="Google Shape;349;p19"/>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0" name="Google Shape;350;p19"/>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1" name="Google Shape;351;p19"/>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2" name="Google Shape;352;p19"/>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3" name="Google Shape;353;p19"/>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4" name="Google Shape;354;p19"/>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5" name="Google Shape;355;p19"/>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6" name="Google Shape;356;p19"/>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7" name="Google Shape;357;p19"/>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8" name="Google Shape;358;p19"/>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9" name="Google Shape;359;p19"/>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0" name="Google Shape;360;p19"/>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1" name="Google Shape;361;p19"/>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2" name="Google Shape;362;p19"/>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3" name="Google Shape;363;p19"/>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4" name="Google Shape;364;p19"/>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5" name="Google Shape;365;p19"/>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6" name="Google Shape;366;p19"/>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7" name="Google Shape;367;p19"/>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8" name="Google Shape;368;p19"/>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9" name="Google Shape;369;p19"/>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0" name="Google Shape;370;p19"/>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1" name="Google Shape;371;p19"/>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2" name="Google Shape;372;p19"/>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3" name="Google Shape;373;p19"/>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4" name="Google Shape;374;p19"/>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5" name="Google Shape;375;p19"/>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6" name="Google Shape;376;p19"/>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7" name="Google Shape;377;p19"/>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8" name="Google Shape;378;p19"/>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9" name="Google Shape;379;p19"/>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0" name="Google Shape;380;p19"/>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1" name="Google Shape;381;p19"/>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2" name="Google Shape;382;p19"/>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3" name="Google Shape;383;p19"/>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4" name="Google Shape;384;p19"/>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5" name="Google Shape;385;p19"/>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6" name="Google Shape;386;p19"/>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7" name="Google Shape;387;p19"/>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8" name="Google Shape;388;p19"/>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9" name="Google Shape;389;p19"/>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0" name="Google Shape;390;p19"/>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1" name="Google Shape;391;p19"/>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2" name="Google Shape;392;p19"/>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3" name="Google Shape;393;p19"/>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394" name="Google Shape;394;p19"/>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5" name="Google Shape;395;p19"/>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396" name="Google Shape;396;p19"/>
          <p:cNvSpPr txBox="1"/>
          <p:nvPr>
            <p:ph type="title"/>
          </p:nvPr>
        </p:nvSpPr>
        <p:spPr>
          <a:xfrm>
            <a:off x="209775" y="468575"/>
            <a:ext cx="5016000" cy="13854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97" name="Google Shape;397;p19"/>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398" name="Google Shape;398;p19"/>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399" name="Google Shape;399;p19"/>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es with header">
  <p:cSld name="CUSTOM_1_1_1_1_1_1_1_1">
    <p:spTree>
      <p:nvGrpSpPr>
        <p:cNvPr id="400" name="Shape 400"/>
        <p:cNvGrpSpPr/>
        <p:nvPr/>
      </p:nvGrpSpPr>
      <p:grpSpPr>
        <a:xfrm>
          <a:off x="0" y="0"/>
          <a:ext cx="0" cy="0"/>
          <a:chOff x="0" y="0"/>
          <a:chExt cx="0" cy="0"/>
        </a:xfrm>
      </p:grpSpPr>
      <p:grpSp>
        <p:nvGrpSpPr>
          <p:cNvPr id="401" name="Google Shape;401;p20"/>
          <p:cNvGrpSpPr/>
          <p:nvPr/>
        </p:nvGrpSpPr>
        <p:grpSpPr>
          <a:xfrm>
            <a:off x="-6096" y="-3429"/>
            <a:ext cx="9156192" cy="5150358"/>
            <a:chOff x="0" y="0"/>
            <a:chExt cx="12192000" cy="6858000"/>
          </a:xfrm>
        </p:grpSpPr>
        <p:sp>
          <p:nvSpPr>
            <p:cNvPr id="402" name="Google Shape;402;p20"/>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3" name="Google Shape;403;p20"/>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4" name="Google Shape;404;p20"/>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5" name="Google Shape;405;p20"/>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6" name="Google Shape;406;p20"/>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7" name="Google Shape;407;p20"/>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8" name="Google Shape;408;p20"/>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9" name="Google Shape;409;p20"/>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0" name="Google Shape;410;p20"/>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1" name="Google Shape;411;p20"/>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2" name="Google Shape;412;p20"/>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3" name="Google Shape;413;p20"/>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4" name="Google Shape;414;p20"/>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5" name="Google Shape;415;p20"/>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6" name="Google Shape;416;p20"/>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7" name="Google Shape;417;p20"/>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8" name="Google Shape;418;p20"/>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9" name="Google Shape;419;p20"/>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0" name="Google Shape;420;p20"/>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1" name="Google Shape;421;p20"/>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2" name="Google Shape;422;p20"/>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3" name="Google Shape;423;p20"/>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4" name="Google Shape;424;p20"/>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5" name="Google Shape;425;p20"/>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6" name="Google Shape;426;p20"/>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7" name="Google Shape;427;p20"/>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8" name="Google Shape;428;p20"/>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9" name="Google Shape;429;p20"/>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0" name="Google Shape;430;p20"/>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1" name="Google Shape;431;p20"/>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2" name="Google Shape;432;p20"/>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3" name="Google Shape;433;p20"/>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4" name="Google Shape;434;p20"/>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5" name="Google Shape;435;p20"/>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6" name="Google Shape;436;p20"/>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7" name="Google Shape;437;p20"/>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8" name="Google Shape;438;p20"/>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9" name="Google Shape;439;p20"/>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0" name="Google Shape;440;p20"/>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1" name="Google Shape;441;p20"/>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2" name="Google Shape;442;p20"/>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3" name="Google Shape;443;p20"/>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4" name="Google Shape;444;p20"/>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5" name="Google Shape;445;p20"/>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6" name="Google Shape;446;p20"/>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7" name="Google Shape;447;p20"/>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8" name="Google Shape;448;p20"/>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9" name="Google Shape;449;p20"/>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0" name="Google Shape;450;p20"/>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1" name="Google Shape;451;p20"/>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2" name="Google Shape;452;p20"/>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3" name="Google Shape;453;p20"/>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4" name="Google Shape;454;p20"/>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5" name="Google Shape;455;p20"/>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6" name="Google Shape;456;p20"/>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7" name="Google Shape;457;p20"/>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8" name="Google Shape;458;p20"/>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9" name="Google Shape;459;p20"/>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0" name="Google Shape;460;p20"/>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461" name="Google Shape;461;p20"/>
          <p:cNvSpPr txBox="1"/>
          <p:nvPr>
            <p:ph type="title"/>
          </p:nvPr>
        </p:nvSpPr>
        <p:spPr>
          <a:xfrm>
            <a:off x="209775" y="468575"/>
            <a:ext cx="5016000" cy="6330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62" name="Google Shape;462;p20"/>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463" name="Google Shape;463;p20"/>
          <p:cNvSpPr txBox="1"/>
          <p:nvPr/>
        </p:nvSpPr>
        <p:spPr>
          <a:xfrm>
            <a:off x="0" y="-39600"/>
            <a:ext cx="263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lt1"/>
                </a:solidFill>
                <a:latin typeface="Lexend"/>
                <a:ea typeface="Lexend"/>
                <a:cs typeface="Lexend"/>
                <a:sym typeface="Lexend"/>
              </a:rPr>
              <a:t>▶ </a:t>
            </a:r>
            <a:endParaRPr b="1" sz="800">
              <a:solidFill>
                <a:schemeClr val="lt1"/>
              </a:solidFill>
              <a:latin typeface="Lexend"/>
              <a:ea typeface="Lexend"/>
              <a:cs typeface="Lexend"/>
              <a:sym typeface="Lexend"/>
            </a:endParaRPr>
          </a:p>
        </p:txBody>
      </p:sp>
      <p:sp>
        <p:nvSpPr>
          <p:cNvPr id="464" name="Google Shape;464;p20"/>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5" name="Google Shape;465;p20"/>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466" name="Google Shape;466;p20"/>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467" name="Google Shape;467;p20"/>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468" name="Google Shape;468;p20"/>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CUSTOM_1_1_1_1_1_1_1_1_1_1">
    <p:spTree>
      <p:nvGrpSpPr>
        <p:cNvPr id="469" name="Shape 469"/>
        <p:cNvGrpSpPr/>
        <p:nvPr/>
      </p:nvGrpSpPr>
      <p:grpSpPr>
        <a:xfrm>
          <a:off x="0" y="0"/>
          <a:ext cx="0" cy="0"/>
          <a:chOff x="0" y="0"/>
          <a:chExt cx="0" cy="0"/>
        </a:xfrm>
      </p:grpSpPr>
      <p:grpSp>
        <p:nvGrpSpPr>
          <p:cNvPr id="470" name="Google Shape;470;p21"/>
          <p:cNvGrpSpPr/>
          <p:nvPr/>
        </p:nvGrpSpPr>
        <p:grpSpPr>
          <a:xfrm>
            <a:off x="-6096" y="-3429"/>
            <a:ext cx="9156192" cy="5150358"/>
            <a:chOff x="0" y="0"/>
            <a:chExt cx="12192000" cy="6858000"/>
          </a:xfrm>
        </p:grpSpPr>
        <p:sp>
          <p:nvSpPr>
            <p:cNvPr id="471" name="Google Shape;471;p21"/>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2" name="Google Shape;472;p21"/>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3" name="Google Shape;473;p21"/>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4" name="Google Shape;474;p21"/>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5" name="Google Shape;475;p21"/>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6" name="Google Shape;476;p21"/>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7" name="Google Shape;477;p21"/>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8" name="Google Shape;478;p21"/>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9" name="Google Shape;479;p21"/>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0" name="Google Shape;480;p21"/>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1" name="Google Shape;481;p21"/>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2" name="Google Shape;482;p21"/>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3" name="Google Shape;483;p21"/>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4" name="Google Shape;484;p21"/>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5" name="Google Shape;485;p21"/>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6" name="Google Shape;486;p21"/>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7" name="Google Shape;487;p21"/>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8" name="Google Shape;488;p21"/>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9" name="Google Shape;489;p21"/>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0" name="Google Shape;490;p21"/>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1" name="Google Shape;491;p21"/>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2" name="Google Shape;492;p21"/>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3" name="Google Shape;493;p21"/>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4" name="Google Shape;494;p21"/>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5" name="Google Shape;495;p21"/>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6" name="Google Shape;496;p21"/>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7" name="Google Shape;497;p21"/>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8" name="Google Shape;498;p21"/>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9" name="Google Shape;499;p21"/>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0" name="Google Shape;500;p21"/>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1" name="Google Shape;501;p21"/>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2" name="Google Shape;502;p21"/>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3" name="Google Shape;503;p21"/>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4" name="Google Shape;504;p21"/>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5" name="Google Shape;505;p21"/>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6" name="Google Shape;506;p21"/>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7" name="Google Shape;507;p21"/>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8" name="Google Shape;508;p21"/>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9" name="Google Shape;509;p21"/>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0" name="Google Shape;510;p21"/>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1" name="Google Shape;511;p21"/>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2" name="Google Shape;512;p21"/>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3" name="Google Shape;513;p21"/>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4" name="Google Shape;514;p21"/>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5" name="Google Shape;515;p21"/>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6" name="Google Shape;516;p21"/>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7" name="Google Shape;517;p21"/>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8" name="Google Shape;518;p21"/>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9" name="Google Shape;519;p21"/>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0" name="Google Shape;520;p21"/>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1" name="Google Shape;521;p21"/>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2" name="Google Shape;522;p21"/>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3" name="Google Shape;523;p21"/>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4" name="Google Shape;524;p21"/>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5" name="Google Shape;525;p21"/>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6" name="Google Shape;526;p21"/>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7" name="Google Shape;527;p21"/>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8" name="Google Shape;528;p21"/>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9" name="Google Shape;529;p21"/>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530" name="Google Shape;530;p21"/>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531" name="Google Shape;531;p21"/>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2" name="Google Shape;532;p21"/>
          <p:cNvSpPr txBox="1"/>
          <p:nvPr>
            <p:ph type="title"/>
          </p:nvPr>
        </p:nvSpPr>
        <p:spPr>
          <a:xfrm>
            <a:off x="208725" y="344175"/>
            <a:ext cx="53409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33" name="Google Shape;533;p21"/>
          <p:cNvSpPr txBox="1"/>
          <p:nvPr>
            <p:ph idx="1" type="subTitle"/>
          </p:nvPr>
        </p:nvSpPr>
        <p:spPr>
          <a:xfrm>
            <a:off x="5767125" y="425525"/>
            <a:ext cx="3238500" cy="35205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4" name="Google Shape;534;p21"/>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1_1_1_1_1_1_1_1_1_1_1">
    <p:spTree>
      <p:nvGrpSpPr>
        <p:cNvPr id="535" name="Shape 535"/>
        <p:cNvGrpSpPr/>
        <p:nvPr/>
      </p:nvGrpSpPr>
      <p:grpSpPr>
        <a:xfrm>
          <a:off x="0" y="0"/>
          <a:ext cx="0" cy="0"/>
          <a:chOff x="0" y="0"/>
          <a:chExt cx="0" cy="0"/>
        </a:xfrm>
      </p:grpSpPr>
      <p:grpSp>
        <p:nvGrpSpPr>
          <p:cNvPr id="536" name="Google Shape;536;p22"/>
          <p:cNvGrpSpPr/>
          <p:nvPr/>
        </p:nvGrpSpPr>
        <p:grpSpPr>
          <a:xfrm>
            <a:off x="-6096" y="-3429"/>
            <a:ext cx="9156192" cy="5150358"/>
            <a:chOff x="0" y="0"/>
            <a:chExt cx="12192000" cy="6858000"/>
          </a:xfrm>
        </p:grpSpPr>
        <p:sp>
          <p:nvSpPr>
            <p:cNvPr id="537" name="Google Shape;537;p22"/>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8" name="Google Shape;538;p22"/>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9" name="Google Shape;539;p22"/>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0" name="Google Shape;540;p22"/>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1" name="Google Shape;541;p22"/>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2" name="Google Shape;542;p22"/>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3" name="Google Shape;543;p22"/>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4" name="Google Shape;544;p22"/>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5" name="Google Shape;545;p22"/>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6" name="Google Shape;546;p22"/>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7" name="Google Shape;547;p22"/>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8" name="Google Shape;548;p22"/>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9" name="Google Shape;549;p22"/>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0" name="Google Shape;550;p22"/>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1" name="Google Shape;551;p22"/>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2" name="Google Shape;552;p22"/>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3" name="Google Shape;553;p22"/>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4" name="Google Shape;554;p22"/>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5" name="Google Shape;555;p22"/>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6" name="Google Shape;556;p22"/>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7" name="Google Shape;557;p22"/>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8" name="Google Shape;558;p22"/>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9" name="Google Shape;559;p22"/>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0" name="Google Shape;560;p22"/>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1" name="Google Shape;561;p22"/>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2" name="Google Shape;562;p22"/>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3" name="Google Shape;563;p22"/>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4" name="Google Shape;564;p22"/>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5" name="Google Shape;565;p22"/>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6" name="Google Shape;566;p22"/>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7" name="Google Shape;567;p22"/>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8" name="Google Shape;568;p22"/>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9" name="Google Shape;569;p22"/>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0" name="Google Shape;570;p22"/>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1" name="Google Shape;571;p22"/>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2" name="Google Shape;572;p22"/>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3" name="Google Shape;573;p22"/>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4" name="Google Shape;574;p22"/>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5" name="Google Shape;575;p22"/>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6" name="Google Shape;576;p22"/>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7" name="Google Shape;577;p22"/>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8" name="Google Shape;578;p22"/>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9" name="Google Shape;579;p22"/>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0" name="Google Shape;580;p22"/>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1" name="Google Shape;581;p22"/>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2" name="Google Shape;582;p22"/>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3" name="Google Shape;583;p22"/>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4" name="Google Shape;584;p22"/>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5" name="Google Shape;585;p22"/>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6" name="Google Shape;586;p22"/>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7" name="Google Shape;587;p22"/>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8" name="Google Shape;588;p22"/>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9" name="Google Shape;589;p22"/>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0" name="Google Shape;590;p22"/>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1" name="Google Shape;591;p22"/>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2" name="Google Shape;592;p22"/>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3" name="Google Shape;593;p22"/>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4" name="Google Shape;594;p22"/>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5" name="Google Shape;595;p22"/>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596" name="Google Shape;596;p22"/>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597" name="Google Shape;597;p2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8" name="Google Shape;598;p22"/>
          <p:cNvSpPr txBox="1"/>
          <p:nvPr>
            <p:ph type="title"/>
          </p:nvPr>
        </p:nvSpPr>
        <p:spPr>
          <a:xfrm>
            <a:off x="208725" y="344175"/>
            <a:ext cx="53409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99" name="Google Shape;599;p2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CUSTOM_1_1_1_1_1_1_1_1_1_1_2">
    <p:spTree>
      <p:nvGrpSpPr>
        <p:cNvPr id="600" name="Shape 600"/>
        <p:cNvGrpSpPr/>
        <p:nvPr/>
      </p:nvGrpSpPr>
      <p:grpSpPr>
        <a:xfrm>
          <a:off x="0" y="0"/>
          <a:ext cx="0" cy="0"/>
          <a:chOff x="0" y="0"/>
          <a:chExt cx="0" cy="0"/>
        </a:xfrm>
      </p:grpSpPr>
      <p:grpSp>
        <p:nvGrpSpPr>
          <p:cNvPr id="601" name="Google Shape;601;p23"/>
          <p:cNvGrpSpPr/>
          <p:nvPr/>
        </p:nvGrpSpPr>
        <p:grpSpPr>
          <a:xfrm>
            <a:off x="-6096" y="-3429"/>
            <a:ext cx="9156192" cy="5150358"/>
            <a:chOff x="0" y="0"/>
            <a:chExt cx="12192000" cy="6858000"/>
          </a:xfrm>
        </p:grpSpPr>
        <p:sp>
          <p:nvSpPr>
            <p:cNvPr id="602" name="Google Shape;602;p23"/>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3" name="Google Shape;603;p23"/>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4" name="Google Shape;604;p23"/>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5" name="Google Shape;605;p23"/>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6" name="Google Shape;606;p23"/>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7" name="Google Shape;607;p23"/>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8" name="Google Shape;608;p23"/>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9" name="Google Shape;609;p23"/>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0" name="Google Shape;610;p23"/>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1" name="Google Shape;611;p23"/>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2" name="Google Shape;612;p23"/>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3" name="Google Shape;613;p23"/>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4" name="Google Shape;614;p23"/>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5" name="Google Shape;615;p23"/>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6" name="Google Shape;616;p23"/>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7" name="Google Shape;617;p23"/>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8" name="Google Shape;618;p23"/>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9" name="Google Shape;619;p23"/>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0" name="Google Shape;620;p23"/>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1" name="Google Shape;621;p23"/>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2" name="Google Shape;622;p23"/>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3" name="Google Shape;623;p23"/>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4" name="Google Shape;624;p23"/>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5" name="Google Shape;625;p23"/>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6" name="Google Shape;626;p23"/>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7" name="Google Shape;627;p23"/>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8" name="Google Shape;628;p23"/>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9" name="Google Shape;629;p23"/>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0" name="Google Shape;630;p23"/>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1" name="Google Shape;631;p23"/>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2" name="Google Shape;632;p23"/>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3" name="Google Shape;633;p23"/>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4" name="Google Shape;634;p23"/>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5" name="Google Shape;635;p23"/>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6" name="Google Shape;636;p23"/>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7" name="Google Shape;637;p23"/>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8" name="Google Shape;638;p23"/>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9" name="Google Shape;639;p23"/>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0" name="Google Shape;640;p23"/>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1" name="Google Shape;641;p23"/>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2" name="Google Shape;642;p23"/>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3" name="Google Shape;643;p23"/>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4" name="Google Shape;644;p23"/>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5" name="Google Shape;645;p23"/>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6" name="Google Shape;646;p23"/>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7" name="Google Shape;647;p23"/>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8" name="Google Shape;648;p23"/>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9" name="Google Shape;649;p23"/>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0" name="Google Shape;650;p23"/>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1" name="Google Shape;651;p23"/>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2" name="Google Shape;652;p23"/>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3" name="Google Shape;653;p23"/>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4" name="Google Shape;654;p23"/>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5" name="Google Shape;655;p23"/>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6" name="Google Shape;656;p23"/>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7" name="Google Shape;657;p23"/>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8" name="Google Shape;658;p23"/>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9" name="Google Shape;659;p23"/>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0" name="Google Shape;660;p23"/>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661" name="Google Shape;661;p23"/>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662" name="Google Shape;662;p23"/>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3" name="Google Shape;663;p23"/>
          <p:cNvSpPr txBox="1"/>
          <p:nvPr>
            <p:ph type="title"/>
          </p:nvPr>
        </p:nvSpPr>
        <p:spPr>
          <a:xfrm>
            <a:off x="208725" y="344175"/>
            <a:ext cx="76404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64" name="Google Shape;664;p23"/>
          <p:cNvSpPr txBox="1"/>
          <p:nvPr>
            <p:ph idx="1" type="body"/>
          </p:nvPr>
        </p:nvSpPr>
        <p:spPr>
          <a:xfrm>
            <a:off x="208725" y="2320375"/>
            <a:ext cx="7353900" cy="2591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665" name="Google Shape;665;p23"/>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1_1_1_1_1_1_1_1_1_1_2_1">
    <p:spTree>
      <p:nvGrpSpPr>
        <p:cNvPr id="666" name="Shape 666"/>
        <p:cNvGrpSpPr/>
        <p:nvPr/>
      </p:nvGrpSpPr>
      <p:grpSpPr>
        <a:xfrm>
          <a:off x="0" y="0"/>
          <a:ext cx="0" cy="0"/>
          <a:chOff x="0" y="0"/>
          <a:chExt cx="0" cy="0"/>
        </a:xfrm>
      </p:grpSpPr>
      <p:grpSp>
        <p:nvGrpSpPr>
          <p:cNvPr id="667" name="Google Shape;667;p24"/>
          <p:cNvGrpSpPr/>
          <p:nvPr/>
        </p:nvGrpSpPr>
        <p:grpSpPr>
          <a:xfrm>
            <a:off x="-6096" y="-3429"/>
            <a:ext cx="9156192" cy="5150358"/>
            <a:chOff x="0" y="0"/>
            <a:chExt cx="12192000" cy="6858000"/>
          </a:xfrm>
        </p:grpSpPr>
        <p:sp>
          <p:nvSpPr>
            <p:cNvPr id="668" name="Google Shape;668;p24"/>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9" name="Google Shape;669;p24"/>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0" name="Google Shape;670;p24"/>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1" name="Google Shape;671;p24"/>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2" name="Google Shape;672;p24"/>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3" name="Google Shape;673;p24"/>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4" name="Google Shape;674;p24"/>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5" name="Google Shape;675;p24"/>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6" name="Google Shape;676;p24"/>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7" name="Google Shape;677;p24"/>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8" name="Google Shape;678;p24"/>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9" name="Google Shape;679;p24"/>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0" name="Google Shape;680;p24"/>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1" name="Google Shape;681;p24"/>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2" name="Google Shape;682;p24"/>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3" name="Google Shape;683;p24"/>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4" name="Google Shape;684;p24"/>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5" name="Google Shape;685;p24"/>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6" name="Google Shape;686;p24"/>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7" name="Google Shape;687;p24"/>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8" name="Google Shape;688;p24"/>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9" name="Google Shape;689;p24"/>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0" name="Google Shape;690;p24"/>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1" name="Google Shape;691;p24"/>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2" name="Google Shape;692;p24"/>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3" name="Google Shape;693;p24"/>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4" name="Google Shape;694;p24"/>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5" name="Google Shape;695;p24"/>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6" name="Google Shape;696;p24"/>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7" name="Google Shape;697;p24"/>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8" name="Google Shape;698;p24"/>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9" name="Google Shape;699;p24"/>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0" name="Google Shape;700;p24"/>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1" name="Google Shape;701;p24"/>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2" name="Google Shape;702;p24"/>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3" name="Google Shape;703;p24"/>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4" name="Google Shape;704;p24"/>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5" name="Google Shape;705;p24"/>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6" name="Google Shape;706;p24"/>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7" name="Google Shape;707;p24"/>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8" name="Google Shape;708;p24"/>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9" name="Google Shape;709;p24"/>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0" name="Google Shape;710;p24"/>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1" name="Google Shape;711;p24"/>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2" name="Google Shape;712;p24"/>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3" name="Google Shape;713;p24"/>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4" name="Google Shape;714;p24"/>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5" name="Google Shape;715;p24"/>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6" name="Google Shape;716;p24"/>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7" name="Google Shape;717;p24"/>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8" name="Google Shape;718;p24"/>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9" name="Google Shape;719;p24"/>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0" name="Google Shape;720;p24"/>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1" name="Google Shape;721;p24"/>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2" name="Google Shape;722;p24"/>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3" name="Google Shape;723;p24"/>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4" name="Google Shape;724;p24"/>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5" name="Google Shape;725;p24"/>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6" name="Google Shape;726;p24"/>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727" name="Google Shape;727;p24"/>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728" name="Google Shape;728;p2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9" name="Google Shape;729;p24"/>
          <p:cNvSpPr txBox="1"/>
          <p:nvPr>
            <p:ph type="title"/>
          </p:nvPr>
        </p:nvSpPr>
        <p:spPr>
          <a:xfrm>
            <a:off x="208725" y="344175"/>
            <a:ext cx="74184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30" name="Google Shape;730;p24"/>
          <p:cNvSpPr txBox="1"/>
          <p:nvPr>
            <p:ph idx="1" type="body"/>
          </p:nvPr>
        </p:nvSpPr>
        <p:spPr>
          <a:xfrm>
            <a:off x="208725" y="2320375"/>
            <a:ext cx="4254900" cy="2591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731" name="Google Shape;731;p24"/>
          <p:cNvSpPr txBox="1"/>
          <p:nvPr>
            <p:ph idx="2" type="body"/>
          </p:nvPr>
        </p:nvSpPr>
        <p:spPr>
          <a:xfrm>
            <a:off x="4684150" y="2320375"/>
            <a:ext cx="4254900" cy="2591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732" name="Google Shape;732;p2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1_1_1_1_1_1_1_1_1_1_2_1_1">
    <p:spTree>
      <p:nvGrpSpPr>
        <p:cNvPr id="733" name="Shape 733"/>
        <p:cNvGrpSpPr/>
        <p:nvPr/>
      </p:nvGrpSpPr>
      <p:grpSpPr>
        <a:xfrm>
          <a:off x="0" y="0"/>
          <a:ext cx="0" cy="0"/>
          <a:chOff x="0" y="0"/>
          <a:chExt cx="0" cy="0"/>
        </a:xfrm>
      </p:grpSpPr>
      <p:grpSp>
        <p:nvGrpSpPr>
          <p:cNvPr id="734" name="Google Shape;734;p25"/>
          <p:cNvGrpSpPr/>
          <p:nvPr/>
        </p:nvGrpSpPr>
        <p:grpSpPr>
          <a:xfrm>
            <a:off x="-6096" y="-3429"/>
            <a:ext cx="9156192" cy="5150358"/>
            <a:chOff x="0" y="0"/>
            <a:chExt cx="12192000" cy="6858000"/>
          </a:xfrm>
        </p:grpSpPr>
        <p:sp>
          <p:nvSpPr>
            <p:cNvPr id="735" name="Google Shape;735;p25"/>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6" name="Google Shape;736;p25"/>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7" name="Google Shape;737;p25"/>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8" name="Google Shape;738;p25"/>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9" name="Google Shape;739;p25"/>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0" name="Google Shape;740;p25"/>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1" name="Google Shape;741;p25"/>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2" name="Google Shape;742;p25"/>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3" name="Google Shape;743;p25"/>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4" name="Google Shape;744;p25"/>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5" name="Google Shape;745;p25"/>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6" name="Google Shape;746;p25"/>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7" name="Google Shape;747;p25"/>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8" name="Google Shape;748;p25"/>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9" name="Google Shape;749;p25"/>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0" name="Google Shape;750;p25"/>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1" name="Google Shape;751;p25"/>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2" name="Google Shape;752;p25"/>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3" name="Google Shape;753;p25"/>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4" name="Google Shape;754;p25"/>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5" name="Google Shape;755;p25"/>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6" name="Google Shape;756;p25"/>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7" name="Google Shape;757;p25"/>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8" name="Google Shape;758;p25"/>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9" name="Google Shape;759;p25"/>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0" name="Google Shape;760;p25"/>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1" name="Google Shape;761;p25"/>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2" name="Google Shape;762;p25"/>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3" name="Google Shape;763;p25"/>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4" name="Google Shape;764;p25"/>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5" name="Google Shape;765;p25"/>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6" name="Google Shape;766;p25"/>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7" name="Google Shape;767;p25"/>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8" name="Google Shape;768;p25"/>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9" name="Google Shape;769;p25"/>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0" name="Google Shape;770;p25"/>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1" name="Google Shape;771;p25"/>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2" name="Google Shape;772;p25"/>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3" name="Google Shape;773;p25"/>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4" name="Google Shape;774;p25"/>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5" name="Google Shape;775;p25"/>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6" name="Google Shape;776;p25"/>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7" name="Google Shape;777;p25"/>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8" name="Google Shape;778;p25"/>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9" name="Google Shape;779;p25"/>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0" name="Google Shape;780;p25"/>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1" name="Google Shape;781;p25"/>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2" name="Google Shape;782;p25"/>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3" name="Google Shape;783;p25"/>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4" name="Google Shape;784;p25"/>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5" name="Google Shape;785;p25"/>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6" name="Google Shape;786;p25"/>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7" name="Google Shape;787;p25"/>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8" name="Google Shape;788;p25"/>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9" name="Google Shape;789;p25"/>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0" name="Google Shape;790;p25"/>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1" name="Google Shape;791;p25"/>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2" name="Google Shape;792;p25"/>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3" name="Google Shape;793;p25"/>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794" name="Google Shape;794;p25"/>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795" name="Google Shape;795;p25"/>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6" name="Google Shape;796;p25"/>
          <p:cNvSpPr txBox="1"/>
          <p:nvPr>
            <p:ph type="title"/>
          </p:nvPr>
        </p:nvSpPr>
        <p:spPr>
          <a:xfrm>
            <a:off x="208725" y="344175"/>
            <a:ext cx="76011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97" name="Google Shape;797;p25"/>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one column text">
  <p:cSld name="CUSTOM_1_1_1_1_1_1_1_1_1_1_2_1_1_1">
    <p:spTree>
      <p:nvGrpSpPr>
        <p:cNvPr id="798" name="Shape 798"/>
        <p:cNvGrpSpPr/>
        <p:nvPr/>
      </p:nvGrpSpPr>
      <p:grpSpPr>
        <a:xfrm>
          <a:off x="0" y="0"/>
          <a:ext cx="0" cy="0"/>
          <a:chOff x="0" y="0"/>
          <a:chExt cx="0" cy="0"/>
        </a:xfrm>
      </p:grpSpPr>
      <p:grpSp>
        <p:nvGrpSpPr>
          <p:cNvPr id="799" name="Google Shape;799;p26"/>
          <p:cNvGrpSpPr/>
          <p:nvPr/>
        </p:nvGrpSpPr>
        <p:grpSpPr>
          <a:xfrm>
            <a:off x="-6096" y="-3429"/>
            <a:ext cx="9156192" cy="5150358"/>
            <a:chOff x="0" y="0"/>
            <a:chExt cx="12192000" cy="6858000"/>
          </a:xfrm>
        </p:grpSpPr>
        <p:sp>
          <p:nvSpPr>
            <p:cNvPr id="800" name="Google Shape;800;p26"/>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1" name="Google Shape;801;p26"/>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2" name="Google Shape;802;p26"/>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3" name="Google Shape;803;p26"/>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4" name="Google Shape;804;p26"/>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5" name="Google Shape;805;p26"/>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6" name="Google Shape;806;p26"/>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7" name="Google Shape;807;p26"/>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8" name="Google Shape;808;p26"/>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9" name="Google Shape;809;p26"/>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0" name="Google Shape;810;p26"/>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1" name="Google Shape;811;p26"/>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2" name="Google Shape;812;p26"/>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3" name="Google Shape;813;p26"/>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4" name="Google Shape;814;p26"/>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5" name="Google Shape;815;p26"/>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6" name="Google Shape;816;p26"/>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7" name="Google Shape;817;p26"/>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8" name="Google Shape;818;p26"/>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9" name="Google Shape;819;p26"/>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0" name="Google Shape;820;p26"/>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1" name="Google Shape;821;p26"/>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2" name="Google Shape;822;p26"/>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3" name="Google Shape;823;p26"/>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4" name="Google Shape;824;p26"/>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5" name="Google Shape;825;p26"/>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6" name="Google Shape;826;p26"/>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7" name="Google Shape;827;p26"/>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8" name="Google Shape;828;p26"/>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9" name="Google Shape;829;p26"/>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0" name="Google Shape;830;p26"/>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1" name="Google Shape;831;p26"/>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2" name="Google Shape;832;p26"/>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3" name="Google Shape;833;p26"/>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4" name="Google Shape;834;p26"/>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5" name="Google Shape;835;p26"/>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6" name="Google Shape;836;p26"/>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7" name="Google Shape;837;p26"/>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8" name="Google Shape;838;p26"/>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9" name="Google Shape;839;p26"/>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0" name="Google Shape;840;p26"/>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1" name="Google Shape;841;p26"/>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2" name="Google Shape;842;p26"/>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3" name="Google Shape;843;p26"/>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4" name="Google Shape;844;p26"/>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5" name="Google Shape;845;p26"/>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6" name="Google Shape;846;p26"/>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7" name="Google Shape;847;p26"/>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8" name="Google Shape;848;p26"/>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9" name="Google Shape;849;p26"/>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0" name="Google Shape;850;p26"/>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1" name="Google Shape;851;p26"/>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2" name="Google Shape;852;p26"/>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3" name="Google Shape;853;p26"/>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4" name="Google Shape;854;p26"/>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5" name="Google Shape;855;p26"/>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6" name="Google Shape;856;p26"/>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7" name="Google Shape;857;p26"/>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8" name="Google Shape;858;p26"/>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859" name="Google Shape;859;p26"/>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860" name="Google Shape;860;p26"/>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61" name="Google Shape;861;p26"/>
          <p:cNvSpPr txBox="1"/>
          <p:nvPr>
            <p:ph type="title"/>
          </p:nvPr>
        </p:nvSpPr>
        <p:spPr>
          <a:xfrm>
            <a:off x="208725" y="344175"/>
            <a:ext cx="55584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62" name="Google Shape;862;p26"/>
          <p:cNvSpPr txBox="1"/>
          <p:nvPr>
            <p:ph idx="1" type="subTitle"/>
          </p:nvPr>
        </p:nvSpPr>
        <p:spPr>
          <a:xfrm>
            <a:off x="5767125" y="425525"/>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3" name="Google Shape;863;p26"/>
          <p:cNvSpPr txBox="1"/>
          <p:nvPr>
            <p:ph idx="2" type="body"/>
          </p:nvPr>
        </p:nvSpPr>
        <p:spPr>
          <a:xfrm>
            <a:off x="208725" y="3050325"/>
            <a:ext cx="6666600" cy="18615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864" name="Google Shape;864;p26"/>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CUSTOM_1_1_1_1_1_1_1_1_1_1_2_1_1_1_1">
    <p:spTree>
      <p:nvGrpSpPr>
        <p:cNvPr id="865" name="Shape 865"/>
        <p:cNvGrpSpPr/>
        <p:nvPr/>
      </p:nvGrpSpPr>
      <p:grpSpPr>
        <a:xfrm>
          <a:off x="0" y="0"/>
          <a:ext cx="0" cy="0"/>
          <a:chOff x="0" y="0"/>
          <a:chExt cx="0" cy="0"/>
        </a:xfrm>
      </p:grpSpPr>
      <p:grpSp>
        <p:nvGrpSpPr>
          <p:cNvPr id="866" name="Google Shape;866;p27"/>
          <p:cNvGrpSpPr/>
          <p:nvPr/>
        </p:nvGrpSpPr>
        <p:grpSpPr>
          <a:xfrm>
            <a:off x="-6096" y="-3429"/>
            <a:ext cx="9156192" cy="5150358"/>
            <a:chOff x="0" y="0"/>
            <a:chExt cx="12192000" cy="6858000"/>
          </a:xfrm>
        </p:grpSpPr>
        <p:sp>
          <p:nvSpPr>
            <p:cNvPr id="867" name="Google Shape;867;p27"/>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8" name="Google Shape;868;p27"/>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9" name="Google Shape;869;p27"/>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0" name="Google Shape;870;p27"/>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1" name="Google Shape;871;p27"/>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2" name="Google Shape;872;p27"/>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3" name="Google Shape;873;p27"/>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4" name="Google Shape;874;p27"/>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5" name="Google Shape;875;p27"/>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6" name="Google Shape;876;p27"/>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7" name="Google Shape;877;p27"/>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8" name="Google Shape;878;p27"/>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9" name="Google Shape;879;p27"/>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0" name="Google Shape;880;p27"/>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1" name="Google Shape;881;p27"/>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2" name="Google Shape;882;p27"/>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3" name="Google Shape;883;p27"/>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4" name="Google Shape;884;p27"/>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5" name="Google Shape;885;p27"/>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6" name="Google Shape;886;p27"/>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7" name="Google Shape;887;p27"/>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8" name="Google Shape;888;p27"/>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9" name="Google Shape;889;p27"/>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0" name="Google Shape;890;p27"/>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1" name="Google Shape;891;p27"/>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2" name="Google Shape;892;p27"/>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3" name="Google Shape;893;p27"/>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4" name="Google Shape;894;p27"/>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5" name="Google Shape;895;p27"/>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6" name="Google Shape;896;p27"/>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7" name="Google Shape;897;p27"/>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8" name="Google Shape;898;p27"/>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9" name="Google Shape;899;p27"/>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0" name="Google Shape;900;p27"/>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1" name="Google Shape;901;p27"/>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2" name="Google Shape;902;p27"/>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3" name="Google Shape;903;p27"/>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4" name="Google Shape;904;p27"/>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5" name="Google Shape;905;p27"/>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6" name="Google Shape;906;p27"/>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7" name="Google Shape;907;p27"/>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8" name="Google Shape;908;p27"/>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9" name="Google Shape;909;p27"/>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0" name="Google Shape;910;p27"/>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1" name="Google Shape;911;p27"/>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2" name="Google Shape;912;p27"/>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3" name="Google Shape;913;p27"/>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4" name="Google Shape;914;p27"/>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5" name="Google Shape;915;p27"/>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6" name="Google Shape;916;p27"/>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7" name="Google Shape;917;p27"/>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8" name="Google Shape;918;p27"/>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9" name="Google Shape;919;p27"/>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0" name="Google Shape;920;p27"/>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1" name="Google Shape;921;p27"/>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2" name="Google Shape;922;p27"/>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3" name="Google Shape;923;p27"/>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4" name="Google Shape;924;p27"/>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5" name="Google Shape;925;p27"/>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926" name="Google Shape;926;p27"/>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927" name="Google Shape;927;p27"/>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28" name="Google Shape;928;p27"/>
          <p:cNvSpPr txBox="1"/>
          <p:nvPr>
            <p:ph type="title"/>
          </p:nvPr>
        </p:nvSpPr>
        <p:spPr>
          <a:xfrm>
            <a:off x="836250" y="1569150"/>
            <a:ext cx="7471500" cy="2005200"/>
          </a:xfrm>
          <a:prstGeom prst="rect">
            <a:avLst/>
          </a:prstGeom>
        </p:spPr>
        <p:txBody>
          <a:bodyPr anchorCtr="0" anchor="t" bIns="91425" lIns="91425" spcFirstLastPara="1" rIns="91425" wrap="square" tIns="91425">
            <a:spAutoFit/>
          </a:bodyPr>
          <a:lstStyle>
            <a:lvl1pPr lvl="0" algn="ctr">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29" name="Google Shape;929;p27"/>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930" name="Shape 930"/>
        <p:cNvGrpSpPr/>
        <p:nvPr/>
      </p:nvGrpSpPr>
      <p:grpSpPr>
        <a:xfrm>
          <a:off x="0" y="0"/>
          <a:ext cx="0" cy="0"/>
          <a:chOff x="0" y="0"/>
          <a:chExt cx="0" cy="0"/>
        </a:xfrm>
      </p:grpSpPr>
      <p:sp>
        <p:nvSpPr>
          <p:cNvPr id="931" name="Google Shape;931;p28"/>
          <p:cNvSpPr txBox="1"/>
          <p:nvPr>
            <p:ph type="title"/>
          </p:nvPr>
        </p:nvSpPr>
        <p:spPr>
          <a:xfrm>
            <a:off x="311700" y="555600"/>
            <a:ext cx="2808000" cy="755700"/>
          </a:xfrm>
          <a:prstGeom prst="rect">
            <a:avLst/>
          </a:prstGeom>
        </p:spPr>
        <p:txBody>
          <a:bodyPr anchorCtr="0" anchor="b"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32" name="Google Shape;932;p2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33" name="Google Shape;933;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934" name="Shape 934"/>
        <p:cNvGrpSpPr/>
        <p:nvPr/>
      </p:nvGrpSpPr>
      <p:grpSpPr>
        <a:xfrm>
          <a:off x="0" y="0"/>
          <a:ext cx="0" cy="0"/>
          <a:chOff x="0" y="0"/>
          <a:chExt cx="0" cy="0"/>
        </a:xfrm>
      </p:grpSpPr>
      <p:sp>
        <p:nvSpPr>
          <p:cNvPr id="935" name="Google Shape;935;p2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9"/>
          <p:cNvSpPr txBox="1"/>
          <p:nvPr>
            <p:ph type="title"/>
          </p:nvPr>
        </p:nvSpPr>
        <p:spPr>
          <a:xfrm>
            <a:off x="265500" y="1233175"/>
            <a:ext cx="4045200" cy="1482300"/>
          </a:xfrm>
          <a:prstGeom prst="rect">
            <a:avLst/>
          </a:prstGeom>
        </p:spPr>
        <p:txBody>
          <a:bodyPr anchorCtr="0" anchor="b" bIns="91425" lIns="91425" spcFirstLastPara="1" rIns="91425" wrap="square" tIns="91425">
            <a:sp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937" name="Google Shape;937;p2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938" name="Google Shape;938;p2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939" name="Google Shape;939;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ection title and description">
  <p:cSld name="CUSTOM_1_1_1_1_1_1_1_1_1_1_2_1_1_1_1_1">
    <p:spTree>
      <p:nvGrpSpPr>
        <p:cNvPr id="940" name="Shape 940"/>
        <p:cNvGrpSpPr/>
        <p:nvPr/>
      </p:nvGrpSpPr>
      <p:grpSpPr>
        <a:xfrm>
          <a:off x="0" y="0"/>
          <a:ext cx="0" cy="0"/>
          <a:chOff x="0" y="0"/>
          <a:chExt cx="0" cy="0"/>
        </a:xfrm>
      </p:grpSpPr>
      <p:grpSp>
        <p:nvGrpSpPr>
          <p:cNvPr id="941" name="Google Shape;941;p30"/>
          <p:cNvGrpSpPr/>
          <p:nvPr/>
        </p:nvGrpSpPr>
        <p:grpSpPr>
          <a:xfrm>
            <a:off x="-6096" y="-3429"/>
            <a:ext cx="9156192" cy="5150358"/>
            <a:chOff x="0" y="0"/>
            <a:chExt cx="12192000" cy="6858000"/>
          </a:xfrm>
        </p:grpSpPr>
        <p:sp>
          <p:nvSpPr>
            <p:cNvPr id="942" name="Google Shape;942;p30"/>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3" name="Google Shape;943;p30"/>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4" name="Google Shape;944;p30"/>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5" name="Google Shape;945;p30"/>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6" name="Google Shape;946;p30"/>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7" name="Google Shape;947;p30"/>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8" name="Google Shape;948;p30"/>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9" name="Google Shape;949;p30"/>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0" name="Google Shape;950;p30"/>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1" name="Google Shape;951;p30"/>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2" name="Google Shape;952;p30"/>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3" name="Google Shape;953;p30"/>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4" name="Google Shape;954;p30"/>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5" name="Google Shape;955;p30"/>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6" name="Google Shape;956;p30"/>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7" name="Google Shape;957;p30"/>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8" name="Google Shape;958;p30"/>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9" name="Google Shape;959;p30"/>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0" name="Google Shape;960;p30"/>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1" name="Google Shape;961;p30"/>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2" name="Google Shape;962;p30"/>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3" name="Google Shape;963;p30"/>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4" name="Google Shape;964;p30"/>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5" name="Google Shape;965;p30"/>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6" name="Google Shape;966;p30"/>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7" name="Google Shape;967;p30"/>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8" name="Google Shape;968;p30"/>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9" name="Google Shape;969;p30"/>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0" name="Google Shape;970;p30"/>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1" name="Google Shape;971;p30"/>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2" name="Google Shape;972;p30"/>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3" name="Google Shape;973;p30"/>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4" name="Google Shape;974;p30"/>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5" name="Google Shape;975;p30"/>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6" name="Google Shape;976;p30"/>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7" name="Google Shape;977;p30"/>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8" name="Google Shape;978;p30"/>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9" name="Google Shape;979;p30"/>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0" name="Google Shape;980;p30"/>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1" name="Google Shape;981;p30"/>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2" name="Google Shape;982;p30"/>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3" name="Google Shape;983;p30"/>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4" name="Google Shape;984;p30"/>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5" name="Google Shape;985;p30"/>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6" name="Google Shape;986;p30"/>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7" name="Google Shape;987;p30"/>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8" name="Google Shape;988;p30"/>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9" name="Google Shape;989;p30"/>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0" name="Google Shape;990;p30"/>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1" name="Google Shape;991;p30"/>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2" name="Google Shape;992;p30"/>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3" name="Google Shape;993;p30"/>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4" name="Google Shape;994;p30"/>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5" name="Google Shape;995;p30"/>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6" name="Google Shape;996;p30"/>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7" name="Google Shape;997;p30"/>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8" name="Google Shape;998;p30"/>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9" name="Google Shape;999;p30"/>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0" name="Google Shape;1000;p30"/>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001" name="Google Shape;1001;p30"/>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002" name="Google Shape;1002;p30"/>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3" name="Google Shape;1003;p30"/>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04" name="Google Shape;1004;p30"/>
          <p:cNvSpPr txBox="1"/>
          <p:nvPr>
            <p:ph idx="1" type="subTitle"/>
          </p:nvPr>
        </p:nvSpPr>
        <p:spPr>
          <a:xfrm>
            <a:off x="208725" y="2464950"/>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5" name="Google Shape;1005;p30"/>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1_1_1_1_1_1_1_1_1_1_2_1_1_1_1_1_1">
    <p:spTree>
      <p:nvGrpSpPr>
        <p:cNvPr id="1006" name="Shape 1006"/>
        <p:cNvGrpSpPr/>
        <p:nvPr/>
      </p:nvGrpSpPr>
      <p:grpSpPr>
        <a:xfrm>
          <a:off x="0" y="0"/>
          <a:ext cx="0" cy="0"/>
          <a:chOff x="0" y="0"/>
          <a:chExt cx="0" cy="0"/>
        </a:xfrm>
      </p:grpSpPr>
      <p:grpSp>
        <p:nvGrpSpPr>
          <p:cNvPr id="1007" name="Google Shape;1007;p31"/>
          <p:cNvGrpSpPr/>
          <p:nvPr/>
        </p:nvGrpSpPr>
        <p:grpSpPr>
          <a:xfrm>
            <a:off x="-6096" y="-3429"/>
            <a:ext cx="9156192" cy="5150358"/>
            <a:chOff x="0" y="0"/>
            <a:chExt cx="12192000" cy="6858000"/>
          </a:xfrm>
        </p:grpSpPr>
        <p:sp>
          <p:nvSpPr>
            <p:cNvPr id="1008" name="Google Shape;1008;p31"/>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9" name="Google Shape;1009;p31"/>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0" name="Google Shape;1010;p31"/>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1" name="Google Shape;1011;p31"/>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2" name="Google Shape;1012;p31"/>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3" name="Google Shape;1013;p31"/>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4" name="Google Shape;1014;p31"/>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5" name="Google Shape;1015;p31"/>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6" name="Google Shape;1016;p31"/>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7" name="Google Shape;1017;p31"/>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8" name="Google Shape;1018;p31"/>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9" name="Google Shape;1019;p31"/>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0" name="Google Shape;1020;p31"/>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1" name="Google Shape;1021;p31"/>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2" name="Google Shape;1022;p31"/>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3" name="Google Shape;1023;p31"/>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4" name="Google Shape;1024;p31"/>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5" name="Google Shape;1025;p31"/>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6" name="Google Shape;1026;p31"/>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7" name="Google Shape;1027;p31"/>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8" name="Google Shape;1028;p31"/>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9" name="Google Shape;1029;p31"/>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0" name="Google Shape;1030;p31"/>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1" name="Google Shape;1031;p31"/>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2" name="Google Shape;1032;p31"/>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3" name="Google Shape;1033;p31"/>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4" name="Google Shape;1034;p31"/>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5" name="Google Shape;1035;p31"/>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6" name="Google Shape;1036;p31"/>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7" name="Google Shape;1037;p31"/>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8" name="Google Shape;1038;p31"/>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9" name="Google Shape;1039;p31"/>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0" name="Google Shape;1040;p31"/>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1" name="Google Shape;1041;p31"/>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2" name="Google Shape;1042;p31"/>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3" name="Google Shape;1043;p31"/>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4" name="Google Shape;1044;p31"/>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5" name="Google Shape;1045;p31"/>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6" name="Google Shape;1046;p31"/>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7" name="Google Shape;1047;p31"/>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8" name="Google Shape;1048;p31"/>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9" name="Google Shape;1049;p31"/>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0" name="Google Shape;1050;p31"/>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1" name="Google Shape;1051;p31"/>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2" name="Google Shape;1052;p31"/>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3" name="Google Shape;1053;p31"/>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4" name="Google Shape;1054;p31"/>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5" name="Google Shape;1055;p31"/>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6" name="Google Shape;1056;p31"/>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7" name="Google Shape;1057;p31"/>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8" name="Google Shape;1058;p31"/>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9" name="Google Shape;1059;p31"/>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0" name="Google Shape;1060;p31"/>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1" name="Google Shape;1061;p31"/>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2" name="Google Shape;1062;p31"/>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3" name="Google Shape;1063;p31"/>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4" name="Google Shape;1064;p31"/>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5" name="Google Shape;1065;p31"/>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6" name="Google Shape;1066;p31"/>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067" name="Google Shape;1067;p31"/>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068" name="Google Shape;1068;p31"/>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69" name="Google Shape;1069;p31"/>
          <p:cNvSpPr txBox="1"/>
          <p:nvPr>
            <p:ph idx="1" type="body"/>
          </p:nvPr>
        </p:nvSpPr>
        <p:spPr>
          <a:xfrm>
            <a:off x="1578900" y="1135050"/>
            <a:ext cx="5986200" cy="2873400"/>
          </a:xfrm>
          <a:prstGeom prst="rect">
            <a:avLst/>
          </a:prstGeom>
        </p:spPr>
        <p:txBody>
          <a:bodyPr anchorCtr="0" anchor="t" bIns="91425" lIns="91425" spcFirstLastPara="1" rIns="91425" wrap="square" tIns="91425">
            <a:noAutofit/>
          </a:bodyPr>
          <a:lstStyle>
            <a:lvl1pPr indent="-279400" lvl="0" marL="457200" algn="ctr">
              <a:spcBef>
                <a:spcPts val="0"/>
              </a:spcBef>
              <a:spcAft>
                <a:spcPts val="0"/>
              </a:spcAft>
              <a:buSzPts val="800"/>
              <a:buChar char="●"/>
              <a:defRPr/>
            </a:lvl1pPr>
            <a:lvl2pPr indent="-279400" lvl="1" marL="914400" algn="ctr">
              <a:spcBef>
                <a:spcPts val="0"/>
              </a:spcBef>
              <a:spcAft>
                <a:spcPts val="0"/>
              </a:spcAft>
              <a:buSzPts val="800"/>
              <a:buChar char="○"/>
              <a:defRPr/>
            </a:lvl2pPr>
            <a:lvl3pPr indent="-279400" lvl="2" marL="1371600" algn="ctr">
              <a:spcBef>
                <a:spcPts val="0"/>
              </a:spcBef>
              <a:spcAft>
                <a:spcPts val="0"/>
              </a:spcAft>
              <a:buSzPts val="800"/>
              <a:buChar char="■"/>
              <a:defRPr/>
            </a:lvl3pPr>
            <a:lvl4pPr indent="-279400" lvl="3" marL="1828800" algn="ctr">
              <a:spcBef>
                <a:spcPts val="0"/>
              </a:spcBef>
              <a:spcAft>
                <a:spcPts val="0"/>
              </a:spcAft>
              <a:buSzPts val="800"/>
              <a:buChar char="●"/>
              <a:defRPr/>
            </a:lvl4pPr>
            <a:lvl5pPr indent="-279400" lvl="4" marL="2286000" algn="ctr">
              <a:spcBef>
                <a:spcPts val="0"/>
              </a:spcBef>
              <a:spcAft>
                <a:spcPts val="0"/>
              </a:spcAft>
              <a:buSzPts val="800"/>
              <a:buChar char="○"/>
              <a:defRPr/>
            </a:lvl5pPr>
            <a:lvl6pPr indent="-279400" lvl="5" marL="2743200" algn="ctr">
              <a:spcBef>
                <a:spcPts val="0"/>
              </a:spcBef>
              <a:spcAft>
                <a:spcPts val="0"/>
              </a:spcAft>
              <a:buSzPts val="800"/>
              <a:buChar char="■"/>
              <a:defRPr/>
            </a:lvl6pPr>
            <a:lvl7pPr indent="-279400" lvl="6" marL="3200400" algn="ctr">
              <a:spcBef>
                <a:spcPts val="0"/>
              </a:spcBef>
              <a:spcAft>
                <a:spcPts val="0"/>
              </a:spcAft>
              <a:buSzPts val="800"/>
              <a:buChar char="●"/>
              <a:defRPr/>
            </a:lvl7pPr>
            <a:lvl8pPr indent="-279400" lvl="7" marL="3657600" algn="ctr">
              <a:spcBef>
                <a:spcPts val="0"/>
              </a:spcBef>
              <a:spcAft>
                <a:spcPts val="0"/>
              </a:spcAft>
              <a:buSzPts val="800"/>
              <a:buChar char="○"/>
              <a:defRPr/>
            </a:lvl8pPr>
            <a:lvl9pPr indent="-279400" lvl="8" marL="4114800" algn="ctr">
              <a:spcBef>
                <a:spcPts val="0"/>
              </a:spcBef>
              <a:spcAft>
                <a:spcPts val="0"/>
              </a:spcAft>
              <a:buSzPts val="800"/>
              <a:buChar char="■"/>
              <a:defRPr/>
            </a:lvl9pPr>
          </a:lstStyle>
          <a:p/>
        </p:txBody>
      </p:sp>
      <p:sp>
        <p:nvSpPr>
          <p:cNvPr id="1070" name="Google Shape;1070;p31"/>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CUSTOM_1_1_1_1_1_1_1_1_1_1_2_1_1_1_1_1_1_1">
    <p:spTree>
      <p:nvGrpSpPr>
        <p:cNvPr id="1071" name="Shape 1071"/>
        <p:cNvGrpSpPr/>
        <p:nvPr/>
      </p:nvGrpSpPr>
      <p:grpSpPr>
        <a:xfrm>
          <a:off x="0" y="0"/>
          <a:ext cx="0" cy="0"/>
          <a:chOff x="0" y="0"/>
          <a:chExt cx="0" cy="0"/>
        </a:xfrm>
      </p:grpSpPr>
      <p:grpSp>
        <p:nvGrpSpPr>
          <p:cNvPr id="1072" name="Google Shape;1072;p32"/>
          <p:cNvGrpSpPr/>
          <p:nvPr/>
        </p:nvGrpSpPr>
        <p:grpSpPr>
          <a:xfrm>
            <a:off x="-6096" y="-3429"/>
            <a:ext cx="9156192" cy="5150358"/>
            <a:chOff x="0" y="0"/>
            <a:chExt cx="12192000" cy="6858000"/>
          </a:xfrm>
        </p:grpSpPr>
        <p:sp>
          <p:nvSpPr>
            <p:cNvPr id="1073" name="Google Shape;1073;p32"/>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4" name="Google Shape;1074;p32"/>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5" name="Google Shape;1075;p32"/>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6" name="Google Shape;1076;p32"/>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7" name="Google Shape;1077;p32"/>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8" name="Google Shape;1078;p32"/>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9" name="Google Shape;1079;p32"/>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0" name="Google Shape;1080;p32"/>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1" name="Google Shape;1081;p32"/>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2" name="Google Shape;1082;p32"/>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3" name="Google Shape;1083;p32"/>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4" name="Google Shape;1084;p32"/>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5" name="Google Shape;1085;p32"/>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6" name="Google Shape;1086;p32"/>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7" name="Google Shape;1087;p32"/>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8" name="Google Shape;1088;p32"/>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9" name="Google Shape;1089;p32"/>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0" name="Google Shape;1090;p32"/>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1" name="Google Shape;1091;p32"/>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2" name="Google Shape;1092;p32"/>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3" name="Google Shape;1093;p32"/>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4" name="Google Shape;1094;p32"/>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5" name="Google Shape;1095;p32"/>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6" name="Google Shape;1096;p32"/>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7" name="Google Shape;1097;p32"/>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8" name="Google Shape;1098;p32"/>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9" name="Google Shape;1099;p32"/>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0" name="Google Shape;1100;p32"/>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1" name="Google Shape;1101;p32"/>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2" name="Google Shape;1102;p32"/>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3" name="Google Shape;1103;p32"/>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4" name="Google Shape;1104;p32"/>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5" name="Google Shape;1105;p32"/>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6" name="Google Shape;1106;p32"/>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7" name="Google Shape;1107;p32"/>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8" name="Google Shape;1108;p32"/>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9" name="Google Shape;1109;p32"/>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0" name="Google Shape;1110;p32"/>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1" name="Google Shape;1111;p32"/>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2" name="Google Shape;1112;p32"/>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3" name="Google Shape;1113;p32"/>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4" name="Google Shape;1114;p32"/>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5" name="Google Shape;1115;p32"/>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6" name="Google Shape;1116;p32"/>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7" name="Google Shape;1117;p32"/>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8" name="Google Shape;1118;p32"/>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9" name="Google Shape;1119;p32"/>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0" name="Google Shape;1120;p32"/>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1" name="Google Shape;1121;p32"/>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2" name="Google Shape;1122;p32"/>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3" name="Google Shape;1123;p32"/>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4" name="Google Shape;1124;p32"/>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5" name="Google Shape;1125;p32"/>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6" name="Google Shape;1126;p32"/>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7" name="Google Shape;1127;p32"/>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8" name="Google Shape;1128;p32"/>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9" name="Google Shape;1129;p32"/>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0" name="Google Shape;1130;p32"/>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1" name="Google Shape;1131;p32"/>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132" name="Google Shape;1132;p32"/>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133" name="Google Shape;1133;p3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4" name="Google Shape;1134;p32"/>
          <p:cNvSpPr txBox="1"/>
          <p:nvPr>
            <p:ph idx="1" type="body"/>
          </p:nvPr>
        </p:nvSpPr>
        <p:spPr>
          <a:xfrm>
            <a:off x="2919350" y="1423650"/>
            <a:ext cx="5986200" cy="287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135" name="Google Shape;1135;p32"/>
          <p:cNvSpPr txBox="1"/>
          <p:nvPr>
            <p:ph type="title"/>
          </p:nvPr>
        </p:nvSpPr>
        <p:spPr>
          <a:xfrm>
            <a:off x="221150" y="1423650"/>
            <a:ext cx="2510100" cy="22962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36" name="Google Shape;1136;p3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grid">
  <p:cSld name="CUSTOM_1_1_1_1_1_1_1_1_1_1_2_1_1_1_1_1_1_1_1">
    <p:spTree>
      <p:nvGrpSpPr>
        <p:cNvPr id="1137" name="Shape 1137"/>
        <p:cNvGrpSpPr/>
        <p:nvPr/>
      </p:nvGrpSpPr>
      <p:grpSpPr>
        <a:xfrm>
          <a:off x="0" y="0"/>
          <a:ext cx="0" cy="0"/>
          <a:chOff x="0" y="0"/>
          <a:chExt cx="0" cy="0"/>
        </a:xfrm>
      </p:grpSpPr>
      <p:grpSp>
        <p:nvGrpSpPr>
          <p:cNvPr id="1138" name="Google Shape;1138;p33"/>
          <p:cNvGrpSpPr/>
          <p:nvPr/>
        </p:nvGrpSpPr>
        <p:grpSpPr>
          <a:xfrm>
            <a:off x="-6096" y="-3429"/>
            <a:ext cx="9156192" cy="5150358"/>
            <a:chOff x="0" y="0"/>
            <a:chExt cx="12192000" cy="6858000"/>
          </a:xfrm>
        </p:grpSpPr>
        <p:sp>
          <p:nvSpPr>
            <p:cNvPr id="1139" name="Google Shape;1139;p33"/>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0" name="Google Shape;1140;p33"/>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1" name="Google Shape;1141;p33"/>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2" name="Google Shape;1142;p33"/>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3" name="Google Shape;1143;p33"/>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4" name="Google Shape;1144;p33"/>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5" name="Google Shape;1145;p33"/>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6" name="Google Shape;1146;p33"/>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7" name="Google Shape;1147;p33"/>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8" name="Google Shape;1148;p33"/>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9" name="Google Shape;1149;p33"/>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0" name="Google Shape;1150;p33"/>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1" name="Google Shape;1151;p33"/>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2" name="Google Shape;1152;p33"/>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3" name="Google Shape;1153;p33"/>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4" name="Google Shape;1154;p33"/>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5" name="Google Shape;1155;p33"/>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6" name="Google Shape;1156;p33"/>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7" name="Google Shape;1157;p33"/>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8" name="Google Shape;1158;p33"/>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9" name="Google Shape;1159;p33"/>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0" name="Google Shape;1160;p33"/>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1" name="Google Shape;1161;p33"/>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2" name="Google Shape;1162;p33"/>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3" name="Google Shape;1163;p33"/>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4" name="Google Shape;1164;p33"/>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5" name="Google Shape;1165;p33"/>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6" name="Google Shape;1166;p33"/>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7" name="Google Shape;1167;p33"/>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8" name="Google Shape;1168;p33"/>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9" name="Google Shape;1169;p33"/>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0" name="Google Shape;1170;p33"/>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1" name="Google Shape;1171;p33"/>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2" name="Google Shape;1172;p33"/>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3" name="Google Shape;1173;p33"/>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4" name="Google Shape;1174;p33"/>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5" name="Google Shape;1175;p33"/>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6" name="Google Shape;1176;p33"/>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7" name="Google Shape;1177;p33"/>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8" name="Google Shape;1178;p33"/>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9" name="Google Shape;1179;p33"/>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0" name="Google Shape;1180;p33"/>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1" name="Google Shape;1181;p33"/>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2" name="Google Shape;1182;p33"/>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3" name="Google Shape;1183;p33"/>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4" name="Google Shape;1184;p33"/>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5" name="Google Shape;1185;p33"/>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6" name="Google Shape;1186;p33"/>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7" name="Google Shape;1187;p33"/>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8" name="Google Shape;1188;p33"/>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9" name="Google Shape;1189;p33"/>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0" name="Google Shape;1190;p33"/>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1" name="Google Shape;1191;p33"/>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2" name="Google Shape;1192;p33"/>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3" name="Google Shape;1193;p33"/>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4" name="Google Shape;1194;p33"/>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5" name="Google Shape;1195;p33"/>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6" name="Google Shape;1196;p33"/>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7" name="Google Shape;1197;p33"/>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198" name="Google Shape;1198;p33"/>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199" name="Google Shape;1199;p33"/>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0" name="Google Shape;1200;p33"/>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_1_1_1_1_1_1_1_1_1_1_2_1_1_1_1_1_1_1_1_1">
    <p:spTree>
      <p:nvGrpSpPr>
        <p:cNvPr id="1201" name="Shape 1201"/>
        <p:cNvGrpSpPr/>
        <p:nvPr/>
      </p:nvGrpSpPr>
      <p:grpSpPr>
        <a:xfrm>
          <a:off x="0" y="0"/>
          <a:ext cx="0" cy="0"/>
          <a:chOff x="0" y="0"/>
          <a:chExt cx="0" cy="0"/>
        </a:xfrm>
      </p:grpSpPr>
      <p:sp>
        <p:nvSpPr>
          <p:cNvPr id="1202" name="Google Shape;1202;p34"/>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203" name="Google Shape;1203;p3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4" name="Google Shape;1204;p3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1_1_1_1_1_1_1_1_1_1_2_1_1_1_1_1_1_1_1_1_1">
    <p:spTree>
      <p:nvGrpSpPr>
        <p:cNvPr id="1205" name="Shape 1205"/>
        <p:cNvGrpSpPr/>
        <p:nvPr/>
      </p:nvGrpSpPr>
      <p:grpSpPr>
        <a:xfrm>
          <a:off x="0" y="0"/>
          <a:ext cx="0" cy="0"/>
          <a:chOff x="0" y="0"/>
          <a:chExt cx="0" cy="0"/>
        </a:xfrm>
      </p:grpSpPr>
      <p:sp>
        <p:nvSpPr>
          <p:cNvPr id="1206" name="Google Shape;1206;p35"/>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207" name="Google Shape;1207;p35"/>
          <p:cNvGrpSpPr/>
          <p:nvPr/>
        </p:nvGrpSpPr>
        <p:grpSpPr>
          <a:xfrm>
            <a:off x="-6096" y="-3429"/>
            <a:ext cx="9156192" cy="5150358"/>
            <a:chOff x="0" y="0"/>
            <a:chExt cx="12192000" cy="6858000"/>
          </a:xfrm>
        </p:grpSpPr>
        <p:sp>
          <p:nvSpPr>
            <p:cNvPr id="1208" name="Google Shape;1208;p35"/>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9" name="Google Shape;1209;p35"/>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0" name="Google Shape;1210;p35"/>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1" name="Google Shape;1211;p35"/>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2" name="Google Shape;1212;p35"/>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3" name="Google Shape;1213;p35"/>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4" name="Google Shape;1214;p35"/>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5" name="Google Shape;1215;p35"/>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6" name="Google Shape;1216;p35"/>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7" name="Google Shape;1217;p35"/>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8" name="Google Shape;1218;p35"/>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9" name="Google Shape;1219;p35"/>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0" name="Google Shape;1220;p35"/>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1" name="Google Shape;1221;p35"/>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2" name="Google Shape;1222;p35"/>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3" name="Google Shape;1223;p35"/>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4" name="Google Shape;1224;p35"/>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5" name="Google Shape;1225;p35"/>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6" name="Google Shape;1226;p35"/>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7" name="Google Shape;1227;p35"/>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8" name="Google Shape;1228;p35"/>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9" name="Google Shape;1229;p35"/>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0" name="Google Shape;1230;p35"/>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1" name="Google Shape;1231;p35"/>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2" name="Google Shape;1232;p35"/>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3" name="Google Shape;1233;p35"/>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4" name="Google Shape;1234;p35"/>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5" name="Google Shape;1235;p35"/>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6" name="Google Shape;1236;p35"/>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7" name="Google Shape;1237;p35"/>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8" name="Google Shape;1238;p35"/>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9" name="Google Shape;1239;p35"/>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0" name="Google Shape;1240;p35"/>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1" name="Google Shape;1241;p35"/>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2" name="Google Shape;1242;p35"/>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3" name="Google Shape;1243;p35"/>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4" name="Google Shape;1244;p35"/>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5" name="Google Shape;1245;p35"/>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6" name="Google Shape;1246;p35"/>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7" name="Google Shape;1247;p35"/>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8" name="Google Shape;1248;p35"/>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9" name="Google Shape;1249;p35"/>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0" name="Google Shape;1250;p35"/>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1" name="Google Shape;1251;p35"/>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2" name="Google Shape;1252;p35"/>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3" name="Google Shape;1253;p35"/>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4" name="Google Shape;1254;p35"/>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5" name="Google Shape;1255;p35"/>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6" name="Google Shape;1256;p35"/>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7" name="Google Shape;1257;p35"/>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8" name="Google Shape;1258;p35"/>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9" name="Google Shape;1259;p35"/>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0" name="Google Shape;1260;p35"/>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1" name="Google Shape;1261;p35"/>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2" name="Google Shape;1262;p35"/>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3" name="Google Shape;1263;p35"/>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4" name="Google Shape;1264;p35"/>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5" name="Google Shape;1265;p35"/>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6" name="Google Shape;1266;p35"/>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267" name="Google Shape;1267;p35"/>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8" name="Google Shape;1268;p35"/>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69" name="Google Shape;1269;p35"/>
          <p:cNvSpPr txBox="1"/>
          <p:nvPr>
            <p:ph idx="1" type="subTitle"/>
          </p:nvPr>
        </p:nvSpPr>
        <p:spPr>
          <a:xfrm>
            <a:off x="208725" y="2464950"/>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0" name="Google Shape;1270;p35"/>
          <p:cNvSpPr txBox="1"/>
          <p:nvPr>
            <p:ph idx="2" type="subTitle"/>
          </p:nvPr>
        </p:nvSpPr>
        <p:spPr>
          <a:xfrm>
            <a:off x="3281550" y="2464950"/>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1" name="Google Shape;1271;p35"/>
          <p:cNvSpPr txBox="1"/>
          <p:nvPr>
            <p:ph idx="3" type="subTitle"/>
          </p:nvPr>
        </p:nvSpPr>
        <p:spPr>
          <a:xfrm>
            <a:off x="6354375" y="2464950"/>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2" name="Google Shape;1272;p35"/>
          <p:cNvSpPr txBox="1"/>
          <p:nvPr>
            <p:ph idx="4" type="subTitle"/>
          </p:nvPr>
        </p:nvSpPr>
        <p:spPr>
          <a:xfrm>
            <a:off x="208725" y="3659899"/>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3" name="Google Shape;1273;p35"/>
          <p:cNvSpPr txBox="1"/>
          <p:nvPr>
            <p:ph idx="5" type="subTitle"/>
          </p:nvPr>
        </p:nvSpPr>
        <p:spPr>
          <a:xfrm>
            <a:off x="3281550" y="3659899"/>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4" name="Google Shape;1274;p35"/>
          <p:cNvSpPr txBox="1"/>
          <p:nvPr>
            <p:ph idx="6" type="subTitle"/>
          </p:nvPr>
        </p:nvSpPr>
        <p:spPr>
          <a:xfrm>
            <a:off x="6354375" y="3659899"/>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5" name="Google Shape;1275;p35"/>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1_1_1_1_1_1_1_1_1_1_2_1_1_1_1_1_1_1_1_1_1_1">
    <p:spTree>
      <p:nvGrpSpPr>
        <p:cNvPr id="1276" name="Shape 1276"/>
        <p:cNvGrpSpPr/>
        <p:nvPr/>
      </p:nvGrpSpPr>
      <p:grpSpPr>
        <a:xfrm>
          <a:off x="0" y="0"/>
          <a:ext cx="0" cy="0"/>
          <a:chOff x="0" y="0"/>
          <a:chExt cx="0" cy="0"/>
        </a:xfrm>
      </p:grpSpPr>
      <p:sp>
        <p:nvSpPr>
          <p:cNvPr id="1277" name="Google Shape;1277;p36"/>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278" name="Google Shape;1278;p36"/>
          <p:cNvGrpSpPr/>
          <p:nvPr/>
        </p:nvGrpSpPr>
        <p:grpSpPr>
          <a:xfrm>
            <a:off x="-6096" y="-3429"/>
            <a:ext cx="9156192" cy="5150358"/>
            <a:chOff x="0" y="0"/>
            <a:chExt cx="12192000" cy="6858000"/>
          </a:xfrm>
        </p:grpSpPr>
        <p:sp>
          <p:nvSpPr>
            <p:cNvPr id="1279" name="Google Shape;1279;p36"/>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0" name="Google Shape;1280;p36"/>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1" name="Google Shape;1281;p36"/>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2" name="Google Shape;1282;p36"/>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3" name="Google Shape;1283;p36"/>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4" name="Google Shape;1284;p36"/>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5" name="Google Shape;1285;p36"/>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6" name="Google Shape;1286;p36"/>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7" name="Google Shape;1287;p36"/>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8" name="Google Shape;1288;p36"/>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9" name="Google Shape;1289;p36"/>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0" name="Google Shape;1290;p36"/>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1" name="Google Shape;1291;p36"/>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2" name="Google Shape;1292;p36"/>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3" name="Google Shape;1293;p36"/>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4" name="Google Shape;1294;p36"/>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5" name="Google Shape;1295;p36"/>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6" name="Google Shape;1296;p36"/>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7" name="Google Shape;1297;p36"/>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8" name="Google Shape;1298;p36"/>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9" name="Google Shape;1299;p36"/>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0" name="Google Shape;1300;p36"/>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1" name="Google Shape;1301;p36"/>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2" name="Google Shape;1302;p36"/>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3" name="Google Shape;1303;p36"/>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4" name="Google Shape;1304;p36"/>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5" name="Google Shape;1305;p36"/>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6" name="Google Shape;1306;p36"/>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7" name="Google Shape;1307;p36"/>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8" name="Google Shape;1308;p36"/>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9" name="Google Shape;1309;p36"/>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0" name="Google Shape;1310;p36"/>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1" name="Google Shape;1311;p36"/>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2" name="Google Shape;1312;p36"/>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3" name="Google Shape;1313;p36"/>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4" name="Google Shape;1314;p36"/>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5" name="Google Shape;1315;p36"/>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6" name="Google Shape;1316;p36"/>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7" name="Google Shape;1317;p36"/>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8" name="Google Shape;1318;p36"/>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9" name="Google Shape;1319;p36"/>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0" name="Google Shape;1320;p36"/>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1" name="Google Shape;1321;p36"/>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2" name="Google Shape;1322;p36"/>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3" name="Google Shape;1323;p36"/>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4" name="Google Shape;1324;p36"/>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5" name="Google Shape;1325;p36"/>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6" name="Google Shape;1326;p36"/>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7" name="Google Shape;1327;p36"/>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8" name="Google Shape;1328;p36"/>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9" name="Google Shape;1329;p36"/>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0" name="Google Shape;1330;p36"/>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1" name="Google Shape;1331;p36"/>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2" name="Google Shape;1332;p36"/>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3" name="Google Shape;1333;p36"/>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4" name="Google Shape;1334;p36"/>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5" name="Google Shape;1335;p36"/>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6" name="Google Shape;1336;p36"/>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7" name="Google Shape;1337;p36"/>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338" name="Google Shape;1338;p36"/>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39" name="Google Shape;1339;p36"/>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40" name="Google Shape;1340;p36"/>
          <p:cNvSpPr txBox="1"/>
          <p:nvPr>
            <p:ph idx="1" type="body"/>
          </p:nvPr>
        </p:nvSpPr>
        <p:spPr>
          <a:xfrm>
            <a:off x="208725" y="2304400"/>
            <a:ext cx="33528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341" name="Google Shape;1341;p36"/>
          <p:cNvSpPr/>
          <p:nvPr>
            <p:ph idx="2" type="pic"/>
          </p:nvPr>
        </p:nvSpPr>
        <p:spPr>
          <a:xfrm>
            <a:off x="3769050" y="2304400"/>
            <a:ext cx="5156700" cy="2568600"/>
          </a:xfrm>
          <a:prstGeom prst="roundRect">
            <a:avLst>
              <a:gd fmla="val 4123" name="adj"/>
            </a:avLst>
          </a:prstGeom>
          <a:noFill/>
          <a:ln>
            <a:noFill/>
          </a:ln>
        </p:spPr>
      </p:sp>
      <p:sp>
        <p:nvSpPr>
          <p:cNvPr id="1342" name="Google Shape;1342;p36"/>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_1_1_1_1_1_1_1_1_2_1_1_1_1_1_1_1_1_1_1_1_1">
    <p:spTree>
      <p:nvGrpSpPr>
        <p:cNvPr id="1343" name="Shape 1343"/>
        <p:cNvGrpSpPr/>
        <p:nvPr/>
      </p:nvGrpSpPr>
      <p:grpSpPr>
        <a:xfrm>
          <a:off x="0" y="0"/>
          <a:ext cx="0" cy="0"/>
          <a:chOff x="0" y="0"/>
          <a:chExt cx="0" cy="0"/>
        </a:xfrm>
      </p:grpSpPr>
      <p:sp>
        <p:nvSpPr>
          <p:cNvPr id="1344" name="Google Shape;1344;p37"/>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345" name="Google Shape;1345;p37"/>
          <p:cNvGrpSpPr/>
          <p:nvPr/>
        </p:nvGrpSpPr>
        <p:grpSpPr>
          <a:xfrm>
            <a:off x="-6096" y="-3429"/>
            <a:ext cx="9156192" cy="5150358"/>
            <a:chOff x="0" y="0"/>
            <a:chExt cx="12192000" cy="6858000"/>
          </a:xfrm>
        </p:grpSpPr>
        <p:sp>
          <p:nvSpPr>
            <p:cNvPr id="1346" name="Google Shape;1346;p37"/>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7" name="Google Shape;1347;p37"/>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8" name="Google Shape;1348;p37"/>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9" name="Google Shape;1349;p37"/>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0" name="Google Shape;1350;p37"/>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1" name="Google Shape;1351;p37"/>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2" name="Google Shape;1352;p37"/>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3" name="Google Shape;1353;p37"/>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4" name="Google Shape;1354;p37"/>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5" name="Google Shape;1355;p37"/>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6" name="Google Shape;1356;p37"/>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7" name="Google Shape;1357;p37"/>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8" name="Google Shape;1358;p37"/>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9" name="Google Shape;1359;p37"/>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0" name="Google Shape;1360;p37"/>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1" name="Google Shape;1361;p37"/>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2" name="Google Shape;1362;p37"/>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3" name="Google Shape;1363;p37"/>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4" name="Google Shape;1364;p37"/>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5" name="Google Shape;1365;p37"/>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6" name="Google Shape;1366;p37"/>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7" name="Google Shape;1367;p37"/>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8" name="Google Shape;1368;p37"/>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9" name="Google Shape;1369;p37"/>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0" name="Google Shape;1370;p37"/>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1" name="Google Shape;1371;p37"/>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2" name="Google Shape;1372;p37"/>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3" name="Google Shape;1373;p37"/>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4" name="Google Shape;1374;p37"/>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5" name="Google Shape;1375;p37"/>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6" name="Google Shape;1376;p37"/>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7" name="Google Shape;1377;p37"/>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8" name="Google Shape;1378;p37"/>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9" name="Google Shape;1379;p37"/>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0" name="Google Shape;1380;p37"/>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1" name="Google Shape;1381;p37"/>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2" name="Google Shape;1382;p37"/>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3" name="Google Shape;1383;p37"/>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4" name="Google Shape;1384;p37"/>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5" name="Google Shape;1385;p37"/>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6" name="Google Shape;1386;p37"/>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7" name="Google Shape;1387;p37"/>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8" name="Google Shape;1388;p37"/>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9" name="Google Shape;1389;p37"/>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0" name="Google Shape;1390;p37"/>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1" name="Google Shape;1391;p37"/>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2" name="Google Shape;1392;p37"/>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3" name="Google Shape;1393;p37"/>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4" name="Google Shape;1394;p37"/>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5" name="Google Shape;1395;p37"/>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6" name="Google Shape;1396;p37"/>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7" name="Google Shape;1397;p37"/>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8" name="Google Shape;1398;p37"/>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9" name="Google Shape;1399;p37"/>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0" name="Google Shape;1400;p37"/>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1" name="Google Shape;1401;p37"/>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2" name="Google Shape;1402;p37"/>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3" name="Google Shape;1403;p37"/>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4" name="Google Shape;1404;p37"/>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405" name="Google Shape;1405;p37"/>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06" name="Google Shape;1406;p37"/>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07" name="Google Shape;1407;p37"/>
          <p:cNvSpPr txBox="1"/>
          <p:nvPr>
            <p:ph idx="1" type="body"/>
          </p:nvPr>
        </p:nvSpPr>
        <p:spPr>
          <a:xfrm>
            <a:off x="1173600" y="2751950"/>
            <a:ext cx="30543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08" name="Google Shape;1408;p37"/>
          <p:cNvSpPr txBox="1"/>
          <p:nvPr>
            <p:ph idx="2" type="subTitle"/>
          </p:nvPr>
        </p:nvSpPr>
        <p:spPr>
          <a:xfrm>
            <a:off x="1173600" y="2160100"/>
            <a:ext cx="30543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9" name="Google Shape;1409;p37"/>
          <p:cNvSpPr txBox="1"/>
          <p:nvPr>
            <p:ph idx="3" type="body"/>
          </p:nvPr>
        </p:nvSpPr>
        <p:spPr>
          <a:xfrm>
            <a:off x="4916100" y="2751950"/>
            <a:ext cx="30543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10" name="Google Shape;1410;p37"/>
          <p:cNvSpPr txBox="1"/>
          <p:nvPr>
            <p:ph idx="4" type="subTitle"/>
          </p:nvPr>
        </p:nvSpPr>
        <p:spPr>
          <a:xfrm>
            <a:off x="4916100" y="2160100"/>
            <a:ext cx="30543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1" name="Google Shape;1411;p37"/>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1_1_1_1_1_1_1_1_1_1_2_1_1_1_1_1_1_1_1_1_1_1_1_1">
    <p:spTree>
      <p:nvGrpSpPr>
        <p:cNvPr id="1412" name="Shape 1412"/>
        <p:cNvGrpSpPr/>
        <p:nvPr/>
      </p:nvGrpSpPr>
      <p:grpSpPr>
        <a:xfrm>
          <a:off x="0" y="0"/>
          <a:ext cx="0" cy="0"/>
          <a:chOff x="0" y="0"/>
          <a:chExt cx="0" cy="0"/>
        </a:xfrm>
      </p:grpSpPr>
      <p:sp>
        <p:nvSpPr>
          <p:cNvPr id="1413" name="Google Shape;1413;p38"/>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414" name="Google Shape;1414;p38"/>
          <p:cNvGrpSpPr/>
          <p:nvPr/>
        </p:nvGrpSpPr>
        <p:grpSpPr>
          <a:xfrm>
            <a:off x="-6096" y="-3429"/>
            <a:ext cx="9156192" cy="5150358"/>
            <a:chOff x="0" y="0"/>
            <a:chExt cx="12192000" cy="6858000"/>
          </a:xfrm>
        </p:grpSpPr>
        <p:sp>
          <p:nvSpPr>
            <p:cNvPr id="1415" name="Google Shape;1415;p38"/>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6" name="Google Shape;1416;p38"/>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7" name="Google Shape;1417;p38"/>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8" name="Google Shape;1418;p38"/>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9" name="Google Shape;1419;p38"/>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0" name="Google Shape;1420;p38"/>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1" name="Google Shape;1421;p38"/>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2" name="Google Shape;1422;p38"/>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3" name="Google Shape;1423;p38"/>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4" name="Google Shape;1424;p38"/>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5" name="Google Shape;1425;p38"/>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6" name="Google Shape;1426;p38"/>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7" name="Google Shape;1427;p38"/>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8" name="Google Shape;1428;p38"/>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9" name="Google Shape;1429;p38"/>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0" name="Google Shape;1430;p38"/>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1" name="Google Shape;1431;p38"/>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2" name="Google Shape;1432;p38"/>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3" name="Google Shape;1433;p38"/>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4" name="Google Shape;1434;p38"/>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5" name="Google Shape;1435;p38"/>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6" name="Google Shape;1436;p38"/>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7" name="Google Shape;1437;p38"/>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8" name="Google Shape;1438;p38"/>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9" name="Google Shape;1439;p38"/>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0" name="Google Shape;1440;p38"/>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1" name="Google Shape;1441;p38"/>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2" name="Google Shape;1442;p38"/>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3" name="Google Shape;1443;p38"/>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4" name="Google Shape;1444;p38"/>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5" name="Google Shape;1445;p38"/>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6" name="Google Shape;1446;p38"/>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7" name="Google Shape;1447;p38"/>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8" name="Google Shape;1448;p38"/>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9" name="Google Shape;1449;p38"/>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0" name="Google Shape;1450;p38"/>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1" name="Google Shape;1451;p38"/>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2" name="Google Shape;1452;p38"/>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3" name="Google Shape;1453;p38"/>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4" name="Google Shape;1454;p38"/>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5" name="Google Shape;1455;p38"/>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6" name="Google Shape;1456;p38"/>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7" name="Google Shape;1457;p38"/>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8" name="Google Shape;1458;p38"/>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9" name="Google Shape;1459;p38"/>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0" name="Google Shape;1460;p38"/>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1" name="Google Shape;1461;p38"/>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2" name="Google Shape;1462;p38"/>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3" name="Google Shape;1463;p38"/>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4" name="Google Shape;1464;p38"/>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5" name="Google Shape;1465;p38"/>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6" name="Google Shape;1466;p38"/>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7" name="Google Shape;1467;p38"/>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8" name="Google Shape;1468;p38"/>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9" name="Google Shape;1469;p38"/>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0" name="Google Shape;1470;p38"/>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1" name="Google Shape;1471;p38"/>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2" name="Google Shape;1472;p38"/>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3" name="Google Shape;1473;p38"/>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474" name="Google Shape;1474;p38"/>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75" name="Google Shape;1475;p38"/>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76" name="Google Shape;1476;p38"/>
          <p:cNvSpPr txBox="1"/>
          <p:nvPr>
            <p:ph idx="1" type="body"/>
          </p:nvPr>
        </p:nvSpPr>
        <p:spPr>
          <a:xfrm>
            <a:off x="208725" y="2751950"/>
            <a:ext cx="25311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77" name="Google Shape;1477;p38"/>
          <p:cNvSpPr txBox="1"/>
          <p:nvPr>
            <p:ph idx="2" type="subTitle"/>
          </p:nvPr>
        </p:nvSpPr>
        <p:spPr>
          <a:xfrm>
            <a:off x="208725" y="2160100"/>
            <a:ext cx="25311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8" name="Google Shape;1478;p38"/>
          <p:cNvSpPr txBox="1"/>
          <p:nvPr>
            <p:ph idx="3" type="body"/>
          </p:nvPr>
        </p:nvSpPr>
        <p:spPr>
          <a:xfrm>
            <a:off x="3310098" y="2751950"/>
            <a:ext cx="25311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79" name="Google Shape;1479;p38"/>
          <p:cNvSpPr txBox="1"/>
          <p:nvPr>
            <p:ph idx="4" type="subTitle"/>
          </p:nvPr>
        </p:nvSpPr>
        <p:spPr>
          <a:xfrm>
            <a:off x="3310098" y="2160100"/>
            <a:ext cx="25311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0" name="Google Shape;1480;p38"/>
          <p:cNvSpPr txBox="1"/>
          <p:nvPr>
            <p:ph idx="5" type="body"/>
          </p:nvPr>
        </p:nvSpPr>
        <p:spPr>
          <a:xfrm>
            <a:off x="6411471" y="2751950"/>
            <a:ext cx="25311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81" name="Google Shape;1481;p38"/>
          <p:cNvSpPr txBox="1"/>
          <p:nvPr>
            <p:ph idx="6" type="subTitle"/>
          </p:nvPr>
        </p:nvSpPr>
        <p:spPr>
          <a:xfrm>
            <a:off x="6411471" y="2160100"/>
            <a:ext cx="25311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2" name="Google Shape;1482;p38"/>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
  <p:cSld name="CUSTOM_1_1_1_1_1_1_1_1_1_1_2_1_1_1_1_1_1_1_1_1_1_1_1_1_1">
    <p:spTree>
      <p:nvGrpSpPr>
        <p:cNvPr id="1483" name="Shape 1483"/>
        <p:cNvGrpSpPr/>
        <p:nvPr/>
      </p:nvGrpSpPr>
      <p:grpSpPr>
        <a:xfrm>
          <a:off x="0" y="0"/>
          <a:ext cx="0" cy="0"/>
          <a:chOff x="0" y="0"/>
          <a:chExt cx="0" cy="0"/>
        </a:xfrm>
      </p:grpSpPr>
      <p:sp>
        <p:nvSpPr>
          <p:cNvPr id="1484" name="Google Shape;1484;p39"/>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485" name="Google Shape;1485;p39"/>
          <p:cNvGrpSpPr/>
          <p:nvPr/>
        </p:nvGrpSpPr>
        <p:grpSpPr>
          <a:xfrm>
            <a:off x="-6096" y="-3429"/>
            <a:ext cx="9156192" cy="5150358"/>
            <a:chOff x="0" y="0"/>
            <a:chExt cx="12192000" cy="6858000"/>
          </a:xfrm>
        </p:grpSpPr>
        <p:sp>
          <p:nvSpPr>
            <p:cNvPr id="1486" name="Google Shape;1486;p39"/>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7" name="Google Shape;1487;p39"/>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8" name="Google Shape;1488;p39"/>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9" name="Google Shape;1489;p39"/>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0" name="Google Shape;1490;p39"/>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1" name="Google Shape;1491;p39"/>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2" name="Google Shape;1492;p39"/>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3" name="Google Shape;1493;p39"/>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4" name="Google Shape;1494;p39"/>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5" name="Google Shape;1495;p39"/>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6" name="Google Shape;1496;p39"/>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7" name="Google Shape;1497;p39"/>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8" name="Google Shape;1498;p39"/>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9" name="Google Shape;1499;p39"/>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0" name="Google Shape;1500;p39"/>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1" name="Google Shape;1501;p39"/>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2" name="Google Shape;1502;p39"/>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3" name="Google Shape;1503;p39"/>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4" name="Google Shape;1504;p39"/>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5" name="Google Shape;1505;p39"/>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6" name="Google Shape;1506;p39"/>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7" name="Google Shape;1507;p39"/>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8" name="Google Shape;1508;p39"/>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9" name="Google Shape;1509;p39"/>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0" name="Google Shape;1510;p39"/>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1" name="Google Shape;1511;p39"/>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2" name="Google Shape;1512;p39"/>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3" name="Google Shape;1513;p39"/>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4" name="Google Shape;1514;p39"/>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5" name="Google Shape;1515;p39"/>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6" name="Google Shape;1516;p39"/>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7" name="Google Shape;1517;p39"/>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8" name="Google Shape;1518;p39"/>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9" name="Google Shape;1519;p39"/>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0" name="Google Shape;1520;p39"/>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1" name="Google Shape;1521;p39"/>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2" name="Google Shape;1522;p39"/>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3" name="Google Shape;1523;p39"/>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4" name="Google Shape;1524;p39"/>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5" name="Google Shape;1525;p39"/>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6" name="Google Shape;1526;p39"/>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7" name="Google Shape;1527;p39"/>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8" name="Google Shape;1528;p39"/>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9" name="Google Shape;1529;p39"/>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0" name="Google Shape;1530;p39"/>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1" name="Google Shape;1531;p39"/>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2" name="Google Shape;1532;p39"/>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3" name="Google Shape;1533;p39"/>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4" name="Google Shape;1534;p39"/>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5" name="Google Shape;1535;p39"/>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6" name="Google Shape;1536;p39"/>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7" name="Google Shape;1537;p39"/>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8" name="Google Shape;1538;p39"/>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9" name="Google Shape;1539;p39"/>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0" name="Google Shape;1540;p39"/>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1" name="Google Shape;1541;p39"/>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2" name="Google Shape;1542;p39"/>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3" name="Google Shape;1543;p39"/>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4" name="Google Shape;1544;p39"/>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545" name="Google Shape;1545;p39"/>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46" name="Google Shape;1546;p39"/>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47" name="Google Shape;1547;p39"/>
          <p:cNvSpPr txBox="1"/>
          <p:nvPr>
            <p:ph idx="1" type="body"/>
          </p:nvPr>
        </p:nvSpPr>
        <p:spPr>
          <a:xfrm>
            <a:off x="208725"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48" name="Google Shape;1548;p39"/>
          <p:cNvSpPr txBox="1"/>
          <p:nvPr>
            <p:ph idx="2" type="subTitle"/>
          </p:nvPr>
        </p:nvSpPr>
        <p:spPr>
          <a:xfrm>
            <a:off x="208725"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49" name="Google Shape;1549;p39"/>
          <p:cNvSpPr txBox="1"/>
          <p:nvPr>
            <p:ph idx="3" type="body"/>
          </p:nvPr>
        </p:nvSpPr>
        <p:spPr>
          <a:xfrm>
            <a:off x="2500573"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50" name="Google Shape;1550;p39"/>
          <p:cNvSpPr txBox="1"/>
          <p:nvPr>
            <p:ph idx="4" type="subTitle"/>
          </p:nvPr>
        </p:nvSpPr>
        <p:spPr>
          <a:xfrm>
            <a:off x="2500573"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1" name="Google Shape;1551;p39"/>
          <p:cNvSpPr txBox="1"/>
          <p:nvPr>
            <p:ph idx="5" type="body"/>
          </p:nvPr>
        </p:nvSpPr>
        <p:spPr>
          <a:xfrm>
            <a:off x="4792421"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52" name="Google Shape;1552;p39"/>
          <p:cNvSpPr txBox="1"/>
          <p:nvPr>
            <p:ph idx="6" type="subTitle"/>
          </p:nvPr>
        </p:nvSpPr>
        <p:spPr>
          <a:xfrm>
            <a:off x="4792421"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3" name="Google Shape;1553;p39"/>
          <p:cNvSpPr txBox="1"/>
          <p:nvPr>
            <p:ph idx="7" type="body"/>
          </p:nvPr>
        </p:nvSpPr>
        <p:spPr>
          <a:xfrm>
            <a:off x="7084271"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54" name="Google Shape;1554;p39"/>
          <p:cNvSpPr txBox="1"/>
          <p:nvPr>
            <p:ph idx="8" type="subTitle"/>
          </p:nvPr>
        </p:nvSpPr>
        <p:spPr>
          <a:xfrm>
            <a:off x="7084271"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5" name="Google Shape;1555;p39"/>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CUSTOM_1_1_1_1_1_1_1_1_1_1_2_1_1_1_1_1_1_1_1_1_1_1_1_1_1_1">
    <p:spTree>
      <p:nvGrpSpPr>
        <p:cNvPr id="1556" name="Shape 1556"/>
        <p:cNvGrpSpPr/>
        <p:nvPr/>
      </p:nvGrpSpPr>
      <p:grpSpPr>
        <a:xfrm>
          <a:off x="0" y="0"/>
          <a:ext cx="0" cy="0"/>
          <a:chOff x="0" y="0"/>
          <a:chExt cx="0" cy="0"/>
        </a:xfrm>
      </p:grpSpPr>
      <p:sp>
        <p:nvSpPr>
          <p:cNvPr id="1557" name="Google Shape;1557;p40"/>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558" name="Google Shape;1558;p40"/>
          <p:cNvGrpSpPr/>
          <p:nvPr/>
        </p:nvGrpSpPr>
        <p:grpSpPr>
          <a:xfrm>
            <a:off x="-6096" y="-3429"/>
            <a:ext cx="9156192" cy="5150358"/>
            <a:chOff x="0" y="0"/>
            <a:chExt cx="12192000" cy="6858000"/>
          </a:xfrm>
        </p:grpSpPr>
        <p:sp>
          <p:nvSpPr>
            <p:cNvPr id="1559" name="Google Shape;1559;p40"/>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0" name="Google Shape;1560;p40"/>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1" name="Google Shape;1561;p40"/>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2" name="Google Shape;1562;p40"/>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3" name="Google Shape;1563;p40"/>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4" name="Google Shape;1564;p40"/>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5" name="Google Shape;1565;p40"/>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6" name="Google Shape;1566;p40"/>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7" name="Google Shape;1567;p40"/>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8" name="Google Shape;1568;p40"/>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9" name="Google Shape;1569;p40"/>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0" name="Google Shape;1570;p40"/>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1" name="Google Shape;1571;p40"/>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2" name="Google Shape;1572;p40"/>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3" name="Google Shape;1573;p40"/>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4" name="Google Shape;1574;p40"/>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5" name="Google Shape;1575;p40"/>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6" name="Google Shape;1576;p40"/>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7" name="Google Shape;1577;p40"/>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8" name="Google Shape;1578;p40"/>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9" name="Google Shape;1579;p40"/>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0" name="Google Shape;1580;p40"/>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1" name="Google Shape;1581;p40"/>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2" name="Google Shape;1582;p40"/>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3" name="Google Shape;1583;p40"/>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4" name="Google Shape;1584;p40"/>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5" name="Google Shape;1585;p40"/>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6" name="Google Shape;1586;p40"/>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7" name="Google Shape;1587;p40"/>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8" name="Google Shape;1588;p40"/>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9" name="Google Shape;1589;p40"/>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0" name="Google Shape;1590;p40"/>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1" name="Google Shape;1591;p40"/>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2" name="Google Shape;1592;p40"/>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3" name="Google Shape;1593;p40"/>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4" name="Google Shape;1594;p40"/>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5" name="Google Shape;1595;p40"/>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6" name="Google Shape;1596;p40"/>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7" name="Google Shape;1597;p40"/>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8" name="Google Shape;1598;p40"/>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9" name="Google Shape;1599;p40"/>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0" name="Google Shape;1600;p40"/>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1" name="Google Shape;1601;p40"/>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2" name="Google Shape;1602;p40"/>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3" name="Google Shape;1603;p40"/>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4" name="Google Shape;1604;p40"/>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5" name="Google Shape;1605;p40"/>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6" name="Google Shape;1606;p40"/>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7" name="Google Shape;1607;p40"/>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8" name="Google Shape;1608;p40"/>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9" name="Google Shape;1609;p40"/>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0" name="Google Shape;1610;p40"/>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1" name="Google Shape;1611;p40"/>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2" name="Google Shape;1612;p40"/>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3" name="Google Shape;1613;p40"/>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4" name="Google Shape;1614;p40"/>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5" name="Google Shape;1615;p40"/>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6" name="Google Shape;1616;p40"/>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7" name="Google Shape;1617;p40"/>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618" name="Google Shape;1618;p40"/>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19" name="Google Shape;1619;p40"/>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20" name="Google Shape;1620;p40"/>
          <p:cNvSpPr/>
          <p:nvPr>
            <p:ph idx="2" type="pic"/>
          </p:nvPr>
        </p:nvSpPr>
        <p:spPr>
          <a:xfrm>
            <a:off x="213450" y="2022825"/>
            <a:ext cx="8717100" cy="2837700"/>
          </a:xfrm>
          <a:prstGeom prst="roundRect">
            <a:avLst>
              <a:gd fmla="val 4123" name="adj"/>
            </a:avLst>
          </a:prstGeom>
          <a:noFill/>
          <a:ln>
            <a:noFill/>
          </a:ln>
        </p:spPr>
      </p:sp>
      <p:sp>
        <p:nvSpPr>
          <p:cNvPr id="1621" name="Google Shape;1621;p40"/>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1_1_1_1_1_1_1_1_1_1_2_1_1_1_1_1_1_1_1_1_1_1_1_1_1_1_1">
    <p:spTree>
      <p:nvGrpSpPr>
        <p:cNvPr id="1622" name="Shape 1622"/>
        <p:cNvGrpSpPr/>
        <p:nvPr/>
      </p:nvGrpSpPr>
      <p:grpSpPr>
        <a:xfrm>
          <a:off x="0" y="0"/>
          <a:ext cx="0" cy="0"/>
          <a:chOff x="0" y="0"/>
          <a:chExt cx="0" cy="0"/>
        </a:xfrm>
      </p:grpSpPr>
      <p:sp>
        <p:nvSpPr>
          <p:cNvPr id="1623" name="Google Shape;1623;p41"/>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624" name="Google Shape;1624;p41"/>
          <p:cNvGrpSpPr/>
          <p:nvPr/>
        </p:nvGrpSpPr>
        <p:grpSpPr>
          <a:xfrm>
            <a:off x="-6096" y="-3429"/>
            <a:ext cx="9156192" cy="5150358"/>
            <a:chOff x="0" y="0"/>
            <a:chExt cx="12192000" cy="6858000"/>
          </a:xfrm>
        </p:grpSpPr>
        <p:sp>
          <p:nvSpPr>
            <p:cNvPr id="1625" name="Google Shape;1625;p41"/>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6" name="Google Shape;1626;p41"/>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7" name="Google Shape;1627;p41"/>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8" name="Google Shape;1628;p41"/>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9" name="Google Shape;1629;p41"/>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0" name="Google Shape;1630;p41"/>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1" name="Google Shape;1631;p41"/>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2" name="Google Shape;1632;p41"/>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3" name="Google Shape;1633;p41"/>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4" name="Google Shape;1634;p41"/>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5" name="Google Shape;1635;p41"/>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6" name="Google Shape;1636;p41"/>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7" name="Google Shape;1637;p41"/>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8" name="Google Shape;1638;p41"/>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9" name="Google Shape;1639;p41"/>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0" name="Google Shape;1640;p41"/>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1" name="Google Shape;1641;p41"/>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2" name="Google Shape;1642;p41"/>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3" name="Google Shape;1643;p41"/>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4" name="Google Shape;1644;p41"/>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5" name="Google Shape;1645;p41"/>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6" name="Google Shape;1646;p41"/>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7" name="Google Shape;1647;p41"/>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8" name="Google Shape;1648;p41"/>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9" name="Google Shape;1649;p41"/>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0" name="Google Shape;1650;p41"/>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1" name="Google Shape;1651;p41"/>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2" name="Google Shape;1652;p41"/>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3" name="Google Shape;1653;p41"/>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4" name="Google Shape;1654;p41"/>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5" name="Google Shape;1655;p41"/>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6" name="Google Shape;1656;p41"/>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7" name="Google Shape;1657;p41"/>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8" name="Google Shape;1658;p41"/>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9" name="Google Shape;1659;p41"/>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0" name="Google Shape;1660;p41"/>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1" name="Google Shape;1661;p41"/>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2" name="Google Shape;1662;p41"/>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3" name="Google Shape;1663;p41"/>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4" name="Google Shape;1664;p41"/>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5" name="Google Shape;1665;p41"/>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6" name="Google Shape;1666;p41"/>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7" name="Google Shape;1667;p41"/>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8" name="Google Shape;1668;p41"/>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9" name="Google Shape;1669;p41"/>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0" name="Google Shape;1670;p41"/>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1" name="Google Shape;1671;p41"/>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2" name="Google Shape;1672;p41"/>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3" name="Google Shape;1673;p41"/>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4" name="Google Shape;1674;p41"/>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5" name="Google Shape;1675;p41"/>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6" name="Google Shape;1676;p41"/>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7" name="Google Shape;1677;p41"/>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8" name="Google Shape;1678;p41"/>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9" name="Google Shape;1679;p41"/>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0" name="Google Shape;1680;p41"/>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1" name="Google Shape;1681;p41"/>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2" name="Google Shape;1682;p41"/>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3" name="Google Shape;1683;p41"/>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684" name="Google Shape;1684;p41"/>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85" name="Google Shape;1685;p41"/>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86" name="Google Shape;1686;p41"/>
          <p:cNvSpPr txBox="1"/>
          <p:nvPr>
            <p:ph idx="1" type="body"/>
          </p:nvPr>
        </p:nvSpPr>
        <p:spPr>
          <a:xfrm>
            <a:off x="1173600" y="2391699"/>
            <a:ext cx="30543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687" name="Google Shape;1687;p41"/>
          <p:cNvSpPr txBox="1"/>
          <p:nvPr>
            <p:ph idx="2" type="subTitle"/>
          </p:nvPr>
        </p:nvSpPr>
        <p:spPr>
          <a:xfrm>
            <a:off x="1173600" y="2160100"/>
            <a:ext cx="30543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8" name="Google Shape;1688;p41"/>
          <p:cNvSpPr txBox="1"/>
          <p:nvPr>
            <p:ph idx="3" type="body"/>
          </p:nvPr>
        </p:nvSpPr>
        <p:spPr>
          <a:xfrm>
            <a:off x="4916100" y="2391699"/>
            <a:ext cx="30543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689" name="Google Shape;1689;p41"/>
          <p:cNvSpPr txBox="1"/>
          <p:nvPr>
            <p:ph idx="4" type="subTitle"/>
          </p:nvPr>
        </p:nvSpPr>
        <p:spPr>
          <a:xfrm>
            <a:off x="4916100" y="2160100"/>
            <a:ext cx="30543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90" name="Google Shape;1690;p41"/>
          <p:cNvSpPr/>
          <p:nvPr>
            <p:ph idx="5" type="pic"/>
          </p:nvPr>
        </p:nvSpPr>
        <p:spPr>
          <a:xfrm>
            <a:off x="1173600" y="3022475"/>
            <a:ext cx="3054300" cy="1864500"/>
          </a:xfrm>
          <a:prstGeom prst="roundRect">
            <a:avLst>
              <a:gd fmla="val 3854" name="adj"/>
            </a:avLst>
          </a:prstGeom>
          <a:noFill/>
          <a:ln>
            <a:noFill/>
          </a:ln>
        </p:spPr>
      </p:sp>
      <p:sp>
        <p:nvSpPr>
          <p:cNvPr id="1691" name="Google Shape;1691;p41"/>
          <p:cNvSpPr/>
          <p:nvPr>
            <p:ph idx="6" type="pic"/>
          </p:nvPr>
        </p:nvSpPr>
        <p:spPr>
          <a:xfrm>
            <a:off x="4916100" y="3022475"/>
            <a:ext cx="3054300" cy="1864500"/>
          </a:xfrm>
          <a:prstGeom prst="roundRect">
            <a:avLst>
              <a:gd fmla="val 3854" name="adj"/>
            </a:avLst>
          </a:prstGeom>
          <a:noFill/>
          <a:ln>
            <a:noFill/>
          </a:ln>
        </p:spPr>
      </p:sp>
      <p:sp>
        <p:nvSpPr>
          <p:cNvPr id="1692" name="Google Shape;1692;p41"/>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1_1_1_1_1_1_1_1_1_1_2_1_1_1_1_1_1_1_1_1_1_1_1_1_1_1_1_1">
    <p:spTree>
      <p:nvGrpSpPr>
        <p:cNvPr id="1693" name="Shape 1693"/>
        <p:cNvGrpSpPr/>
        <p:nvPr/>
      </p:nvGrpSpPr>
      <p:grpSpPr>
        <a:xfrm>
          <a:off x="0" y="0"/>
          <a:ext cx="0" cy="0"/>
          <a:chOff x="0" y="0"/>
          <a:chExt cx="0" cy="0"/>
        </a:xfrm>
      </p:grpSpPr>
      <p:sp>
        <p:nvSpPr>
          <p:cNvPr id="1694" name="Google Shape;1694;p42"/>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695" name="Google Shape;1695;p42"/>
          <p:cNvGrpSpPr/>
          <p:nvPr/>
        </p:nvGrpSpPr>
        <p:grpSpPr>
          <a:xfrm>
            <a:off x="-6096" y="-3429"/>
            <a:ext cx="9156192" cy="5150358"/>
            <a:chOff x="0" y="0"/>
            <a:chExt cx="12192000" cy="6858000"/>
          </a:xfrm>
        </p:grpSpPr>
        <p:sp>
          <p:nvSpPr>
            <p:cNvPr id="1696" name="Google Shape;1696;p42"/>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7" name="Google Shape;1697;p42"/>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8" name="Google Shape;1698;p42"/>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9" name="Google Shape;1699;p42"/>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0" name="Google Shape;1700;p42"/>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1" name="Google Shape;1701;p42"/>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2" name="Google Shape;1702;p42"/>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3" name="Google Shape;1703;p42"/>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4" name="Google Shape;1704;p42"/>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5" name="Google Shape;1705;p42"/>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6" name="Google Shape;1706;p42"/>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7" name="Google Shape;1707;p42"/>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8" name="Google Shape;1708;p42"/>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9" name="Google Shape;1709;p42"/>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0" name="Google Shape;1710;p42"/>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1" name="Google Shape;1711;p42"/>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2" name="Google Shape;1712;p42"/>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3" name="Google Shape;1713;p42"/>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4" name="Google Shape;1714;p42"/>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5" name="Google Shape;1715;p42"/>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6" name="Google Shape;1716;p42"/>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7" name="Google Shape;1717;p42"/>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8" name="Google Shape;1718;p42"/>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9" name="Google Shape;1719;p42"/>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0" name="Google Shape;1720;p42"/>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1" name="Google Shape;1721;p42"/>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2" name="Google Shape;1722;p42"/>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3" name="Google Shape;1723;p42"/>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4" name="Google Shape;1724;p42"/>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5" name="Google Shape;1725;p42"/>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6" name="Google Shape;1726;p42"/>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7" name="Google Shape;1727;p42"/>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8" name="Google Shape;1728;p42"/>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9" name="Google Shape;1729;p42"/>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0" name="Google Shape;1730;p42"/>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1" name="Google Shape;1731;p42"/>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2" name="Google Shape;1732;p42"/>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3" name="Google Shape;1733;p42"/>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4" name="Google Shape;1734;p42"/>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5" name="Google Shape;1735;p42"/>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6" name="Google Shape;1736;p42"/>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7" name="Google Shape;1737;p42"/>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8" name="Google Shape;1738;p42"/>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9" name="Google Shape;1739;p42"/>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0" name="Google Shape;1740;p42"/>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1" name="Google Shape;1741;p42"/>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2" name="Google Shape;1742;p42"/>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3" name="Google Shape;1743;p42"/>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4" name="Google Shape;1744;p42"/>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5" name="Google Shape;1745;p42"/>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6" name="Google Shape;1746;p42"/>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7" name="Google Shape;1747;p42"/>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8" name="Google Shape;1748;p42"/>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9" name="Google Shape;1749;p42"/>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0" name="Google Shape;1750;p42"/>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1" name="Google Shape;1751;p42"/>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2" name="Google Shape;1752;p42"/>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3" name="Google Shape;1753;p42"/>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4" name="Google Shape;1754;p42"/>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755" name="Google Shape;1755;p4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56" name="Google Shape;1756;p42"/>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57" name="Google Shape;1757;p42"/>
          <p:cNvSpPr txBox="1"/>
          <p:nvPr>
            <p:ph idx="1" type="body"/>
          </p:nvPr>
        </p:nvSpPr>
        <p:spPr>
          <a:xfrm>
            <a:off x="423750" y="2391699"/>
            <a:ext cx="25869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758" name="Google Shape;1758;p42"/>
          <p:cNvSpPr txBox="1"/>
          <p:nvPr>
            <p:ph idx="2" type="subTitle"/>
          </p:nvPr>
        </p:nvSpPr>
        <p:spPr>
          <a:xfrm>
            <a:off x="423750" y="2160100"/>
            <a:ext cx="25869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59" name="Google Shape;1759;p42"/>
          <p:cNvSpPr txBox="1"/>
          <p:nvPr>
            <p:ph idx="3" type="body"/>
          </p:nvPr>
        </p:nvSpPr>
        <p:spPr>
          <a:xfrm>
            <a:off x="3276074" y="2391699"/>
            <a:ext cx="25869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760" name="Google Shape;1760;p42"/>
          <p:cNvSpPr txBox="1"/>
          <p:nvPr>
            <p:ph idx="4" type="subTitle"/>
          </p:nvPr>
        </p:nvSpPr>
        <p:spPr>
          <a:xfrm>
            <a:off x="3276071" y="2160100"/>
            <a:ext cx="25869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61" name="Google Shape;1761;p42"/>
          <p:cNvSpPr/>
          <p:nvPr>
            <p:ph idx="5" type="pic"/>
          </p:nvPr>
        </p:nvSpPr>
        <p:spPr>
          <a:xfrm>
            <a:off x="423750" y="3022475"/>
            <a:ext cx="2586900" cy="1864500"/>
          </a:xfrm>
          <a:prstGeom prst="roundRect">
            <a:avLst>
              <a:gd fmla="val 3854" name="adj"/>
            </a:avLst>
          </a:prstGeom>
          <a:noFill/>
          <a:ln>
            <a:noFill/>
          </a:ln>
        </p:spPr>
      </p:sp>
      <p:sp>
        <p:nvSpPr>
          <p:cNvPr id="1762" name="Google Shape;1762;p42"/>
          <p:cNvSpPr/>
          <p:nvPr>
            <p:ph idx="6" type="pic"/>
          </p:nvPr>
        </p:nvSpPr>
        <p:spPr>
          <a:xfrm>
            <a:off x="3276071" y="3022475"/>
            <a:ext cx="2586900" cy="1864500"/>
          </a:xfrm>
          <a:prstGeom prst="roundRect">
            <a:avLst>
              <a:gd fmla="val 3854" name="adj"/>
            </a:avLst>
          </a:prstGeom>
          <a:noFill/>
          <a:ln>
            <a:noFill/>
          </a:ln>
        </p:spPr>
      </p:sp>
      <p:sp>
        <p:nvSpPr>
          <p:cNvPr id="1763" name="Google Shape;1763;p42"/>
          <p:cNvSpPr txBox="1"/>
          <p:nvPr>
            <p:ph idx="7" type="body"/>
          </p:nvPr>
        </p:nvSpPr>
        <p:spPr>
          <a:xfrm>
            <a:off x="6128397" y="2391699"/>
            <a:ext cx="25869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764" name="Google Shape;1764;p42"/>
          <p:cNvSpPr txBox="1"/>
          <p:nvPr>
            <p:ph idx="8" type="subTitle"/>
          </p:nvPr>
        </p:nvSpPr>
        <p:spPr>
          <a:xfrm>
            <a:off x="6128391" y="2160100"/>
            <a:ext cx="25869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65" name="Google Shape;1765;p42"/>
          <p:cNvSpPr/>
          <p:nvPr>
            <p:ph idx="9" type="pic"/>
          </p:nvPr>
        </p:nvSpPr>
        <p:spPr>
          <a:xfrm>
            <a:off x="6128391" y="3022475"/>
            <a:ext cx="2586900" cy="1864500"/>
          </a:xfrm>
          <a:prstGeom prst="roundRect">
            <a:avLst>
              <a:gd fmla="val 3854" name="adj"/>
            </a:avLst>
          </a:prstGeom>
          <a:noFill/>
          <a:ln>
            <a:noFill/>
          </a:ln>
        </p:spPr>
      </p:sp>
      <p:sp>
        <p:nvSpPr>
          <p:cNvPr id="1766" name="Google Shape;1766;p4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1_1_1_1_1_1_1_1_1_1_2_1_1_1_1_1_1_1_1_1_1_1_1_1_1_1_1_1_1">
    <p:spTree>
      <p:nvGrpSpPr>
        <p:cNvPr id="1767" name="Shape 1767"/>
        <p:cNvGrpSpPr/>
        <p:nvPr/>
      </p:nvGrpSpPr>
      <p:grpSpPr>
        <a:xfrm>
          <a:off x="0" y="0"/>
          <a:ext cx="0" cy="0"/>
          <a:chOff x="0" y="0"/>
          <a:chExt cx="0" cy="0"/>
        </a:xfrm>
      </p:grpSpPr>
      <p:sp>
        <p:nvSpPr>
          <p:cNvPr id="1768" name="Google Shape;1768;p43"/>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769" name="Google Shape;1769;p43"/>
          <p:cNvGrpSpPr/>
          <p:nvPr/>
        </p:nvGrpSpPr>
        <p:grpSpPr>
          <a:xfrm>
            <a:off x="-6096" y="-3429"/>
            <a:ext cx="9156192" cy="5150358"/>
            <a:chOff x="0" y="0"/>
            <a:chExt cx="12192000" cy="6858000"/>
          </a:xfrm>
        </p:grpSpPr>
        <p:sp>
          <p:nvSpPr>
            <p:cNvPr id="1770" name="Google Shape;1770;p43"/>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1" name="Google Shape;1771;p43"/>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2" name="Google Shape;1772;p43"/>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3" name="Google Shape;1773;p43"/>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4" name="Google Shape;1774;p43"/>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5" name="Google Shape;1775;p43"/>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6" name="Google Shape;1776;p43"/>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7" name="Google Shape;1777;p43"/>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8" name="Google Shape;1778;p43"/>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9" name="Google Shape;1779;p43"/>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0" name="Google Shape;1780;p43"/>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1" name="Google Shape;1781;p43"/>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2" name="Google Shape;1782;p43"/>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3" name="Google Shape;1783;p43"/>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4" name="Google Shape;1784;p43"/>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5" name="Google Shape;1785;p43"/>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6" name="Google Shape;1786;p43"/>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7" name="Google Shape;1787;p43"/>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8" name="Google Shape;1788;p43"/>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9" name="Google Shape;1789;p43"/>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0" name="Google Shape;1790;p43"/>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1" name="Google Shape;1791;p43"/>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2" name="Google Shape;1792;p43"/>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3" name="Google Shape;1793;p43"/>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4" name="Google Shape;1794;p43"/>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5" name="Google Shape;1795;p43"/>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6" name="Google Shape;1796;p43"/>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7" name="Google Shape;1797;p43"/>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8" name="Google Shape;1798;p43"/>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9" name="Google Shape;1799;p43"/>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0" name="Google Shape;1800;p43"/>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1" name="Google Shape;1801;p43"/>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2" name="Google Shape;1802;p43"/>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3" name="Google Shape;1803;p43"/>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4" name="Google Shape;1804;p43"/>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5" name="Google Shape;1805;p43"/>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6" name="Google Shape;1806;p43"/>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7" name="Google Shape;1807;p43"/>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8" name="Google Shape;1808;p43"/>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9" name="Google Shape;1809;p43"/>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0" name="Google Shape;1810;p43"/>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1" name="Google Shape;1811;p43"/>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2" name="Google Shape;1812;p43"/>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3" name="Google Shape;1813;p43"/>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4" name="Google Shape;1814;p43"/>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5" name="Google Shape;1815;p43"/>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6" name="Google Shape;1816;p43"/>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7" name="Google Shape;1817;p43"/>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8" name="Google Shape;1818;p43"/>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9" name="Google Shape;1819;p43"/>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0" name="Google Shape;1820;p43"/>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1" name="Google Shape;1821;p43"/>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2" name="Google Shape;1822;p43"/>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3" name="Google Shape;1823;p43"/>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4" name="Google Shape;1824;p43"/>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5" name="Google Shape;1825;p43"/>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6" name="Google Shape;1826;p43"/>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7" name="Google Shape;1827;p43"/>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8" name="Google Shape;1828;p43"/>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829" name="Google Shape;1829;p43"/>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30" name="Google Shape;1830;p43"/>
          <p:cNvSpPr/>
          <p:nvPr>
            <p:ph idx="2" type="pic"/>
          </p:nvPr>
        </p:nvSpPr>
        <p:spPr>
          <a:xfrm>
            <a:off x="436350" y="262350"/>
            <a:ext cx="8271300" cy="4618800"/>
          </a:xfrm>
          <a:prstGeom prst="roundRect">
            <a:avLst>
              <a:gd fmla="val 3854" name="adj"/>
            </a:avLst>
          </a:prstGeom>
          <a:noFill/>
          <a:ln>
            <a:noFill/>
          </a:ln>
        </p:spPr>
      </p:sp>
      <p:sp>
        <p:nvSpPr>
          <p:cNvPr id="1831" name="Google Shape;1831;p43"/>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1_1_1_1_1_1_1_1_1_1_2_1_1_1_1_1_1_1_1_1_1_1_1_1_1_1_1_1_1_1">
    <p:spTree>
      <p:nvGrpSpPr>
        <p:cNvPr id="1832" name="Shape 1832"/>
        <p:cNvGrpSpPr/>
        <p:nvPr/>
      </p:nvGrpSpPr>
      <p:grpSpPr>
        <a:xfrm>
          <a:off x="0" y="0"/>
          <a:ext cx="0" cy="0"/>
          <a:chOff x="0" y="0"/>
          <a:chExt cx="0" cy="0"/>
        </a:xfrm>
      </p:grpSpPr>
      <p:sp>
        <p:nvSpPr>
          <p:cNvPr id="1833" name="Google Shape;1833;p44"/>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834" name="Google Shape;1834;p44"/>
          <p:cNvGrpSpPr/>
          <p:nvPr/>
        </p:nvGrpSpPr>
        <p:grpSpPr>
          <a:xfrm>
            <a:off x="-6096" y="-3429"/>
            <a:ext cx="9156192" cy="5150358"/>
            <a:chOff x="0" y="0"/>
            <a:chExt cx="12192000" cy="6858000"/>
          </a:xfrm>
        </p:grpSpPr>
        <p:sp>
          <p:nvSpPr>
            <p:cNvPr id="1835" name="Google Shape;1835;p44"/>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6" name="Google Shape;1836;p44"/>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7" name="Google Shape;1837;p44"/>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8" name="Google Shape;1838;p44"/>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9" name="Google Shape;1839;p44"/>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0" name="Google Shape;1840;p44"/>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1" name="Google Shape;1841;p44"/>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2" name="Google Shape;1842;p44"/>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3" name="Google Shape;1843;p44"/>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4" name="Google Shape;1844;p44"/>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5" name="Google Shape;1845;p44"/>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6" name="Google Shape;1846;p44"/>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7" name="Google Shape;1847;p44"/>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8" name="Google Shape;1848;p44"/>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9" name="Google Shape;1849;p44"/>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0" name="Google Shape;1850;p44"/>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1" name="Google Shape;1851;p44"/>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2" name="Google Shape;1852;p44"/>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3" name="Google Shape;1853;p44"/>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4" name="Google Shape;1854;p44"/>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5" name="Google Shape;1855;p44"/>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6" name="Google Shape;1856;p44"/>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7" name="Google Shape;1857;p44"/>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8" name="Google Shape;1858;p44"/>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9" name="Google Shape;1859;p44"/>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0" name="Google Shape;1860;p44"/>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1" name="Google Shape;1861;p44"/>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2" name="Google Shape;1862;p44"/>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3" name="Google Shape;1863;p44"/>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4" name="Google Shape;1864;p44"/>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5" name="Google Shape;1865;p44"/>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6" name="Google Shape;1866;p44"/>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7" name="Google Shape;1867;p44"/>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8" name="Google Shape;1868;p44"/>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9" name="Google Shape;1869;p44"/>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0" name="Google Shape;1870;p44"/>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1" name="Google Shape;1871;p44"/>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2" name="Google Shape;1872;p44"/>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3" name="Google Shape;1873;p44"/>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4" name="Google Shape;1874;p44"/>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5" name="Google Shape;1875;p44"/>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6" name="Google Shape;1876;p44"/>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7" name="Google Shape;1877;p44"/>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8" name="Google Shape;1878;p44"/>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9" name="Google Shape;1879;p44"/>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0" name="Google Shape;1880;p44"/>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1" name="Google Shape;1881;p44"/>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2" name="Google Shape;1882;p44"/>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3" name="Google Shape;1883;p44"/>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4" name="Google Shape;1884;p44"/>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5" name="Google Shape;1885;p44"/>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6" name="Google Shape;1886;p44"/>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7" name="Google Shape;1887;p44"/>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8" name="Google Shape;1888;p44"/>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9" name="Google Shape;1889;p44"/>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0" name="Google Shape;1890;p44"/>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1" name="Google Shape;1891;p44"/>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2" name="Google Shape;1892;p44"/>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3" name="Google Shape;1893;p44"/>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894" name="Google Shape;1894;p4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95" name="Google Shape;1895;p44"/>
          <p:cNvSpPr txBox="1"/>
          <p:nvPr>
            <p:ph type="title"/>
          </p:nvPr>
        </p:nvSpPr>
        <p:spPr>
          <a:xfrm>
            <a:off x="208725" y="344175"/>
            <a:ext cx="8729700" cy="8847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96" name="Google Shape;1896;p44"/>
          <p:cNvSpPr/>
          <p:nvPr>
            <p:ph idx="2" type="pic"/>
          </p:nvPr>
        </p:nvSpPr>
        <p:spPr>
          <a:xfrm>
            <a:off x="208725" y="1344450"/>
            <a:ext cx="2838600" cy="1151100"/>
          </a:xfrm>
          <a:prstGeom prst="roundRect">
            <a:avLst>
              <a:gd fmla="val 3854" name="adj"/>
            </a:avLst>
          </a:prstGeom>
          <a:noFill/>
          <a:ln>
            <a:noFill/>
          </a:ln>
        </p:spPr>
      </p:sp>
      <p:sp>
        <p:nvSpPr>
          <p:cNvPr id="1897" name="Google Shape;1897;p44"/>
          <p:cNvSpPr/>
          <p:nvPr>
            <p:ph idx="3" type="pic"/>
          </p:nvPr>
        </p:nvSpPr>
        <p:spPr>
          <a:xfrm>
            <a:off x="3154251" y="1344450"/>
            <a:ext cx="2838600" cy="1151100"/>
          </a:xfrm>
          <a:prstGeom prst="roundRect">
            <a:avLst>
              <a:gd fmla="val 3854" name="adj"/>
            </a:avLst>
          </a:prstGeom>
          <a:noFill/>
          <a:ln>
            <a:noFill/>
          </a:ln>
        </p:spPr>
      </p:sp>
      <p:sp>
        <p:nvSpPr>
          <p:cNvPr id="1898" name="Google Shape;1898;p44"/>
          <p:cNvSpPr/>
          <p:nvPr>
            <p:ph idx="4" type="pic"/>
          </p:nvPr>
        </p:nvSpPr>
        <p:spPr>
          <a:xfrm>
            <a:off x="6099777" y="1344450"/>
            <a:ext cx="2838600" cy="1151100"/>
          </a:xfrm>
          <a:prstGeom prst="roundRect">
            <a:avLst>
              <a:gd fmla="val 3854" name="adj"/>
            </a:avLst>
          </a:prstGeom>
          <a:noFill/>
          <a:ln>
            <a:noFill/>
          </a:ln>
        </p:spPr>
      </p:sp>
      <p:sp>
        <p:nvSpPr>
          <p:cNvPr id="1899" name="Google Shape;1899;p44"/>
          <p:cNvSpPr/>
          <p:nvPr>
            <p:ph idx="5" type="pic"/>
          </p:nvPr>
        </p:nvSpPr>
        <p:spPr>
          <a:xfrm>
            <a:off x="208725" y="2611125"/>
            <a:ext cx="2838600" cy="1151100"/>
          </a:xfrm>
          <a:prstGeom prst="roundRect">
            <a:avLst>
              <a:gd fmla="val 3854" name="adj"/>
            </a:avLst>
          </a:prstGeom>
          <a:noFill/>
          <a:ln>
            <a:noFill/>
          </a:ln>
        </p:spPr>
      </p:sp>
      <p:sp>
        <p:nvSpPr>
          <p:cNvPr id="1900" name="Google Shape;1900;p44"/>
          <p:cNvSpPr/>
          <p:nvPr>
            <p:ph idx="6" type="pic"/>
          </p:nvPr>
        </p:nvSpPr>
        <p:spPr>
          <a:xfrm>
            <a:off x="3154251" y="2611125"/>
            <a:ext cx="2838600" cy="1151100"/>
          </a:xfrm>
          <a:prstGeom prst="roundRect">
            <a:avLst>
              <a:gd fmla="val 3854" name="adj"/>
            </a:avLst>
          </a:prstGeom>
          <a:noFill/>
          <a:ln>
            <a:noFill/>
          </a:ln>
        </p:spPr>
      </p:sp>
      <p:sp>
        <p:nvSpPr>
          <p:cNvPr id="1901" name="Google Shape;1901;p44"/>
          <p:cNvSpPr/>
          <p:nvPr>
            <p:ph idx="7" type="pic"/>
          </p:nvPr>
        </p:nvSpPr>
        <p:spPr>
          <a:xfrm>
            <a:off x="6099777" y="2611125"/>
            <a:ext cx="2838600" cy="1151100"/>
          </a:xfrm>
          <a:prstGeom prst="roundRect">
            <a:avLst>
              <a:gd fmla="val 3854" name="adj"/>
            </a:avLst>
          </a:prstGeom>
          <a:noFill/>
          <a:ln>
            <a:noFill/>
          </a:ln>
        </p:spPr>
      </p:sp>
      <p:sp>
        <p:nvSpPr>
          <p:cNvPr id="1902" name="Google Shape;1902;p44"/>
          <p:cNvSpPr/>
          <p:nvPr>
            <p:ph idx="8" type="pic"/>
          </p:nvPr>
        </p:nvSpPr>
        <p:spPr>
          <a:xfrm>
            <a:off x="208725" y="3877800"/>
            <a:ext cx="2838600" cy="1151100"/>
          </a:xfrm>
          <a:prstGeom prst="roundRect">
            <a:avLst>
              <a:gd fmla="val 3854" name="adj"/>
            </a:avLst>
          </a:prstGeom>
          <a:noFill/>
          <a:ln>
            <a:noFill/>
          </a:ln>
        </p:spPr>
      </p:sp>
      <p:sp>
        <p:nvSpPr>
          <p:cNvPr id="1903" name="Google Shape;1903;p44"/>
          <p:cNvSpPr/>
          <p:nvPr>
            <p:ph idx="9" type="pic"/>
          </p:nvPr>
        </p:nvSpPr>
        <p:spPr>
          <a:xfrm>
            <a:off x="3154251" y="3877800"/>
            <a:ext cx="2838600" cy="1151100"/>
          </a:xfrm>
          <a:prstGeom prst="roundRect">
            <a:avLst>
              <a:gd fmla="val 3854" name="adj"/>
            </a:avLst>
          </a:prstGeom>
          <a:noFill/>
          <a:ln>
            <a:noFill/>
          </a:ln>
        </p:spPr>
      </p:sp>
      <p:sp>
        <p:nvSpPr>
          <p:cNvPr id="1904" name="Google Shape;1904;p44"/>
          <p:cNvSpPr/>
          <p:nvPr>
            <p:ph idx="13" type="pic"/>
          </p:nvPr>
        </p:nvSpPr>
        <p:spPr>
          <a:xfrm>
            <a:off x="6099777" y="3877800"/>
            <a:ext cx="2838600" cy="1151100"/>
          </a:xfrm>
          <a:prstGeom prst="roundRect">
            <a:avLst>
              <a:gd fmla="val 3854" name="adj"/>
            </a:avLst>
          </a:prstGeom>
          <a:noFill/>
          <a:ln>
            <a:noFill/>
          </a:ln>
        </p:spPr>
      </p:sp>
      <p:sp>
        <p:nvSpPr>
          <p:cNvPr id="1905" name="Google Shape;1905;p4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32" Type="http://schemas.openxmlformats.org/officeDocument/2006/relationships/theme" Target="../theme/theme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57925"/>
            <a:ext cx="6411000" cy="572700"/>
          </a:xfrm>
          <a:prstGeom prst="rect">
            <a:avLst/>
          </a:prstGeom>
          <a:noFill/>
          <a:ln>
            <a:noFill/>
          </a:ln>
        </p:spPr>
        <p:txBody>
          <a:bodyPr anchorCtr="0" anchor="t" bIns="91425" lIns="91425" spcFirstLastPara="1" rIns="91425" wrap="square" tIns="91425">
            <a:spAutoFit/>
          </a:bodyPr>
          <a:lstStyle>
            <a:lvl1pPr lvl="0">
              <a:lnSpc>
                <a:spcPct val="90000"/>
              </a:lnSpc>
              <a:spcBef>
                <a:spcPts val="0"/>
              </a:spcBef>
              <a:spcAft>
                <a:spcPts val="0"/>
              </a:spcAft>
              <a:buClr>
                <a:schemeClr val="dk1"/>
              </a:buClr>
              <a:buSzPts val="4800"/>
              <a:buFont typeface="Lexend"/>
              <a:buNone/>
              <a:defRPr sz="4800">
                <a:solidFill>
                  <a:schemeClr val="dk1"/>
                </a:solidFill>
                <a:latin typeface="Lexend"/>
                <a:ea typeface="Lexend"/>
                <a:cs typeface="Lexend"/>
                <a:sym typeface="Lexend"/>
              </a:defRPr>
            </a:lvl1pPr>
            <a:lvl2pPr lvl="1">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2pPr>
            <a:lvl3pPr lvl="2">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3pPr>
            <a:lvl4pPr lvl="3">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4pPr>
            <a:lvl5pPr lvl="4">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5pPr>
            <a:lvl6pPr lvl="5">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6pPr>
            <a:lvl7pPr lvl="6">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7pPr>
            <a:lvl8pPr lvl="7">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8pPr>
            <a:lvl9pPr lvl="8">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9pPr>
          </a:lstStyle>
          <a:p/>
        </p:txBody>
      </p:sp>
      <p:sp>
        <p:nvSpPr>
          <p:cNvPr id="52" name="Google Shape;5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3"/>
          <p:cNvSpPr txBox="1"/>
          <p:nvPr>
            <p:ph idx="1" type="body"/>
          </p:nvPr>
        </p:nvSpPr>
        <p:spPr>
          <a:xfrm>
            <a:off x="1239450" y="2823325"/>
            <a:ext cx="3145800" cy="2082000"/>
          </a:xfrm>
          <a:prstGeom prst="rect">
            <a:avLst/>
          </a:prstGeom>
          <a:noFill/>
          <a:ln>
            <a:noFill/>
          </a:ln>
        </p:spPr>
        <p:txBody>
          <a:bodyPr anchorCtr="0" anchor="t" bIns="91425" lIns="91425" spcFirstLastPara="1" rIns="91425" wrap="square" tIns="91425">
            <a:noAutofit/>
          </a:bodyPr>
          <a:lstStyle>
            <a:lvl1pPr indent="-279400" lvl="0" marL="4572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1pPr>
            <a:lvl2pPr indent="-279400" lvl="1" marL="914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2pPr>
            <a:lvl3pPr indent="-279400" lvl="2" marL="13716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3pPr>
            <a:lvl4pPr indent="-279400" lvl="3" marL="18288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4pPr>
            <a:lvl5pPr indent="-279400" lvl="4" marL="22860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5pPr>
            <a:lvl6pPr indent="-279400" lvl="5" marL="27432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6pPr>
            <a:lvl7pPr indent="-279400" lvl="6" marL="3200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7pPr>
            <a:lvl8pPr indent="-279400" lvl="7" marL="36576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8pPr>
            <a:lvl9pPr indent="-279400" lvl="8" marL="41148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864">
          <p15:clr>
            <a:srgbClr val="E46962"/>
          </p15:clr>
        </p15:guide>
        <p15:guide id="6" pos="196">
          <p15:clr>
            <a:srgbClr val="E46962"/>
          </p15:clr>
        </p15:guide>
        <p15:guide id="7" orient="horz" pos="936">
          <p15:clr>
            <a:srgbClr val="E46962"/>
          </p15:clr>
        </p15:guide>
        <p15:guide id="8" orient="horz" pos="684">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9" name="Shape 1909"/>
        <p:cNvGrpSpPr/>
        <p:nvPr/>
      </p:nvGrpSpPr>
      <p:grpSpPr>
        <a:xfrm>
          <a:off x="0" y="0"/>
          <a:ext cx="0" cy="0"/>
          <a:chOff x="0" y="0"/>
          <a:chExt cx="0" cy="0"/>
        </a:xfrm>
      </p:grpSpPr>
      <p:sp>
        <p:nvSpPr>
          <p:cNvPr id="1910" name="Google Shape;1910;p45"/>
          <p:cNvSpPr txBox="1"/>
          <p:nvPr>
            <p:ph idx="2" type="subTitle"/>
          </p:nvPr>
        </p:nvSpPr>
        <p:spPr>
          <a:xfrm>
            <a:off x="5549625" y="1528975"/>
            <a:ext cx="2563500" cy="213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2025-04-16 B.H.</a:t>
            </a:r>
            <a:endParaRPr/>
          </a:p>
        </p:txBody>
      </p:sp>
      <p:sp>
        <p:nvSpPr>
          <p:cNvPr id="1911" name="Google Shape;1911;p45"/>
          <p:cNvSpPr txBox="1"/>
          <p:nvPr>
            <p:ph type="title"/>
          </p:nvPr>
        </p:nvSpPr>
        <p:spPr>
          <a:xfrm>
            <a:off x="208725" y="344175"/>
            <a:ext cx="5340900" cy="20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600"/>
              <a:t>Domain Masterclass </a:t>
            </a:r>
            <a:endParaRPr sz="3600"/>
          </a:p>
          <a:p>
            <a:pPr indent="0" lvl="0" marL="0" rtl="0" algn="l">
              <a:spcBef>
                <a:spcPts val="0"/>
              </a:spcBef>
              <a:spcAft>
                <a:spcPts val="0"/>
              </a:spcAft>
              <a:buClr>
                <a:schemeClr val="dk1"/>
              </a:buClr>
              <a:buSzPts val="1100"/>
              <a:buFont typeface="Arial"/>
              <a:buNone/>
            </a:pPr>
            <a:r>
              <a:rPr lang="en" sz="3600"/>
              <a:t> </a:t>
            </a:r>
            <a:endParaRPr sz="3600"/>
          </a:p>
          <a:p>
            <a:pPr indent="0" lvl="0" marL="0" rtl="0" algn="l">
              <a:spcBef>
                <a:spcPts val="0"/>
              </a:spcBef>
              <a:spcAft>
                <a:spcPts val="0"/>
              </a:spcAft>
              <a:buClr>
                <a:schemeClr val="dk1"/>
              </a:buClr>
              <a:buSzPts val="1100"/>
              <a:buFont typeface="Arial"/>
              <a:buNone/>
            </a:pPr>
            <a:r>
              <a:rPr lang="en" sz="3600"/>
              <a:t>GTM (Engineering 🤣)</a:t>
            </a:r>
            <a:endParaRPr sz="3500"/>
          </a:p>
        </p:txBody>
      </p:sp>
      <p:grpSp>
        <p:nvGrpSpPr>
          <p:cNvPr id="1912" name="Google Shape;1912;p45"/>
          <p:cNvGrpSpPr/>
          <p:nvPr/>
        </p:nvGrpSpPr>
        <p:grpSpPr>
          <a:xfrm>
            <a:off x="1966534" y="2571650"/>
            <a:ext cx="5210945" cy="2242155"/>
            <a:chOff x="2267909" y="2831175"/>
            <a:chExt cx="4608193" cy="1982804"/>
          </a:xfrm>
        </p:grpSpPr>
        <p:grpSp>
          <p:nvGrpSpPr>
            <p:cNvPr id="1913" name="Google Shape;1913;p45"/>
            <p:cNvGrpSpPr/>
            <p:nvPr/>
          </p:nvGrpSpPr>
          <p:grpSpPr>
            <a:xfrm>
              <a:off x="2267909" y="3080044"/>
              <a:ext cx="4608193" cy="1733935"/>
              <a:chOff x="5485193" y="340487"/>
              <a:chExt cx="3462464" cy="1302829"/>
            </a:xfrm>
          </p:grpSpPr>
          <p:sp>
            <p:nvSpPr>
              <p:cNvPr id="1914" name="Google Shape;1914;p45"/>
              <p:cNvSpPr/>
              <p:nvPr/>
            </p:nvSpPr>
            <p:spPr>
              <a:xfrm>
                <a:off x="5485193" y="340487"/>
                <a:ext cx="3462464" cy="1296479"/>
              </a:xfrm>
              <a:custGeom>
                <a:rect b="b" l="l" r="r" t="t"/>
                <a:pathLst>
                  <a:path extrusionOk="0" h="1296479" w="3462464">
                    <a:moveTo>
                      <a:pt x="0" y="0"/>
                    </a:moveTo>
                    <a:lnTo>
                      <a:pt x="3462464" y="0"/>
                    </a:lnTo>
                    <a:lnTo>
                      <a:pt x="3462464" y="1296480"/>
                    </a:lnTo>
                    <a:lnTo>
                      <a:pt x="0" y="1296480"/>
                    </a:lnTo>
                    <a:close/>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15" name="Google Shape;1915;p45"/>
              <p:cNvSpPr/>
              <p:nvPr/>
            </p:nvSpPr>
            <p:spPr>
              <a:xfrm>
                <a:off x="784021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16" name="Google Shape;1916;p45"/>
              <p:cNvSpPr/>
              <p:nvPr/>
            </p:nvSpPr>
            <p:spPr>
              <a:xfrm>
                <a:off x="802481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17" name="Google Shape;1917;p45"/>
              <p:cNvSpPr/>
              <p:nvPr/>
            </p:nvSpPr>
            <p:spPr>
              <a:xfrm>
                <a:off x="820934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18" name="Google Shape;1918;p45"/>
              <p:cNvSpPr/>
              <p:nvPr/>
            </p:nvSpPr>
            <p:spPr>
              <a:xfrm>
                <a:off x="839393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19" name="Google Shape;1919;p45"/>
              <p:cNvSpPr/>
              <p:nvPr/>
            </p:nvSpPr>
            <p:spPr>
              <a:xfrm>
                <a:off x="857853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0" name="Google Shape;1920;p45"/>
              <p:cNvSpPr/>
              <p:nvPr/>
            </p:nvSpPr>
            <p:spPr>
              <a:xfrm>
                <a:off x="876306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1" name="Google Shape;1921;p45"/>
              <p:cNvSpPr/>
              <p:nvPr/>
            </p:nvSpPr>
            <p:spPr>
              <a:xfrm>
                <a:off x="675500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2" name="Google Shape;1922;p45"/>
              <p:cNvSpPr/>
              <p:nvPr/>
            </p:nvSpPr>
            <p:spPr>
              <a:xfrm>
                <a:off x="693959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3" name="Google Shape;1923;p45"/>
              <p:cNvSpPr/>
              <p:nvPr/>
            </p:nvSpPr>
            <p:spPr>
              <a:xfrm>
                <a:off x="712412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4" name="Google Shape;1924;p45"/>
              <p:cNvSpPr/>
              <p:nvPr/>
            </p:nvSpPr>
            <p:spPr>
              <a:xfrm>
                <a:off x="730872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5" name="Google Shape;1925;p45"/>
              <p:cNvSpPr/>
              <p:nvPr/>
            </p:nvSpPr>
            <p:spPr>
              <a:xfrm>
                <a:off x="749331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6" name="Google Shape;1926;p45"/>
              <p:cNvSpPr/>
              <p:nvPr/>
            </p:nvSpPr>
            <p:spPr>
              <a:xfrm>
                <a:off x="7677911"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7" name="Google Shape;1927;p45"/>
              <p:cNvSpPr/>
              <p:nvPr/>
            </p:nvSpPr>
            <p:spPr>
              <a:xfrm>
                <a:off x="566978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8" name="Google Shape;1928;p45"/>
              <p:cNvSpPr/>
              <p:nvPr/>
            </p:nvSpPr>
            <p:spPr>
              <a:xfrm>
                <a:off x="585438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9" name="Google Shape;1929;p45"/>
              <p:cNvSpPr/>
              <p:nvPr/>
            </p:nvSpPr>
            <p:spPr>
              <a:xfrm>
                <a:off x="603897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0" name="Google Shape;1930;p45"/>
              <p:cNvSpPr/>
              <p:nvPr/>
            </p:nvSpPr>
            <p:spPr>
              <a:xfrm>
                <a:off x="622350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1" name="Google Shape;1931;p45"/>
              <p:cNvSpPr/>
              <p:nvPr/>
            </p:nvSpPr>
            <p:spPr>
              <a:xfrm>
                <a:off x="640810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2" name="Google Shape;1932;p45"/>
              <p:cNvSpPr/>
              <p:nvPr/>
            </p:nvSpPr>
            <p:spPr>
              <a:xfrm>
                <a:off x="659269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3" name="Google Shape;1933;p45"/>
              <p:cNvSpPr/>
              <p:nvPr/>
            </p:nvSpPr>
            <p:spPr>
              <a:xfrm>
                <a:off x="5485193" y="525653"/>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4" name="Google Shape;1934;p45"/>
              <p:cNvSpPr/>
              <p:nvPr/>
            </p:nvSpPr>
            <p:spPr>
              <a:xfrm>
                <a:off x="5485193" y="1451737"/>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5" name="Google Shape;1935;p45"/>
              <p:cNvSpPr/>
              <p:nvPr/>
            </p:nvSpPr>
            <p:spPr>
              <a:xfrm>
                <a:off x="5485193" y="1636966"/>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6" name="Google Shape;1936;p45"/>
              <p:cNvSpPr/>
              <p:nvPr/>
            </p:nvSpPr>
            <p:spPr>
              <a:xfrm>
                <a:off x="5485193" y="1266507"/>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7" name="Google Shape;1937;p45"/>
              <p:cNvSpPr/>
              <p:nvPr/>
            </p:nvSpPr>
            <p:spPr>
              <a:xfrm>
                <a:off x="5485193" y="1081278"/>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8" name="Google Shape;1938;p45"/>
              <p:cNvSpPr/>
              <p:nvPr/>
            </p:nvSpPr>
            <p:spPr>
              <a:xfrm>
                <a:off x="5485193" y="896112"/>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9" name="Google Shape;1939;p45"/>
              <p:cNvSpPr/>
              <p:nvPr/>
            </p:nvSpPr>
            <p:spPr>
              <a:xfrm>
                <a:off x="5485193" y="710882"/>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940" name="Google Shape;1940;p45"/>
            <p:cNvSpPr/>
            <p:nvPr/>
          </p:nvSpPr>
          <p:spPr>
            <a:xfrm>
              <a:off x="2764500" y="3326025"/>
              <a:ext cx="1195167" cy="737592"/>
            </a:xfrm>
            <a:custGeom>
              <a:rect b="b" l="l" r="r" t="t"/>
              <a:pathLst>
                <a:path extrusionOk="0" h="555625" w="922909">
                  <a:moveTo>
                    <a:pt x="0" y="0"/>
                  </a:moveTo>
                  <a:lnTo>
                    <a:pt x="922909" y="0"/>
                  </a:lnTo>
                  <a:lnTo>
                    <a:pt x="922909" y="555625"/>
                  </a:lnTo>
                  <a:lnTo>
                    <a:pt x="0" y="555625"/>
                  </a:lnTo>
                  <a:close/>
                </a:path>
              </a:pathLst>
            </a:custGeom>
            <a:solidFill>
              <a:schemeClr val="accent5"/>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1" name="Google Shape;1941;p45"/>
            <p:cNvSpPr/>
            <p:nvPr/>
          </p:nvSpPr>
          <p:spPr>
            <a:xfrm>
              <a:off x="5406200" y="2831175"/>
              <a:ext cx="974139" cy="985252"/>
            </a:xfrm>
            <a:custGeom>
              <a:rect b="b" l="l" r="r" t="t"/>
              <a:pathLst>
                <a:path extrusionOk="0" h="740791" w="740790">
                  <a:moveTo>
                    <a:pt x="740791" y="370395"/>
                  </a:moveTo>
                  <a:cubicBezTo>
                    <a:pt x="740791" y="574959"/>
                    <a:pt x="574959" y="740791"/>
                    <a:pt x="370396" y="740791"/>
                  </a:cubicBezTo>
                  <a:cubicBezTo>
                    <a:pt x="165832" y="740791"/>
                    <a:pt x="0" y="574959"/>
                    <a:pt x="0" y="370395"/>
                  </a:cubicBezTo>
                  <a:cubicBezTo>
                    <a:pt x="0" y="165832"/>
                    <a:pt x="165832" y="0"/>
                    <a:pt x="370396" y="0"/>
                  </a:cubicBezTo>
                  <a:cubicBezTo>
                    <a:pt x="574959" y="0"/>
                    <a:pt x="740791" y="165832"/>
                    <a:pt x="740791" y="370395"/>
                  </a:cubicBezTo>
                  <a:close/>
                </a:path>
              </a:pathLst>
            </a:custGeom>
            <a:solidFill>
              <a:schemeClr val="accent3"/>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2" name="Google Shape;1942;p45"/>
            <p:cNvSpPr/>
            <p:nvPr/>
          </p:nvSpPr>
          <p:spPr>
            <a:xfrm>
              <a:off x="4203775" y="3816425"/>
              <a:ext cx="736446" cy="738062"/>
            </a:xfrm>
            <a:custGeom>
              <a:rect b="b" l="l" r="r" t="t"/>
              <a:pathLst>
                <a:path extrusionOk="0" h="581151" w="553719">
                  <a:moveTo>
                    <a:pt x="553720" y="581152"/>
                  </a:moveTo>
                  <a:lnTo>
                    <a:pt x="0" y="581152"/>
                  </a:lnTo>
                  <a:lnTo>
                    <a:pt x="0" y="0"/>
                  </a:lnTo>
                  <a:lnTo>
                    <a:pt x="553720" y="581152"/>
                  </a:lnTo>
                  <a:close/>
                </a:path>
              </a:pathLst>
            </a:custGeom>
            <a:solidFill>
              <a:schemeClr val="accent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7" name="Shape 2037"/>
        <p:cNvGrpSpPr/>
        <p:nvPr/>
      </p:nvGrpSpPr>
      <p:grpSpPr>
        <a:xfrm>
          <a:off x="0" y="0"/>
          <a:ext cx="0" cy="0"/>
          <a:chOff x="0" y="0"/>
          <a:chExt cx="0" cy="0"/>
        </a:xfrm>
      </p:grpSpPr>
      <p:sp>
        <p:nvSpPr>
          <p:cNvPr id="2038" name="Google Shape;2038;p54"/>
          <p:cNvSpPr/>
          <p:nvPr/>
        </p:nvSpPr>
        <p:spPr>
          <a:xfrm>
            <a:off x="342575" y="2758100"/>
            <a:ext cx="3887100" cy="1202100"/>
          </a:xfrm>
          <a:prstGeom prst="roundRect">
            <a:avLst>
              <a:gd fmla="val 4803" name="adj"/>
            </a:avLst>
          </a:prstGeom>
          <a:solidFill>
            <a:schemeClr val="lt2"/>
          </a:solidFill>
          <a:ln>
            <a:noFill/>
          </a:ln>
          <a:effectLst>
            <a:outerShdw blurRad="57150" rotWithShape="0" algn="bl" dist="19050">
              <a:srgbClr val="000000">
                <a:alpha val="1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39" name="Google Shape;2039;p54"/>
          <p:cNvSpPr txBox="1"/>
          <p:nvPr>
            <p:ph idx="4" type="subTitle"/>
          </p:nvPr>
        </p:nvSpPr>
        <p:spPr>
          <a:xfrm>
            <a:off x="412750" y="2821025"/>
            <a:ext cx="3675900" cy="11391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Font typeface="Arial"/>
              <a:buChar char="●"/>
            </a:pPr>
            <a:r>
              <a:rPr lang="en"/>
              <a:t>Encouraged them to text me/respond using personal email hence “low” response rate</a:t>
            </a:r>
            <a:endParaRPr/>
          </a:p>
          <a:p>
            <a:pPr indent="0" lvl="0" marL="457200" rtl="0" algn="l">
              <a:lnSpc>
                <a:spcPct val="100000"/>
              </a:lnSpc>
              <a:spcBef>
                <a:spcPts val="0"/>
              </a:spcBef>
              <a:spcAft>
                <a:spcPts val="0"/>
              </a:spcAft>
              <a:buNone/>
            </a:pPr>
            <a:r>
              <a:t/>
            </a:r>
            <a:endParaRPr/>
          </a:p>
        </p:txBody>
      </p:sp>
      <p:sp>
        <p:nvSpPr>
          <p:cNvPr id="2040" name="Google Shape;2040;p54"/>
          <p:cNvSpPr txBox="1"/>
          <p:nvPr>
            <p:ph type="title"/>
          </p:nvPr>
        </p:nvSpPr>
        <p:spPr>
          <a:xfrm>
            <a:off x="209775" y="337650"/>
            <a:ext cx="80118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Pm campaign results</a:t>
            </a:r>
            <a:endParaRPr/>
          </a:p>
        </p:txBody>
      </p:sp>
      <p:pic>
        <p:nvPicPr>
          <p:cNvPr id="2041" name="Google Shape;2041;p54"/>
          <p:cNvPicPr preferRelativeResize="0"/>
          <p:nvPr/>
        </p:nvPicPr>
        <p:blipFill>
          <a:blip r:embed="rId3">
            <a:alphaModFix/>
          </a:blip>
          <a:stretch>
            <a:fillRect/>
          </a:stretch>
        </p:blipFill>
        <p:spPr>
          <a:xfrm>
            <a:off x="152400" y="1339650"/>
            <a:ext cx="8839197" cy="48100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5" name="Shape 2045"/>
        <p:cNvGrpSpPr/>
        <p:nvPr/>
      </p:nvGrpSpPr>
      <p:grpSpPr>
        <a:xfrm>
          <a:off x="0" y="0"/>
          <a:ext cx="0" cy="0"/>
          <a:chOff x="0" y="0"/>
          <a:chExt cx="0" cy="0"/>
        </a:xfrm>
      </p:grpSpPr>
      <p:sp>
        <p:nvSpPr>
          <p:cNvPr id="2046" name="Google Shape;2046;p55"/>
          <p:cNvSpPr/>
          <p:nvPr/>
        </p:nvSpPr>
        <p:spPr>
          <a:xfrm>
            <a:off x="342575" y="1225975"/>
            <a:ext cx="3145200" cy="3524700"/>
          </a:xfrm>
          <a:prstGeom prst="roundRect">
            <a:avLst>
              <a:gd fmla="val 4803" name="adj"/>
            </a:avLst>
          </a:prstGeom>
          <a:solidFill>
            <a:schemeClr val="lt2"/>
          </a:solidFill>
          <a:ln>
            <a:noFill/>
          </a:ln>
          <a:effectLst>
            <a:outerShdw blurRad="57150" rotWithShape="0" algn="bl" dist="19050">
              <a:srgbClr val="000000">
                <a:alpha val="1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47" name="Google Shape;2047;p55"/>
          <p:cNvSpPr txBox="1"/>
          <p:nvPr>
            <p:ph idx="4" type="subTitle"/>
          </p:nvPr>
        </p:nvSpPr>
        <p:spPr>
          <a:xfrm>
            <a:off x="363825" y="1345450"/>
            <a:ext cx="3006600" cy="3401700"/>
          </a:xfrm>
          <a:prstGeom prst="rect">
            <a:avLst/>
          </a:prstGeom>
        </p:spPr>
        <p:txBody>
          <a:bodyPr anchorCtr="0" anchor="t" bIns="91425" lIns="91425" spcFirstLastPara="1" rIns="91425" wrap="square" tIns="91425">
            <a:spAutoFit/>
          </a:bodyPr>
          <a:lstStyle/>
          <a:p>
            <a:pPr indent="-298450" lvl="0" marL="457200" rtl="0" algn="l">
              <a:lnSpc>
                <a:spcPct val="100000"/>
              </a:lnSpc>
              <a:spcBef>
                <a:spcPts val="0"/>
              </a:spcBef>
              <a:spcAft>
                <a:spcPts val="0"/>
              </a:spcAft>
              <a:buSzPts val="1100"/>
              <a:buChar char="-"/>
            </a:pPr>
            <a:r>
              <a:rPr lang="en" sz="1100"/>
              <a:t>Market Positioning and Differentiation</a:t>
            </a:r>
            <a:endParaRPr sz="1100"/>
          </a:p>
          <a:p>
            <a:pPr indent="-298450" lvl="0" marL="457200" rtl="0" algn="l">
              <a:lnSpc>
                <a:spcPct val="100000"/>
              </a:lnSpc>
              <a:spcBef>
                <a:spcPts val="0"/>
              </a:spcBef>
              <a:spcAft>
                <a:spcPts val="0"/>
              </a:spcAft>
              <a:buSzPts val="1100"/>
              <a:buChar char="-"/>
            </a:pPr>
            <a:r>
              <a:rPr lang="en" sz="1100"/>
              <a:t>Product Development Strategy</a:t>
            </a:r>
            <a:endParaRPr sz="1100"/>
          </a:p>
          <a:p>
            <a:pPr indent="-298450" lvl="0" marL="457200" rtl="0" algn="l">
              <a:lnSpc>
                <a:spcPct val="100000"/>
              </a:lnSpc>
              <a:spcBef>
                <a:spcPts val="0"/>
              </a:spcBef>
              <a:spcAft>
                <a:spcPts val="0"/>
              </a:spcAft>
              <a:buSzPts val="1100"/>
              <a:buChar char="-"/>
            </a:pPr>
            <a:r>
              <a:rPr lang="en" sz="1100"/>
              <a:t>Competitive Sales Playbook</a:t>
            </a:r>
            <a:endParaRPr sz="1100"/>
          </a:p>
          <a:p>
            <a:pPr indent="-298450" lvl="0" marL="457200" rtl="0" algn="l">
              <a:lnSpc>
                <a:spcPct val="100000"/>
              </a:lnSpc>
              <a:spcBef>
                <a:spcPts val="0"/>
              </a:spcBef>
              <a:spcAft>
                <a:spcPts val="0"/>
              </a:spcAft>
              <a:buSzPts val="1100"/>
              <a:buChar char="-"/>
            </a:pPr>
            <a:r>
              <a:rPr lang="en" sz="1100"/>
              <a:t>Customer Acquisition Strategy</a:t>
            </a:r>
            <a:endParaRPr sz="1100"/>
          </a:p>
          <a:p>
            <a:pPr indent="-298450" lvl="0" marL="457200" rtl="0" algn="l">
              <a:lnSpc>
                <a:spcPct val="100000"/>
              </a:lnSpc>
              <a:spcBef>
                <a:spcPts val="0"/>
              </a:spcBef>
              <a:spcAft>
                <a:spcPts val="0"/>
              </a:spcAft>
              <a:buSzPts val="1100"/>
              <a:buChar char="-"/>
            </a:pPr>
            <a:r>
              <a:rPr lang="en" sz="1100"/>
              <a:t>Offer premium features that Thread charges for (like Magic AI at $9 per client) at more attractive price points</a:t>
            </a:r>
            <a:endParaRPr sz="1100"/>
          </a:p>
          <a:p>
            <a:pPr indent="-298450" lvl="0" marL="457200" rtl="0" algn="l">
              <a:lnSpc>
                <a:spcPct val="100000"/>
              </a:lnSpc>
              <a:spcBef>
                <a:spcPts val="0"/>
              </a:spcBef>
              <a:spcAft>
                <a:spcPts val="0"/>
              </a:spcAft>
              <a:buSzPts val="1100"/>
              <a:buChar char="-"/>
            </a:pPr>
            <a:r>
              <a:rPr lang="en" sz="1100"/>
              <a:t>Identify key integration partners Thread doesn't support well and build stronger connections</a:t>
            </a:r>
            <a:endParaRPr sz="1100"/>
          </a:p>
          <a:p>
            <a:pPr indent="-298450" lvl="0" marL="457200" rtl="0" algn="l">
              <a:lnSpc>
                <a:spcPct val="100000"/>
              </a:lnSpc>
              <a:spcBef>
                <a:spcPts val="0"/>
              </a:spcBef>
              <a:spcAft>
                <a:spcPts val="0"/>
              </a:spcAft>
              <a:buSzPts val="1100"/>
              <a:buChar char="-"/>
            </a:pPr>
            <a:r>
              <a:rPr lang="en" sz="1100"/>
              <a:t>Study Thread's potential UX pain points (like their complex channel/flow setup) to create more intuitive alternatives</a:t>
            </a:r>
            <a:endParaRPr sz="1100"/>
          </a:p>
          <a:p>
            <a:pPr indent="-298450" lvl="0" marL="457200" rtl="0" algn="l">
              <a:lnSpc>
                <a:spcPct val="100000"/>
              </a:lnSpc>
              <a:spcBef>
                <a:spcPts val="0"/>
              </a:spcBef>
              <a:spcAft>
                <a:spcPts val="0"/>
              </a:spcAft>
              <a:buSzPts val="1100"/>
              <a:buChar char="-"/>
            </a:pPr>
            <a:r>
              <a:rPr lang="en" sz="1100"/>
              <a:t>I personally used it for some Miro </a:t>
            </a:r>
            <a:r>
              <a:rPr lang="en" sz="1100"/>
              <a:t>whiteboard</a:t>
            </a:r>
            <a:r>
              <a:rPr lang="en" sz="1100"/>
              <a:t> to figure out what is tablestakes for MSP AI tools</a:t>
            </a:r>
            <a:endParaRPr sz="1100"/>
          </a:p>
        </p:txBody>
      </p:sp>
      <p:sp>
        <p:nvSpPr>
          <p:cNvPr id="2048" name="Google Shape;2048;p55"/>
          <p:cNvSpPr txBox="1"/>
          <p:nvPr>
            <p:ph type="title"/>
          </p:nvPr>
        </p:nvSpPr>
        <p:spPr>
          <a:xfrm>
            <a:off x="209775" y="337650"/>
            <a:ext cx="50160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Use cases</a:t>
            </a:r>
            <a:endParaRPr/>
          </a:p>
        </p:txBody>
      </p:sp>
      <p:pic>
        <p:nvPicPr>
          <p:cNvPr id="2049" name="Google Shape;2049;p55"/>
          <p:cNvPicPr preferRelativeResize="0"/>
          <p:nvPr/>
        </p:nvPicPr>
        <p:blipFill>
          <a:blip r:embed="rId3">
            <a:alphaModFix/>
          </a:blip>
          <a:stretch>
            <a:fillRect/>
          </a:stretch>
        </p:blipFill>
        <p:spPr>
          <a:xfrm>
            <a:off x="3766225" y="1564750"/>
            <a:ext cx="4920351" cy="2767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3" name="Shape 2053"/>
        <p:cNvGrpSpPr/>
        <p:nvPr/>
      </p:nvGrpSpPr>
      <p:grpSpPr>
        <a:xfrm>
          <a:off x="0" y="0"/>
          <a:ext cx="0" cy="0"/>
          <a:chOff x="0" y="0"/>
          <a:chExt cx="0" cy="0"/>
        </a:xfrm>
      </p:grpSpPr>
      <p:sp>
        <p:nvSpPr>
          <p:cNvPr id="2054" name="Google Shape;2054;p56"/>
          <p:cNvSpPr/>
          <p:nvPr/>
        </p:nvSpPr>
        <p:spPr>
          <a:xfrm>
            <a:off x="6001825" y="1385188"/>
            <a:ext cx="2789100" cy="3524700"/>
          </a:xfrm>
          <a:prstGeom prst="roundRect">
            <a:avLst>
              <a:gd fmla="val 4803" name="adj"/>
            </a:avLst>
          </a:prstGeom>
          <a:solidFill>
            <a:schemeClr val="lt2"/>
          </a:solidFill>
          <a:ln>
            <a:noFill/>
          </a:ln>
          <a:effectLst>
            <a:outerShdw blurRad="57150" rotWithShape="0" algn="bl" dist="19050">
              <a:srgbClr val="000000">
                <a:alpha val="1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55" name="Google Shape;2055;p56"/>
          <p:cNvSpPr txBox="1"/>
          <p:nvPr>
            <p:ph idx="4" type="subTitle"/>
          </p:nvPr>
        </p:nvSpPr>
        <p:spPr>
          <a:xfrm>
            <a:off x="6039925" y="1485900"/>
            <a:ext cx="2789100" cy="3386400"/>
          </a:xfrm>
          <a:prstGeom prst="rect">
            <a:avLst/>
          </a:prstGeom>
        </p:spPr>
        <p:txBody>
          <a:bodyPr anchorCtr="0" anchor="t" bIns="91425" lIns="91425" spcFirstLastPara="1" rIns="91425" wrap="square" tIns="91425">
            <a:spAutoFit/>
          </a:bodyPr>
          <a:lstStyle/>
          <a:p>
            <a:pPr indent="-311150" lvl="0" marL="457200" rtl="0" algn="l">
              <a:lnSpc>
                <a:spcPct val="100000"/>
              </a:lnSpc>
              <a:spcBef>
                <a:spcPts val="0"/>
              </a:spcBef>
              <a:spcAft>
                <a:spcPts val="0"/>
              </a:spcAft>
              <a:buSzPts val="1300"/>
              <a:buChar char="-"/>
            </a:pPr>
            <a:r>
              <a:rPr lang="en" sz="1300"/>
              <a:t>Use Exa API, probably in their support docs is the best place to start</a:t>
            </a:r>
            <a:endParaRPr sz="1300"/>
          </a:p>
          <a:p>
            <a:pPr indent="-311150" lvl="0" marL="457200" rtl="0" algn="l">
              <a:lnSpc>
                <a:spcPct val="100000"/>
              </a:lnSpc>
              <a:spcBef>
                <a:spcPts val="0"/>
              </a:spcBef>
              <a:spcAft>
                <a:spcPts val="0"/>
              </a:spcAft>
              <a:buSzPts val="1300"/>
              <a:buChar char="-"/>
            </a:pPr>
            <a:r>
              <a:rPr lang="en" sz="1300"/>
              <a:t>“Append” to Google doc</a:t>
            </a:r>
            <a:endParaRPr sz="1300"/>
          </a:p>
          <a:p>
            <a:pPr indent="-311150" lvl="0" marL="457200" rtl="0" algn="l">
              <a:lnSpc>
                <a:spcPct val="100000"/>
              </a:lnSpc>
              <a:spcBef>
                <a:spcPts val="0"/>
              </a:spcBef>
              <a:spcAft>
                <a:spcPts val="0"/>
              </a:spcAft>
              <a:buSzPts val="1300"/>
              <a:buChar char="-"/>
            </a:pPr>
            <a:r>
              <a:rPr lang="en" sz="1300"/>
              <a:t>Upload doc to Claude/ChatGPT</a:t>
            </a:r>
            <a:endParaRPr sz="1300"/>
          </a:p>
          <a:p>
            <a:pPr indent="-311150" lvl="0" marL="457200" rtl="0" algn="l">
              <a:lnSpc>
                <a:spcPct val="100000"/>
              </a:lnSpc>
              <a:spcBef>
                <a:spcPts val="0"/>
              </a:spcBef>
              <a:spcAft>
                <a:spcPts val="0"/>
              </a:spcAft>
              <a:buSzPts val="1300"/>
              <a:buChar char="-"/>
            </a:pPr>
            <a:r>
              <a:rPr lang="en" sz="1300"/>
              <a:t>… Profit?</a:t>
            </a:r>
            <a:endParaRPr sz="1300"/>
          </a:p>
          <a:p>
            <a:pPr indent="0" lvl="0" marL="0" rtl="0" algn="l">
              <a:lnSpc>
                <a:spcPct val="100000"/>
              </a:lnSpc>
              <a:spcBef>
                <a:spcPts val="0"/>
              </a:spcBef>
              <a:spcAft>
                <a:spcPts val="0"/>
              </a:spcAft>
              <a:buNone/>
            </a:pPr>
            <a:r>
              <a:t/>
            </a:r>
            <a:endParaRPr sz="1300"/>
          </a:p>
          <a:p>
            <a:pPr indent="0" lvl="0" marL="0" rtl="0" algn="l">
              <a:lnSpc>
                <a:spcPct val="100000"/>
              </a:lnSpc>
              <a:spcBef>
                <a:spcPts val="0"/>
              </a:spcBef>
              <a:spcAft>
                <a:spcPts val="0"/>
              </a:spcAft>
              <a:buNone/>
            </a:pPr>
            <a:r>
              <a:rPr lang="en" sz="1300"/>
              <a:t>There’s other better/easier ways to scrape data, this isn’t going to work for all companies, but you’d be amazed at what people leave on the web. One of our biggest competitors has his whole roadmap and feature request page on his site public</a:t>
            </a:r>
            <a:endParaRPr/>
          </a:p>
        </p:txBody>
      </p:sp>
      <p:sp>
        <p:nvSpPr>
          <p:cNvPr id="2056" name="Google Shape;2056;p56"/>
          <p:cNvSpPr txBox="1"/>
          <p:nvPr>
            <p:ph type="title"/>
          </p:nvPr>
        </p:nvSpPr>
        <p:spPr>
          <a:xfrm>
            <a:off x="209775" y="337650"/>
            <a:ext cx="87117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Copying a </a:t>
            </a:r>
            <a:r>
              <a:rPr lang="en"/>
              <a:t>competitor's</a:t>
            </a:r>
            <a:r>
              <a:rPr lang="en"/>
              <a:t> data</a:t>
            </a:r>
            <a:endParaRPr/>
          </a:p>
        </p:txBody>
      </p:sp>
      <p:pic>
        <p:nvPicPr>
          <p:cNvPr id="2057" name="Google Shape;2057;p56"/>
          <p:cNvPicPr preferRelativeResize="0"/>
          <p:nvPr/>
        </p:nvPicPr>
        <p:blipFill>
          <a:blip r:embed="rId3">
            <a:alphaModFix/>
          </a:blip>
          <a:stretch>
            <a:fillRect/>
          </a:stretch>
        </p:blipFill>
        <p:spPr>
          <a:xfrm>
            <a:off x="209775" y="1301925"/>
            <a:ext cx="5525400" cy="36912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1" name="Shape 2061"/>
        <p:cNvGrpSpPr/>
        <p:nvPr/>
      </p:nvGrpSpPr>
      <p:grpSpPr>
        <a:xfrm>
          <a:off x="0" y="0"/>
          <a:ext cx="0" cy="0"/>
          <a:chOff x="0" y="0"/>
          <a:chExt cx="0" cy="0"/>
        </a:xfrm>
      </p:grpSpPr>
      <p:sp>
        <p:nvSpPr>
          <p:cNvPr id="2062" name="Google Shape;2062;p57"/>
          <p:cNvSpPr txBox="1"/>
          <p:nvPr>
            <p:ph type="title"/>
          </p:nvPr>
        </p:nvSpPr>
        <p:spPr>
          <a:xfrm>
            <a:off x="209775" y="337650"/>
            <a:ext cx="50160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Scraping reddit</a:t>
            </a:r>
            <a:endParaRPr/>
          </a:p>
        </p:txBody>
      </p:sp>
      <p:pic>
        <p:nvPicPr>
          <p:cNvPr id="2063" name="Google Shape;2063;p57"/>
          <p:cNvPicPr preferRelativeResize="0"/>
          <p:nvPr/>
        </p:nvPicPr>
        <p:blipFill>
          <a:blip r:embed="rId3">
            <a:alphaModFix/>
          </a:blip>
          <a:stretch>
            <a:fillRect/>
          </a:stretch>
        </p:blipFill>
        <p:spPr>
          <a:xfrm>
            <a:off x="152400" y="1339650"/>
            <a:ext cx="8839204" cy="353050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7" name="Shape 2067"/>
        <p:cNvGrpSpPr/>
        <p:nvPr/>
      </p:nvGrpSpPr>
      <p:grpSpPr>
        <a:xfrm>
          <a:off x="0" y="0"/>
          <a:ext cx="0" cy="0"/>
          <a:chOff x="0" y="0"/>
          <a:chExt cx="0" cy="0"/>
        </a:xfrm>
      </p:grpSpPr>
      <p:sp>
        <p:nvSpPr>
          <p:cNvPr id="2068" name="Google Shape;2068;p58"/>
          <p:cNvSpPr/>
          <p:nvPr/>
        </p:nvSpPr>
        <p:spPr>
          <a:xfrm>
            <a:off x="342575" y="1225975"/>
            <a:ext cx="4741800" cy="3524700"/>
          </a:xfrm>
          <a:prstGeom prst="roundRect">
            <a:avLst>
              <a:gd fmla="val 4803" name="adj"/>
            </a:avLst>
          </a:prstGeom>
          <a:solidFill>
            <a:schemeClr val="lt2"/>
          </a:solidFill>
          <a:ln>
            <a:noFill/>
          </a:ln>
          <a:effectLst>
            <a:outerShdw blurRad="57150" rotWithShape="0" algn="bl" dist="19050">
              <a:srgbClr val="000000">
                <a:alpha val="1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69" name="Google Shape;2069;p58"/>
          <p:cNvSpPr txBox="1"/>
          <p:nvPr>
            <p:ph type="title"/>
          </p:nvPr>
        </p:nvSpPr>
        <p:spPr>
          <a:xfrm>
            <a:off x="209775" y="337650"/>
            <a:ext cx="50160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Scraping reddit</a:t>
            </a:r>
            <a:endParaRPr/>
          </a:p>
        </p:txBody>
      </p:sp>
      <p:pic>
        <p:nvPicPr>
          <p:cNvPr id="2070" name="Google Shape;2070;p58"/>
          <p:cNvPicPr preferRelativeResize="0"/>
          <p:nvPr/>
        </p:nvPicPr>
        <p:blipFill>
          <a:blip r:embed="rId3">
            <a:alphaModFix/>
          </a:blip>
          <a:stretch>
            <a:fillRect/>
          </a:stretch>
        </p:blipFill>
        <p:spPr>
          <a:xfrm>
            <a:off x="362359" y="1485900"/>
            <a:ext cx="4702226" cy="3153850"/>
          </a:xfrm>
          <a:prstGeom prst="rect">
            <a:avLst/>
          </a:prstGeom>
          <a:noFill/>
          <a:ln>
            <a:noFill/>
          </a:ln>
        </p:spPr>
      </p:pic>
      <p:pic>
        <p:nvPicPr>
          <p:cNvPr id="2071" name="Google Shape;2071;p58"/>
          <p:cNvPicPr preferRelativeResize="0"/>
          <p:nvPr/>
        </p:nvPicPr>
        <p:blipFill>
          <a:blip r:embed="rId4">
            <a:alphaModFix/>
          </a:blip>
          <a:stretch>
            <a:fillRect/>
          </a:stretch>
        </p:blipFill>
        <p:spPr>
          <a:xfrm>
            <a:off x="6071225" y="2146952"/>
            <a:ext cx="1762598" cy="849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5" name="Shape 2075"/>
        <p:cNvGrpSpPr/>
        <p:nvPr/>
      </p:nvGrpSpPr>
      <p:grpSpPr>
        <a:xfrm>
          <a:off x="0" y="0"/>
          <a:ext cx="0" cy="0"/>
          <a:chOff x="0" y="0"/>
          <a:chExt cx="0" cy="0"/>
        </a:xfrm>
      </p:grpSpPr>
      <p:sp>
        <p:nvSpPr>
          <p:cNvPr id="2076" name="Google Shape;2076;p59"/>
          <p:cNvSpPr txBox="1"/>
          <p:nvPr>
            <p:ph type="title"/>
          </p:nvPr>
        </p:nvSpPr>
        <p:spPr>
          <a:xfrm>
            <a:off x="209775" y="337650"/>
            <a:ext cx="85596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Meeting prep Docs to slack</a:t>
            </a:r>
            <a:endParaRPr/>
          </a:p>
        </p:txBody>
      </p:sp>
      <p:pic>
        <p:nvPicPr>
          <p:cNvPr id="2077" name="Google Shape;2077;p59"/>
          <p:cNvPicPr preferRelativeResize="0"/>
          <p:nvPr/>
        </p:nvPicPr>
        <p:blipFill>
          <a:blip r:embed="rId3">
            <a:alphaModFix/>
          </a:blip>
          <a:stretch>
            <a:fillRect/>
          </a:stretch>
        </p:blipFill>
        <p:spPr>
          <a:xfrm>
            <a:off x="152400" y="1339650"/>
            <a:ext cx="8839201" cy="1382862"/>
          </a:xfrm>
          <a:prstGeom prst="rect">
            <a:avLst/>
          </a:prstGeom>
          <a:noFill/>
          <a:ln>
            <a:noFill/>
          </a:ln>
        </p:spPr>
      </p:pic>
      <p:pic>
        <p:nvPicPr>
          <p:cNvPr id="2078" name="Google Shape;2078;p59"/>
          <p:cNvPicPr preferRelativeResize="0"/>
          <p:nvPr/>
        </p:nvPicPr>
        <p:blipFill>
          <a:blip r:embed="rId4">
            <a:alphaModFix/>
          </a:blip>
          <a:stretch>
            <a:fillRect/>
          </a:stretch>
        </p:blipFill>
        <p:spPr>
          <a:xfrm>
            <a:off x="152400" y="3233937"/>
            <a:ext cx="8839203" cy="106299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2" name="Shape 2082"/>
        <p:cNvGrpSpPr/>
        <p:nvPr/>
      </p:nvGrpSpPr>
      <p:grpSpPr>
        <a:xfrm>
          <a:off x="0" y="0"/>
          <a:ext cx="0" cy="0"/>
          <a:chOff x="0" y="0"/>
          <a:chExt cx="0" cy="0"/>
        </a:xfrm>
      </p:grpSpPr>
      <p:sp>
        <p:nvSpPr>
          <p:cNvPr id="2083" name="Google Shape;2083;p60"/>
          <p:cNvSpPr txBox="1"/>
          <p:nvPr>
            <p:ph type="title"/>
          </p:nvPr>
        </p:nvSpPr>
        <p:spPr>
          <a:xfrm>
            <a:off x="209775" y="337650"/>
            <a:ext cx="85596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Meeting prep Docs to slack</a:t>
            </a:r>
            <a:endParaRPr/>
          </a:p>
        </p:txBody>
      </p:sp>
      <p:pic>
        <p:nvPicPr>
          <p:cNvPr id="2084" name="Google Shape;2084;p60"/>
          <p:cNvPicPr preferRelativeResize="0"/>
          <p:nvPr/>
        </p:nvPicPr>
        <p:blipFill>
          <a:blip r:embed="rId3">
            <a:alphaModFix/>
          </a:blip>
          <a:stretch>
            <a:fillRect/>
          </a:stretch>
        </p:blipFill>
        <p:spPr>
          <a:xfrm>
            <a:off x="1472100" y="1187250"/>
            <a:ext cx="6199812" cy="3651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6" name="Shape 1946"/>
        <p:cNvGrpSpPr/>
        <p:nvPr/>
      </p:nvGrpSpPr>
      <p:grpSpPr>
        <a:xfrm>
          <a:off x="0" y="0"/>
          <a:ext cx="0" cy="0"/>
          <a:chOff x="0" y="0"/>
          <a:chExt cx="0" cy="0"/>
        </a:xfrm>
      </p:grpSpPr>
      <p:sp>
        <p:nvSpPr>
          <p:cNvPr id="1947" name="Google Shape;1947;p46"/>
          <p:cNvSpPr/>
          <p:nvPr/>
        </p:nvSpPr>
        <p:spPr>
          <a:xfrm>
            <a:off x="383925" y="1371600"/>
            <a:ext cx="8298000" cy="3561000"/>
          </a:xfrm>
          <a:prstGeom prst="roundRect">
            <a:avLst>
              <a:gd fmla="val 4803" name="adj"/>
            </a:avLst>
          </a:prstGeom>
          <a:solidFill>
            <a:schemeClr val="lt2"/>
          </a:solidFill>
          <a:ln>
            <a:noFill/>
          </a:ln>
          <a:effectLst>
            <a:outerShdw blurRad="57150" rotWithShape="0" algn="bl" dist="19050">
              <a:srgbClr val="000000">
                <a:alpha val="1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48" name="Google Shape;1948;p46"/>
          <p:cNvSpPr txBox="1"/>
          <p:nvPr>
            <p:ph idx="4" type="subTitle"/>
          </p:nvPr>
        </p:nvSpPr>
        <p:spPr>
          <a:xfrm>
            <a:off x="533731" y="1718482"/>
            <a:ext cx="7847100" cy="2093400"/>
          </a:xfrm>
          <a:prstGeom prst="rect">
            <a:avLst/>
          </a:prstGeom>
        </p:spPr>
        <p:txBody>
          <a:bodyPr anchorCtr="0" anchor="t" bIns="91425" lIns="91425" spcFirstLastPara="1" rIns="91425" wrap="square" tIns="91425">
            <a:spAutoFit/>
          </a:bodyPr>
          <a:lstStyle/>
          <a:p>
            <a:pPr indent="-317500" lvl="0" marL="457200" rtl="0" algn="l">
              <a:lnSpc>
                <a:spcPct val="100000"/>
              </a:lnSpc>
              <a:spcBef>
                <a:spcPts val="0"/>
              </a:spcBef>
              <a:spcAft>
                <a:spcPts val="0"/>
              </a:spcAft>
              <a:buSzPts val="1400"/>
              <a:buFont typeface="Arial"/>
              <a:buChar char="●"/>
            </a:pPr>
            <a:r>
              <a:rPr lang="en"/>
              <a:t>Ran a recording studio back in the day (this was my first sales job)</a:t>
            </a:r>
            <a:endParaRPr/>
          </a:p>
          <a:p>
            <a:pPr indent="-317500" lvl="0" marL="457200" rtl="0" algn="l">
              <a:lnSpc>
                <a:spcPct val="100000"/>
              </a:lnSpc>
              <a:spcBef>
                <a:spcPts val="0"/>
              </a:spcBef>
              <a:spcAft>
                <a:spcPts val="0"/>
              </a:spcAft>
              <a:buSzPts val="1400"/>
              <a:buFont typeface="Arial"/>
              <a:buChar char="●"/>
            </a:pPr>
            <a:r>
              <a:rPr lang="en"/>
              <a:t>First startup was a music education media and software </a:t>
            </a:r>
            <a:r>
              <a:rPr lang="en"/>
              <a:t>company</a:t>
            </a:r>
            <a:endParaRPr/>
          </a:p>
          <a:p>
            <a:pPr indent="-317500" lvl="0" marL="457200" rtl="0" algn="l">
              <a:lnSpc>
                <a:spcPct val="100000"/>
              </a:lnSpc>
              <a:spcBef>
                <a:spcPts val="0"/>
              </a:spcBef>
              <a:spcAft>
                <a:spcPts val="0"/>
              </a:spcAft>
              <a:buSzPts val="1400"/>
              <a:buFont typeface="Arial"/>
              <a:buChar char="●"/>
            </a:pPr>
            <a:r>
              <a:rPr lang="en"/>
              <a:t>Sold motorcycles (selling motorcycles is more fun than selling SaaS but the pay </a:t>
            </a:r>
            <a:r>
              <a:rPr lang="en"/>
              <a:t>sucks)</a:t>
            </a:r>
            <a:endParaRPr/>
          </a:p>
          <a:p>
            <a:pPr indent="-317500" lvl="0" marL="457200" rtl="0" algn="l">
              <a:lnSpc>
                <a:spcPct val="100000"/>
              </a:lnSpc>
              <a:spcBef>
                <a:spcPts val="0"/>
              </a:spcBef>
              <a:spcAft>
                <a:spcPts val="0"/>
              </a:spcAft>
              <a:buSzPts val="1400"/>
              <a:buFont typeface="Arial"/>
              <a:buChar char="●"/>
            </a:pPr>
            <a:r>
              <a:rPr lang="en"/>
              <a:t>Was an SDR at PandaDoc (unicorn E-signature Saas, Series C)</a:t>
            </a:r>
            <a:endParaRPr/>
          </a:p>
          <a:p>
            <a:pPr indent="-317500" lvl="0" marL="457200" rtl="0" algn="l">
              <a:lnSpc>
                <a:spcPct val="100000"/>
              </a:lnSpc>
              <a:spcBef>
                <a:spcPts val="0"/>
              </a:spcBef>
              <a:spcAft>
                <a:spcPts val="0"/>
              </a:spcAft>
              <a:buSzPts val="1400"/>
              <a:buFont typeface="Arial"/>
              <a:buChar char="●"/>
            </a:pPr>
            <a:r>
              <a:rPr lang="en"/>
              <a:t>SDR at Lightyear (Telecom Procurement SaaS, Series B)</a:t>
            </a:r>
            <a:endParaRPr/>
          </a:p>
          <a:p>
            <a:pPr indent="-317500" lvl="0" marL="457200" rtl="0" algn="l">
              <a:lnSpc>
                <a:spcPct val="100000"/>
              </a:lnSpc>
              <a:spcBef>
                <a:spcPts val="0"/>
              </a:spcBef>
              <a:spcAft>
                <a:spcPts val="0"/>
              </a:spcAft>
              <a:buSzPts val="1400"/>
              <a:buFont typeface="Arial"/>
              <a:buChar char="●"/>
            </a:pPr>
            <a:r>
              <a:rPr lang="en"/>
              <a:t>Sales @ Cyft :)</a:t>
            </a:r>
            <a:endParaRPr/>
          </a:p>
          <a:p>
            <a:pPr indent="-317500" lvl="0" marL="457200" rtl="0" algn="l">
              <a:lnSpc>
                <a:spcPct val="100000"/>
              </a:lnSpc>
              <a:spcBef>
                <a:spcPts val="0"/>
              </a:spcBef>
              <a:spcAft>
                <a:spcPts val="0"/>
              </a:spcAft>
              <a:buSzPts val="1400"/>
              <a:buFont typeface="Arial"/>
              <a:buChar char="●"/>
            </a:pPr>
            <a:r>
              <a:rPr lang="en"/>
              <a:t>From Marietta GA</a:t>
            </a:r>
            <a:endParaRPr/>
          </a:p>
          <a:p>
            <a:pPr indent="-317500" lvl="0" marL="457200" rtl="0" algn="l">
              <a:lnSpc>
                <a:spcPct val="100000"/>
              </a:lnSpc>
              <a:spcBef>
                <a:spcPts val="0"/>
              </a:spcBef>
              <a:spcAft>
                <a:spcPts val="0"/>
              </a:spcAft>
              <a:buSzPts val="1400"/>
              <a:buFont typeface="Arial"/>
              <a:buChar char="●"/>
            </a:pPr>
            <a:r>
              <a:rPr lang="en"/>
              <a:t>Have a </a:t>
            </a:r>
            <a:r>
              <a:rPr lang="en"/>
              <a:t>Xoloitzcuintli</a:t>
            </a:r>
            <a:r>
              <a:rPr lang="en"/>
              <a:t> (Mexican hairless dog)</a:t>
            </a:r>
            <a:endParaRPr/>
          </a:p>
          <a:p>
            <a:pPr indent="0" lvl="0" marL="457200" rtl="0" algn="l">
              <a:lnSpc>
                <a:spcPct val="100000"/>
              </a:lnSpc>
              <a:spcBef>
                <a:spcPts val="0"/>
              </a:spcBef>
              <a:spcAft>
                <a:spcPts val="0"/>
              </a:spcAft>
              <a:buNone/>
            </a:pPr>
            <a:r>
              <a:t/>
            </a:r>
            <a:endParaRPr/>
          </a:p>
        </p:txBody>
      </p:sp>
      <p:grpSp>
        <p:nvGrpSpPr>
          <p:cNvPr id="1949" name="Google Shape;1949;p46"/>
          <p:cNvGrpSpPr/>
          <p:nvPr/>
        </p:nvGrpSpPr>
        <p:grpSpPr>
          <a:xfrm>
            <a:off x="533735" y="1484327"/>
            <a:ext cx="419116" cy="125151"/>
            <a:chOff x="412745" y="2419159"/>
            <a:chExt cx="277873" cy="68400"/>
          </a:xfrm>
        </p:grpSpPr>
        <p:sp>
          <p:nvSpPr>
            <p:cNvPr id="1950" name="Google Shape;1950;p46"/>
            <p:cNvSpPr/>
            <p:nvPr/>
          </p:nvSpPr>
          <p:spPr>
            <a:xfrm>
              <a:off x="412745" y="2419159"/>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1" name="Google Shape;1951;p46"/>
            <p:cNvSpPr/>
            <p:nvPr/>
          </p:nvSpPr>
          <p:spPr>
            <a:xfrm>
              <a:off x="517482" y="2419159"/>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2" name="Google Shape;1952;p46"/>
            <p:cNvSpPr/>
            <p:nvPr/>
          </p:nvSpPr>
          <p:spPr>
            <a:xfrm>
              <a:off x="622218" y="2419159"/>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953" name="Google Shape;1953;p46"/>
          <p:cNvSpPr txBox="1"/>
          <p:nvPr>
            <p:ph type="title"/>
          </p:nvPr>
        </p:nvSpPr>
        <p:spPr>
          <a:xfrm>
            <a:off x="209775" y="337650"/>
            <a:ext cx="50160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Quick intro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7" name="Shape 1957"/>
        <p:cNvGrpSpPr/>
        <p:nvPr/>
      </p:nvGrpSpPr>
      <p:grpSpPr>
        <a:xfrm>
          <a:off x="0" y="0"/>
          <a:ext cx="0" cy="0"/>
          <a:chOff x="0" y="0"/>
          <a:chExt cx="0" cy="0"/>
        </a:xfrm>
      </p:grpSpPr>
      <p:sp>
        <p:nvSpPr>
          <p:cNvPr id="1958" name="Google Shape;1958;p47"/>
          <p:cNvSpPr/>
          <p:nvPr/>
        </p:nvSpPr>
        <p:spPr>
          <a:xfrm>
            <a:off x="383925" y="1371600"/>
            <a:ext cx="8298000" cy="3561000"/>
          </a:xfrm>
          <a:prstGeom prst="roundRect">
            <a:avLst>
              <a:gd fmla="val 4803" name="adj"/>
            </a:avLst>
          </a:prstGeom>
          <a:solidFill>
            <a:schemeClr val="lt2"/>
          </a:solidFill>
          <a:ln>
            <a:noFill/>
          </a:ln>
          <a:effectLst>
            <a:outerShdw blurRad="57150" rotWithShape="0" algn="bl" dist="19050">
              <a:srgbClr val="000000">
                <a:alpha val="1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9" name="Google Shape;1959;p47"/>
          <p:cNvSpPr txBox="1"/>
          <p:nvPr>
            <p:ph idx="4" type="subTitle"/>
          </p:nvPr>
        </p:nvSpPr>
        <p:spPr>
          <a:xfrm>
            <a:off x="533728" y="1712850"/>
            <a:ext cx="3921600" cy="3152400"/>
          </a:xfrm>
          <a:prstGeom prst="rect">
            <a:avLst/>
          </a:prstGeom>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t>GTM Engineering Is:</a:t>
            </a:r>
            <a:endParaRPr sz="1100"/>
          </a:p>
          <a:p>
            <a:pPr indent="-292100" lvl="0" marL="457200" rtl="0" algn="l">
              <a:lnSpc>
                <a:spcPct val="115000"/>
              </a:lnSpc>
              <a:spcBef>
                <a:spcPts val="1200"/>
              </a:spcBef>
              <a:spcAft>
                <a:spcPts val="0"/>
              </a:spcAft>
              <a:buSzPts val="1000"/>
              <a:buFont typeface="Arial"/>
              <a:buChar char="●"/>
            </a:pPr>
            <a:r>
              <a:rPr lang="en" sz="1100"/>
              <a:t>Taking a hacker's mindset to sales &amp; revenue problems - building a network of point solutions instead of buying them</a:t>
            </a:r>
            <a:endParaRPr sz="1100"/>
          </a:p>
          <a:p>
            <a:pPr indent="-292100" lvl="0" marL="457200" rtl="0" algn="l">
              <a:lnSpc>
                <a:spcPct val="115000"/>
              </a:lnSpc>
              <a:spcBef>
                <a:spcPts val="0"/>
              </a:spcBef>
              <a:spcAft>
                <a:spcPts val="0"/>
              </a:spcAft>
              <a:buSzPts val="1000"/>
              <a:buFont typeface="Arial"/>
              <a:buChar char="●"/>
            </a:pPr>
            <a:r>
              <a:rPr lang="en" sz="1100"/>
              <a:t>Creating bespoke automation workflows that eliminate manual busywork across the entire customer lifecycle</a:t>
            </a:r>
            <a:endParaRPr sz="1000"/>
          </a:p>
          <a:p>
            <a:pPr indent="-292100" lvl="0" marL="457200" rtl="0" algn="l">
              <a:lnSpc>
                <a:spcPct val="115000"/>
              </a:lnSpc>
              <a:spcBef>
                <a:spcPts val="0"/>
              </a:spcBef>
              <a:spcAft>
                <a:spcPts val="0"/>
              </a:spcAft>
              <a:buSzPts val="1000"/>
              <a:buFont typeface="Arial"/>
              <a:buChar char="●"/>
            </a:pPr>
            <a:r>
              <a:rPr lang="en" sz="1100"/>
              <a:t>Applying AI and integration engineering to solve specific bottlenecks in your GTM motion</a:t>
            </a:r>
            <a:endParaRPr sz="1100"/>
          </a:p>
          <a:p>
            <a:pPr indent="0" lvl="0" marL="0" rtl="0" algn="l">
              <a:lnSpc>
                <a:spcPct val="115000"/>
              </a:lnSpc>
              <a:spcBef>
                <a:spcPts val="1200"/>
              </a:spcBef>
              <a:spcAft>
                <a:spcPts val="0"/>
              </a:spcAft>
              <a:buNone/>
            </a:pPr>
            <a:r>
              <a:t/>
            </a:r>
            <a:endParaRPr sz="1100"/>
          </a:p>
          <a:p>
            <a:pPr indent="-298450" lvl="0" marL="457200" rtl="0" algn="l">
              <a:lnSpc>
                <a:spcPct val="115000"/>
              </a:lnSpc>
              <a:spcBef>
                <a:spcPts val="1200"/>
              </a:spcBef>
              <a:spcAft>
                <a:spcPts val="0"/>
              </a:spcAft>
              <a:buSzPts val="1100"/>
              <a:buChar char="-"/>
            </a:pPr>
            <a:r>
              <a:rPr lang="en" sz="1100"/>
              <a:t>Ex: tracking customer sentiment across discord, LinkedIn and email threads by feeding scraped data to Intercom</a:t>
            </a:r>
            <a:endParaRPr sz="1100"/>
          </a:p>
        </p:txBody>
      </p:sp>
      <p:grpSp>
        <p:nvGrpSpPr>
          <p:cNvPr id="1960" name="Google Shape;1960;p47"/>
          <p:cNvGrpSpPr/>
          <p:nvPr/>
        </p:nvGrpSpPr>
        <p:grpSpPr>
          <a:xfrm>
            <a:off x="533735" y="1484327"/>
            <a:ext cx="419116" cy="125151"/>
            <a:chOff x="412745" y="2419159"/>
            <a:chExt cx="277873" cy="68400"/>
          </a:xfrm>
        </p:grpSpPr>
        <p:sp>
          <p:nvSpPr>
            <p:cNvPr id="1961" name="Google Shape;1961;p47"/>
            <p:cNvSpPr/>
            <p:nvPr/>
          </p:nvSpPr>
          <p:spPr>
            <a:xfrm>
              <a:off x="412745" y="2419159"/>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2" name="Google Shape;1962;p47"/>
            <p:cNvSpPr/>
            <p:nvPr/>
          </p:nvSpPr>
          <p:spPr>
            <a:xfrm>
              <a:off x="517482" y="2419159"/>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3" name="Google Shape;1963;p47"/>
            <p:cNvSpPr/>
            <p:nvPr/>
          </p:nvSpPr>
          <p:spPr>
            <a:xfrm>
              <a:off x="622218" y="2419159"/>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964" name="Google Shape;1964;p47"/>
          <p:cNvSpPr txBox="1"/>
          <p:nvPr>
            <p:ph type="title"/>
          </p:nvPr>
        </p:nvSpPr>
        <p:spPr>
          <a:xfrm>
            <a:off x="209775" y="337650"/>
            <a:ext cx="83550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What is GTM Engineering?</a:t>
            </a:r>
            <a:endParaRPr/>
          </a:p>
        </p:txBody>
      </p:sp>
      <p:sp>
        <p:nvSpPr>
          <p:cNvPr id="1965" name="Google Shape;1965;p47"/>
          <p:cNvSpPr txBox="1"/>
          <p:nvPr>
            <p:ph idx="4" type="subTitle"/>
          </p:nvPr>
        </p:nvSpPr>
        <p:spPr>
          <a:xfrm>
            <a:off x="4572003" y="1712850"/>
            <a:ext cx="3921600" cy="2957700"/>
          </a:xfrm>
          <a:prstGeom prst="rect">
            <a:avLst/>
          </a:prstGeom>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t>It Is NOT:</a:t>
            </a:r>
            <a:endParaRPr sz="1100"/>
          </a:p>
          <a:p>
            <a:pPr indent="-292100" lvl="0" marL="457200" rtl="0" algn="l">
              <a:lnSpc>
                <a:spcPct val="115000"/>
              </a:lnSpc>
              <a:spcBef>
                <a:spcPts val="1200"/>
              </a:spcBef>
              <a:spcAft>
                <a:spcPts val="0"/>
              </a:spcAft>
              <a:buSzPts val="1000"/>
              <a:buFont typeface="Arial"/>
              <a:buChar char="●"/>
            </a:pPr>
            <a:r>
              <a:rPr lang="en" sz="1100"/>
              <a:t>Spraying and praying with lead lists</a:t>
            </a:r>
            <a:endParaRPr sz="1100"/>
          </a:p>
          <a:p>
            <a:pPr indent="-292100" lvl="0" marL="457200" rtl="0" algn="l">
              <a:lnSpc>
                <a:spcPct val="115000"/>
              </a:lnSpc>
              <a:spcBef>
                <a:spcPts val="0"/>
              </a:spcBef>
              <a:spcAft>
                <a:spcPts val="0"/>
              </a:spcAft>
              <a:buSzPts val="1000"/>
              <a:buFont typeface="Arial"/>
              <a:buChar char="●"/>
            </a:pPr>
            <a:r>
              <a:rPr lang="en" sz="1100"/>
              <a:t>Just automating top-of-funnel activities</a:t>
            </a:r>
            <a:endParaRPr sz="1100"/>
          </a:p>
          <a:p>
            <a:pPr indent="-292100" lvl="0" marL="457200" rtl="0" algn="l">
              <a:lnSpc>
                <a:spcPct val="115000"/>
              </a:lnSpc>
              <a:spcBef>
                <a:spcPts val="0"/>
              </a:spcBef>
              <a:spcAft>
                <a:spcPts val="0"/>
              </a:spcAft>
              <a:buSzPts val="1000"/>
              <a:buFont typeface="Arial"/>
              <a:buChar char="●"/>
            </a:pPr>
            <a:r>
              <a:rPr lang="en" sz="1100"/>
              <a:t>Basic integrations between common platforms</a:t>
            </a:r>
            <a:endParaRPr sz="1100"/>
          </a:p>
          <a:p>
            <a:pPr indent="-292100" lvl="0" marL="457200" rtl="0" algn="l">
              <a:lnSpc>
                <a:spcPct val="115000"/>
              </a:lnSpc>
              <a:spcBef>
                <a:spcPts val="0"/>
              </a:spcBef>
              <a:spcAft>
                <a:spcPts val="0"/>
              </a:spcAft>
              <a:buSzPts val="1000"/>
              <a:buFont typeface="Arial"/>
              <a:buChar char="●"/>
            </a:pPr>
            <a:r>
              <a:rPr lang="en" sz="1100"/>
              <a:t>Only focused on acquisition</a:t>
            </a:r>
            <a:endParaRPr sz="1100"/>
          </a:p>
          <a:p>
            <a:pPr indent="0" lvl="0" marL="0" rtl="0" algn="l">
              <a:lnSpc>
                <a:spcPct val="115000"/>
              </a:lnSpc>
              <a:spcBef>
                <a:spcPts val="1200"/>
              </a:spcBef>
              <a:spcAft>
                <a:spcPts val="0"/>
              </a:spcAft>
              <a:buNone/>
            </a:pPr>
            <a:r>
              <a:rPr lang="en" sz="1100"/>
              <a:t>The GTM Engineer's Toolkit:</a:t>
            </a:r>
            <a:endParaRPr sz="1100"/>
          </a:p>
          <a:p>
            <a:pPr indent="-292100" lvl="0" marL="457200" rtl="0" algn="l">
              <a:lnSpc>
                <a:spcPct val="115000"/>
              </a:lnSpc>
              <a:spcBef>
                <a:spcPts val="1200"/>
              </a:spcBef>
              <a:spcAft>
                <a:spcPts val="0"/>
              </a:spcAft>
              <a:buSzPts val="1000"/>
              <a:buFont typeface="Arial"/>
              <a:buChar char="●"/>
            </a:pPr>
            <a:r>
              <a:rPr lang="en" sz="1100"/>
              <a:t>Custom API integrations</a:t>
            </a:r>
            <a:endParaRPr sz="1100"/>
          </a:p>
          <a:p>
            <a:pPr indent="-292100" lvl="0" marL="457200" rtl="0" algn="l">
              <a:lnSpc>
                <a:spcPct val="115000"/>
              </a:lnSpc>
              <a:spcBef>
                <a:spcPts val="0"/>
              </a:spcBef>
              <a:spcAft>
                <a:spcPts val="0"/>
              </a:spcAft>
              <a:buSzPts val="1000"/>
              <a:buFont typeface="Arial"/>
              <a:buChar char="●"/>
            </a:pPr>
            <a:r>
              <a:rPr lang="en" sz="1100"/>
              <a:t>AI/LLM implementation</a:t>
            </a:r>
            <a:endParaRPr sz="1100"/>
          </a:p>
          <a:p>
            <a:pPr indent="-292100" lvl="0" marL="457200" rtl="0" algn="l">
              <a:lnSpc>
                <a:spcPct val="115000"/>
              </a:lnSpc>
              <a:spcBef>
                <a:spcPts val="0"/>
              </a:spcBef>
              <a:spcAft>
                <a:spcPts val="0"/>
              </a:spcAft>
              <a:buSzPts val="1000"/>
              <a:buFont typeface="Arial"/>
              <a:buChar char="●"/>
            </a:pPr>
            <a:r>
              <a:rPr lang="en" sz="1100"/>
              <a:t>Workflow automation</a:t>
            </a:r>
            <a:endParaRPr sz="1100"/>
          </a:p>
          <a:p>
            <a:pPr indent="-292100" lvl="0" marL="457200" rtl="0" algn="l">
              <a:lnSpc>
                <a:spcPct val="115000"/>
              </a:lnSpc>
              <a:spcBef>
                <a:spcPts val="0"/>
              </a:spcBef>
              <a:spcAft>
                <a:spcPts val="0"/>
              </a:spcAft>
              <a:buSzPts val="1000"/>
              <a:buFont typeface="Arial"/>
              <a:buChar char="●"/>
            </a:pPr>
            <a:r>
              <a:rPr lang="en" sz="1100"/>
              <a:t>Internal tooling development</a:t>
            </a:r>
            <a:endParaRPr sz="1100"/>
          </a:p>
          <a:p>
            <a:pPr indent="-292100" lvl="0" marL="457200" rtl="0" algn="l">
              <a:lnSpc>
                <a:spcPct val="115000"/>
              </a:lnSpc>
              <a:spcBef>
                <a:spcPts val="0"/>
              </a:spcBef>
              <a:spcAft>
                <a:spcPts val="0"/>
              </a:spcAft>
              <a:buSzPts val="1000"/>
              <a:buFont typeface="Arial"/>
              <a:buChar char="●"/>
            </a:pPr>
            <a:r>
              <a:rPr lang="en" sz="1100"/>
              <a:t>Clay, Make, OpenAI APIs, Cursor</a:t>
            </a:r>
            <a:endParaRPr sz="1100"/>
          </a:p>
          <a:p>
            <a:pPr indent="-292100" lvl="0" marL="457200" rtl="0" algn="l">
              <a:lnSpc>
                <a:spcPct val="115000"/>
              </a:lnSpc>
              <a:spcBef>
                <a:spcPts val="0"/>
              </a:spcBef>
              <a:spcAft>
                <a:spcPts val="0"/>
              </a:spcAft>
              <a:buSzPts val="1000"/>
              <a:buFont typeface="Arial"/>
              <a:buChar char="●"/>
            </a:pPr>
            <a:r>
              <a:rPr lang="en" sz="1100"/>
              <a:t>Custom bots &amp; agents</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9" name="Shape 1969"/>
        <p:cNvGrpSpPr/>
        <p:nvPr/>
      </p:nvGrpSpPr>
      <p:grpSpPr>
        <a:xfrm>
          <a:off x="0" y="0"/>
          <a:ext cx="0" cy="0"/>
          <a:chOff x="0" y="0"/>
          <a:chExt cx="0" cy="0"/>
        </a:xfrm>
      </p:grpSpPr>
      <p:sp>
        <p:nvSpPr>
          <p:cNvPr id="1970" name="Google Shape;1970;p48"/>
          <p:cNvSpPr/>
          <p:nvPr/>
        </p:nvSpPr>
        <p:spPr>
          <a:xfrm>
            <a:off x="342575" y="1225975"/>
            <a:ext cx="4741800" cy="3524700"/>
          </a:xfrm>
          <a:prstGeom prst="roundRect">
            <a:avLst>
              <a:gd fmla="val 4803" name="adj"/>
            </a:avLst>
          </a:prstGeom>
          <a:solidFill>
            <a:schemeClr val="lt2"/>
          </a:solidFill>
          <a:ln>
            <a:noFill/>
          </a:ln>
          <a:effectLst>
            <a:outerShdw blurRad="57150" rotWithShape="0" algn="bl" dist="19050">
              <a:srgbClr val="000000">
                <a:alpha val="1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71" name="Google Shape;1971;p48"/>
          <p:cNvSpPr txBox="1"/>
          <p:nvPr>
            <p:ph idx="4" type="subTitle"/>
          </p:nvPr>
        </p:nvSpPr>
        <p:spPr>
          <a:xfrm>
            <a:off x="363825" y="1345450"/>
            <a:ext cx="4707900" cy="32325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800"/>
              <a:t>Analyze {{investor-name company}} website at {{URL}} and LinkedIn at {{linkedin url}}</a:t>
            </a:r>
            <a:endParaRPr sz="800"/>
          </a:p>
          <a:p>
            <a:pPr indent="0" lvl="0" marL="0" rtl="0" algn="l">
              <a:lnSpc>
                <a:spcPct val="100000"/>
              </a:lnSpc>
              <a:spcBef>
                <a:spcPts val="0"/>
              </a:spcBef>
              <a:spcAft>
                <a:spcPts val="0"/>
              </a:spcAft>
              <a:buNone/>
            </a:pPr>
            <a:r>
              <a:rPr lang="en" sz="800"/>
              <a:t>to determine potential fit for Cyft, a voice-AI enabled workflow automation platform for MSPs:</a:t>
            </a:r>
            <a:endParaRPr sz="800"/>
          </a:p>
          <a:p>
            <a:pPr indent="0" lvl="0" marL="0" rtl="0" algn="l">
              <a:lnSpc>
                <a:spcPct val="100000"/>
              </a:lnSpc>
              <a:spcBef>
                <a:spcPts val="0"/>
              </a:spcBef>
              <a:spcAft>
                <a:spcPts val="0"/>
              </a:spcAft>
              <a:buNone/>
            </a:pPr>
            <a:r>
              <a:t/>
            </a:r>
            <a:endParaRPr sz="800"/>
          </a:p>
          <a:p>
            <a:pPr indent="0" lvl="0" marL="0" rtl="0" algn="l">
              <a:lnSpc>
                <a:spcPct val="100000"/>
              </a:lnSpc>
              <a:spcBef>
                <a:spcPts val="0"/>
              </a:spcBef>
              <a:spcAft>
                <a:spcPts val="0"/>
              </a:spcAft>
              <a:buNone/>
            </a:pPr>
            <a:r>
              <a:rPr lang="en" sz="800"/>
              <a:t>DISQUALIFY IF:</a:t>
            </a:r>
            <a:endParaRPr sz="800"/>
          </a:p>
          <a:p>
            <a:pPr indent="0" lvl="0" marL="0" rtl="0" algn="l">
              <a:lnSpc>
                <a:spcPct val="100000"/>
              </a:lnSpc>
              <a:spcBef>
                <a:spcPts val="0"/>
              </a:spcBef>
              <a:spcAft>
                <a:spcPts val="0"/>
              </a:spcAft>
              <a:buNone/>
            </a:pPr>
            <a:r>
              <a:rPr lang="en" sz="800"/>
              <a:t>- Clear vertical focus incompatible with B2B SaaS (e.g., biotech only, cannabis only, real estate only)</a:t>
            </a:r>
            <a:endParaRPr sz="800"/>
          </a:p>
          <a:p>
            <a:pPr indent="0" lvl="0" marL="0" rtl="0" algn="l">
              <a:lnSpc>
                <a:spcPct val="100000"/>
              </a:lnSpc>
              <a:spcBef>
                <a:spcPts val="0"/>
              </a:spcBef>
              <a:spcAft>
                <a:spcPts val="0"/>
              </a:spcAft>
              <a:buNone/>
            </a:pPr>
            <a:r>
              <a:t/>
            </a:r>
            <a:endParaRPr sz="800"/>
          </a:p>
          <a:p>
            <a:pPr indent="0" lvl="0" marL="0" rtl="0" algn="l">
              <a:lnSpc>
                <a:spcPct val="100000"/>
              </a:lnSpc>
              <a:spcBef>
                <a:spcPts val="0"/>
              </a:spcBef>
              <a:spcAft>
                <a:spcPts val="0"/>
              </a:spcAft>
              <a:buNone/>
            </a:pPr>
            <a:r>
              <a:rPr lang="en" sz="800"/>
              <a:t>GREAT FIT IF ANY OF:</a:t>
            </a:r>
            <a:endParaRPr sz="800"/>
          </a:p>
          <a:p>
            <a:pPr indent="0" lvl="0" marL="0" rtl="0" algn="l">
              <a:lnSpc>
                <a:spcPct val="100000"/>
              </a:lnSpc>
              <a:spcBef>
                <a:spcPts val="0"/>
              </a:spcBef>
              <a:spcAft>
                <a:spcPts val="0"/>
              </a:spcAft>
              <a:buNone/>
            </a:pPr>
            <a:r>
              <a:rPr lang="en" sz="800"/>
              <a:t>- B2B SaaS investments visible</a:t>
            </a:r>
            <a:endParaRPr sz="800"/>
          </a:p>
          <a:p>
            <a:pPr indent="0" lvl="0" marL="0" rtl="0" algn="l">
              <a:lnSpc>
                <a:spcPct val="100000"/>
              </a:lnSpc>
              <a:spcBef>
                <a:spcPts val="0"/>
              </a:spcBef>
              <a:spcAft>
                <a:spcPts val="0"/>
              </a:spcAft>
              <a:buNone/>
            </a:pPr>
            <a:r>
              <a:rPr lang="en" sz="800"/>
              <a:t>- AI company investments visible</a:t>
            </a:r>
            <a:endParaRPr sz="800"/>
          </a:p>
          <a:p>
            <a:pPr indent="0" lvl="0" marL="0" rtl="0" algn="l">
              <a:lnSpc>
                <a:spcPct val="100000"/>
              </a:lnSpc>
              <a:spcBef>
                <a:spcPts val="0"/>
              </a:spcBef>
              <a:spcAft>
                <a:spcPts val="0"/>
              </a:spcAft>
              <a:buNone/>
            </a:pPr>
            <a:r>
              <a:rPr lang="en" sz="800"/>
              <a:t>- IT services/MSP software investments visible</a:t>
            </a:r>
            <a:endParaRPr sz="800"/>
          </a:p>
          <a:p>
            <a:pPr indent="0" lvl="0" marL="0" rtl="0" algn="l">
              <a:lnSpc>
                <a:spcPct val="100000"/>
              </a:lnSpc>
              <a:spcBef>
                <a:spcPts val="0"/>
              </a:spcBef>
              <a:spcAft>
                <a:spcPts val="0"/>
              </a:spcAft>
              <a:buNone/>
            </a:pPr>
            <a:r>
              <a:t/>
            </a:r>
            <a:endParaRPr sz="800"/>
          </a:p>
          <a:p>
            <a:pPr indent="0" lvl="0" marL="0" rtl="0" algn="l">
              <a:lnSpc>
                <a:spcPct val="100000"/>
              </a:lnSpc>
              <a:spcBef>
                <a:spcPts val="0"/>
              </a:spcBef>
              <a:spcAft>
                <a:spcPts val="0"/>
              </a:spcAft>
              <a:buNone/>
            </a:pPr>
            <a:r>
              <a:rPr lang="en" sz="800"/>
              <a:t>MEDIUM FIT IF:</a:t>
            </a:r>
            <a:endParaRPr sz="800"/>
          </a:p>
          <a:p>
            <a:pPr indent="0" lvl="0" marL="0" rtl="0" algn="l">
              <a:lnSpc>
                <a:spcPct val="100000"/>
              </a:lnSpc>
              <a:spcBef>
                <a:spcPts val="0"/>
              </a:spcBef>
              <a:spcAft>
                <a:spcPts val="0"/>
              </a:spcAft>
              <a:buNone/>
            </a:pPr>
            <a:r>
              <a:rPr lang="en" sz="800"/>
              <a:t>- Not disqualified</a:t>
            </a:r>
            <a:endParaRPr sz="800"/>
          </a:p>
          <a:p>
            <a:pPr indent="0" lvl="0" marL="0" rtl="0" algn="l">
              <a:lnSpc>
                <a:spcPct val="100000"/>
              </a:lnSpc>
              <a:spcBef>
                <a:spcPts val="0"/>
              </a:spcBef>
              <a:spcAft>
                <a:spcPts val="0"/>
              </a:spcAft>
              <a:buNone/>
            </a:pPr>
            <a:r>
              <a:rPr lang="en" sz="800"/>
              <a:t>- General tech investor without clear incompatibility</a:t>
            </a:r>
            <a:endParaRPr sz="800"/>
          </a:p>
          <a:p>
            <a:pPr indent="0" lvl="0" marL="0" rtl="0" algn="l">
              <a:lnSpc>
                <a:spcPct val="100000"/>
              </a:lnSpc>
              <a:spcBef>
                <a:spcPts val="0"/>
              </a:spcBef>
              <a:spcAft>
                <a:spcPts val="0"/>
              </a:spcAft>
              <a:buNone/>
            </a:pPr>
            <a:r>
              <a:t/>
            </a:r>
            <a:endParaRPr sz="600"/>
          </a:p>
          <a:p>
            <a:pPr indent="0" lvl="0" marL="0" rtl="0" algn="l">
              <a:lnSpc>
                <a:spcPct val="100000"/>
              </a:lnSpc>
              <a:spcBef>
                <a:spcPts val="0"/>
              </a:spcBef>
              <a:spcAft>
                <a:spcPts val="0"/>
              </a:spcAft>
              <a:buNone/>
            </a:pPr>
            <a:r>
              <a:rPr lang="en" sz="800"/>
              <a:t>DEFAULT TO "NEEDS ATTENTION" IF:</a:t>
            </a:r>
            <a:endParaRPr sz="800"/>
          </a:p>
          <a:p>
            <a:pPr indent="0" lvl="0" marL="0" rtl="0" algn="l">
              <a:lnSpc>
                <a:spcPct val="100000"/>
              </a:lnSpc>
              <a:spcBef>
                <a:spcPts val="0"/>
              </a:spcBef>
              <a:spcAft>
                <a:spcPts val="0"/>
              </a:spcAft>
              <a:buNone/>
            </a:pPr>
            <a:r>
              <a:rPr lang="en" sz="800"/>
              <a:t>- Insufficient public information to make determination</a:t>
            </a:r>
            <a:endParaRPr sz="800"/>
          </a:p>
          <a:p>
            <a:pPr indent="0" lvl="0" marL="0" rtl="0" algn="l">
              <a:lnSpc>
                <a:spcPct val="100000"/>
              </a:lnSpc>
              <a:spcBef>
                <a:spcPts val="0"/>
              </a:spcBef>
              <a:spcAft>
                <a:spcPts val="0"/>
              </a:spcAft>
              <a:buNone/>
            </a:pPr>
            <a:r>
              <a:rPr lang="en" sz="800"/>
              <a:t>- Unclear investment focus</a:t>
            </a:r>
            <a:endParaRPr sz="800"/>
          </a:p>
          <a:p>
            <a:pPr indent="0" lvl="0" marL="0" rtl="0" algn="l">
              <a:lnSpc>
                <a:spcPct val="100000"/>
              </a:lnSpc>
              <a:spcBef>
                <a:spcPts val="0"/>
              </a:spcBef>
              <a:spcAft>
                <a:spcPts val="0"/>
              </a:spcAft>
              <a:buNone/>
            </a:pPr>
            <a:r>
              <a:rPr lang="en" sz="800"/>
              <a:t>- Investment thesis not publicly visible</a:t>
            </a:r>
            <a:endParaRPr sz="800"/>
          </a:p>
          <a:p>
            <a:pPr indent="0" lvl="0" marL="0" rtl="0" algn="l">
              <a:lnSpc>
                <a:spcPct val="100000"/>
              </a:lnSpc>
              <a:spcBef>
                <a:spcPts val="0"/>
              </a:spcBef>
              <a:spcAft>
                <a:spcPts val="0"/>
              </a:spcAft>
              <a:buNone/>
            </a:pPr>
            <a:r>
              <a:t/>
            </a:r>
            <a:endParaRPr sz="800"/>
          </a:p>
          <a:p>
            <a:pPr indent="0" lvl="0" marL="0" rtl="0" algn="l">
              <a:lnSpc>
                <a:spcPct val="100000"/>
              </a:lnSpc>
              <a:spcBef>
                <a:spcPts val="0"/>
              </a:spcBef>
              <a:spcAft>
                <a:spcPts val="0"/>
              </a:spcAft>
              <a:buNone/>
            </a:pPr>
            <a:r>
              <a:rPr lang="en" sz="800"/>
              <a:t>OUTPUT:</a:t>
            </a:r>
            <a:endParaRPr sz="800"/>
          </a:p>
          <a:p>
            <a:pPr indent="0" lvl="0" marL="0" rtl="0" algn="l">
              <a:lnSpc>
                <a:spcPct val="100000"/>
              </a:lnSpc>
              <a:spcBef>
                <a:spcPts val="0"/>
              </a:spcBef>
              <a:spcAft>
                <a:spcPts val="0"/>
              </a:spcAft>
              <a:buNone/>
            </a:pPr>
            <a:r>
              <a:rPr lang="en" sz="800"/>
              <a:t>{Firm Name}: [Great Fit / Medium Fit / Disqualified / Needs Attention]</a:t>
            </a:r>
            <a:endParaRPr sz="800"/>
          </a:p>
          <a:p>
            <a:pPr indent="0" lvl="0" marL="0" rtl="0" algn="l">
              <a:lnSpc>
                <a:spcPct val="100000"/>
              </a:lnSpc>
              <a:spcBef>
                <a:spcPts val="0"/>
              </a:spcBef>
              <a:spcAft>
                <a:spcPts val="0"/>
              </a:spcAft>
              <a:buNone/>
            </a:pPr>
            <a:r>
              <a:rPr lang="en" sz="800"/>
              <a:t>Reason: [1-2 sentences explaining categorization]</a:t>
            </a:r>
            <a:endParaRPr sz="800"/>
          </a:p>
          <a:p>
            <a:pPr indent="0" lvl="0" marL="0" rtl="0" algn="l">
              <a:lnSpc>
                <a:spcPct val="100000"/>
              </a:lnSpc>
              <a:spcBef>
                <a:spcPts val="0"/>
              </a:spcBef>
              <a:spcAft>
                <a:spcPts val="0"/>
              </a:spcAft>
              <a:buNone/>
            </a:pPr>
            <a:r>
              <a:rPr lang="en" sz="800"/>
              <a:t>Evidence: [Key data point that drove decision, if any]</a:t>
            </a:r>
            <a:endParaRPr sz="800"/>
          </a:p>
        </p:txBody>
      </p:sp>
      <p:sp>
        <p:nvSpPr>
          <p:cNvPr id="1972" name="Google Shape;1972;p48"/>
          <p:cNvSpPr txBox="1"/>
          <p:nvPr>
            <p:ph type="title"/>
          </p:nvPr>
        </p:nvSpPr>
        <p:spPr>
          <a:xfrm>
            <a:off x="209775" y="337650"/>
            <a:ext cx="66750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Investor Analysis</a:t>
            </a:r>
            <a:endParaRPr/>
          </a:p>
        </p:txBody>
      </p:sp>
      <p:pic>
        <p:nvPicPr>
          <p:cNvPr id="1973" name="Google Shape;1973;p48"/>
          <p:cNvPicPr preferRelativeResize="0"/>
          <p:nvPr/>
        </p:nvPicPr>
        <p:blipFill>
          <a:blip r:embed="rId3">
            <a:alphaModFix/>
          </a:blip>
          <a:stretch>
            <a:fillRect/>
          </a:stretch>
        </p:blipFill>
        <p:spPr>
          <a:xfrm>
            <a:off x="5188550" y="1162600"/>
            <a:ext cx="3683821" cy="3651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7" name="Shape 1977"/>
        <p:cNvGrpSpPr/>
        <p:nvPr/>
      </p:nvGrpSpPr>
      <p:grpSpPr>
        <a:xfrm>
          <a:off x="0" y="0"/>
          <a:ext cx="0" cy="0"/>
          <a:chOff x="0" y="0"/>
          <a:chExt cx="0" cy="0"/>
        </a:xfrm>
      </p:grpSpPr>
      <p:sp>
        <p:nvSpPr>
          <p:cNvPr id="1978" name="Google Shape;1978;p49"/>
          <p:cNvSpPr/>
          <p:nvPr/>
        </p:nvSpPr>
        <p:spPr>
          <a:xfrm>
            <a:off x="383925" y="1371600"/>
            <a:ext cx="8298000" cy="3561000"/>
          </a:xfrm>
          <a:prstGeom prst="roundRect">
            <a:avLst>
              <a:gd fmla="val 4803" name="adj"/>
            </a:avLst>
          </a:prstGeom>
          <a:solidFill>
            <a:schemeClr val="lt2"/>
          </a:solidFill>
          <a:ln>
            <a:noFill/>
          </a:ln>
          <a:effectLst>
            <a:outerShdw blurRad="57150" rotWithShape="0" algn="bl" dist="19050">
              <a:srgbClr val="000000">
                <a:alpha val="1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79" name="Google Shape;1979;p49"/>
          <p:cNvSpPr txBox="1"/>
          <p:nvPr>
            <p:ph idx="4" type="subTitle"/>
          </p:nvPr>
        </p:nvSpPr>
        <p:spPr>
          <a:xfrm>
            <a:off x="533725" y="1712850"/>
            <a:ext cx="3921600" cy="3796500"/>
          </a:xfrm>
          <a:prstGeom prst="rect">
            <a:avLst/>
          </a:prstGeom>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000"/>
              <a:t>Sales isn’t different now than it ever was. But early stage sales is about building assembly line equipment. </a:t>
            </a:r>
            <a:endParaRPr sz="1000"/>
          </a:p>
          <a:p>
            <a:pPr indent="0" lvl="0" marL="0" rtl="0" algn="l">
              <a:lnSpc>
                <a:spcPct val="115000"/>
              </a:lnSpc>
              <a:spcBef>
                <a:spcPts val="1200"/>
              </a:spcBef>
              <a:spcAft>
                <a:spcPts val="0"/>
              </a:spcAft>
              <a:buNone/>
            </a:pPr>
            <a:r>
              <a:rPr lang="en" sz="1000"/>
              <a:t>Old old way: Paper marketing, direct mail, trade shows, radio ads, industry publication ads. Sales people making “cold calls” ie going to businesses to prospect customers</a:t>
            </a:r>
            <a:endParaRPr sz="1000"/>
          </a:p>
          <a:p>
            <a:pPr indent="0" lvl="0" marL="0" rtl="0" algn="l">
              <a:lnSpc>
                <a:spcPct val="115000"/>
              </a:lnSpc>
              <a:spcBef>
                <a:spcPts val="1200"/>
              </a:spcBef>
              <a:spcAft>
                <a:spcPts val="0"/>
              </a:spcAft>
              <a:buNone/>
            </a:pPr>
            <a:r>
              <a:rPr lang="en" sz="1000"/>
              <a:t>Old way: Repeatable revenue model, founder led sales until 5-10m ARR, hire first sales person, and once PMF is achieved, support a large SDR team with huge marketing expenditure. List building just involved pulling a list based on company size and industry categories which are not very good or accurate. </a:t>
            </a:r>
            <a:endParaRPr sz="1000"/>
          </a:p>
          <a:p>
            <a:pPr indent="0" lvl="0" marL="0" rtl="0" algn="l">
              <a:lnSpc>
                <a:spcPct val="115000"/>
              </a:lnSpc>
              <a:spcBef>
                <a:spcPts val="1200"/>
              </a:spcBef>
              <a:spcAft>
                <a:spcPts val="0"/>
              </a:spcAft>
              <a:buNone/>
            </a:pPr>
            <a:r>
              <a:rPr lang="en" sz="1000"/>
              <a:t>Ex. I attended Rewst webinars and they still reached out to me even tho I’m not in their ICP. Easily solvable with Clay</a:t>
            </a:r>
            <a:br>
              <a:rPr lang="en" sz="1000"/>
            </a:br>
            <a:br>
              <a:rPr lang="en" sz="1000"/>
            </a:br>
            <a:r>
              <a:rPr lang="en" sz="1000"/>
              <a:t>Software cost vs labor cost (even for jr level sales rep)</a:t>
            </a:r>
            <a:endParaRPr sz="900"/>
          </a:p>
          <a:p>
            <a:pPr indent="0" lvl="0" marL="0" rtl="0" algn="l">
              <a:lnSpc>
                <a:spcPct val="115000"/>
              </a:lnSpc>
              <a:spcBef>
                <a:spcPts val="1200"/>
              </a:spcBef>
              <a:spcAft>
                <a:spcPts val="0"/>
              </a:spcAft>
              <a:buNone/>
            </a:pPr>
            <a:r>
              <a:t/>
            </a:r>
            <a:endParaRPr sz="1100"/>
          </a:p>
          <a:p>
            <a:pPr indent="0" lvl="0" marL="0" rtl="0" algn="l">
              <a:lnSpc>
                <a:spcPct val="115000"/>
              </a:lnSpc>
              <a:spcBef>
                <a:spcPts val="1200"/>
              </a:spcBef>
              <a:spcAft>
                <a:spcPts val="1200"/>
              </a:spcAft>
              <a:buNone/>
            </a:pPr>
            <a:r>
              <a:t/>
            </a:r>
            <a:endParaRPr sz="1100"/>
          </a:p>
        </p:txBody>
      </p:sp>
      <p:grpSp>
        <p:nvGrpSpPr>
          <p:cNvPr id="1980" name="Google Shape;1980;p49"/>
          <p:cNvGrpSpPr/>
          <p:nvPr/>
        </p:nvGrpSpPr>
        <p:grpSpPr>
          <a:xfrm>
            <a:off x="533735" y="1484327"/>
            <a:ext cx="419116" cy="125151"/>
            <a:chOff x="412745" y="2419159"/>
            <a:chExt cx="277873" cy="68400"/>
          </a:xfrm>
        </p:grpSpPr>
        <p:sp>
          <p:nvSpPr>
            <p:cNvPr id="1981" name="Google Shape;1981;p49"/>
            <p:cNvSpPr/>
            <p:nvPr/>
          </p:nvSpPr>
          <p:spPr>
            <a:xfrm>
              <a:off x="412745" y="2419159"/>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82" name="Google Shape;1982;p49"/>
            <p:cNvSpPr/>
            <p:nvPr/>
          </p:nvSpPr>
          <p:spPr>
            <a:xfrm>
              <a:off x="517482" y="2419159"/>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83" name="Google Shape;1983;p49"/>
            <p:cNvSpPr/>
            <p:nvPr/>
          </p:nvSpPr>
          <p:spPr>
            <a:xfrm>
              <a:off x="622218" y="2419159"/>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984" name="Google Shape;1984;p49"/>
          <p:cNvSpPr txBox="1"/>
          <p:nvPr>
            <p:ph type="title"/>
          </p:nvPr>
        </p:nvSpPr>
        <p:spPr>
          <a:xfrm>
            <a:off x="209775" y="337650"/>
            <a:ext cx="83550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Old vs New </a:t>
            </a:r>
            <a:endParaRPr/>
          </a:p>
        </p:txBody>
      </p:sp>
      <p:sp>
        <p:nvSpPr>
          <p:cNvPr id="1985" name="Google Shape;1985;p49"/>
          <p:cNvSpPr txBox="1"/>
          <p:nvPr>
            <p:ph idx="4" type="subTitle"/>
          </p:nvPr>
        </p:nvSpPr>
        <p:spPr>
          <a:xfrm>
            <a:off x="4572003" y="1712850"/>
            <a:ext cx="3921600" cy="2649900"/>
          </a:xfrm>
          <a:prstGeom prst="rect">
            <a:avLst/>
          </a:prstGeom>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t>New way: </a:t>
            </a:r>
            <a:endParaRPr sz="1100"/>
          </a:p>
          <a:p>
            <a:pPr indent="-298450" lvl="0" marL="457200" rtl="0" algn="l">
              <a:lnSpc>
                <a:spcPct val="115000"/>
              </a:lnSpc>
              <a:spcBef>
                <a:spcPts val="1200"/>
              </a:spcBef>
              <a:spcAft>
                <a:spcPts val="0"/>
              </a:spcAft>
              <a:buSzPts val="1100"/>
              <a:buChar char="-"/>
            </a:pPr>
            <a:r>
              <a:rPr lang="en" sz="1100"/>
              <a:t>Hyper targeted email/phone/ad campaigns</a:t>
            </a:r>
            <a:endParaRPr sz="1100"/>
          </a:p>
          <a:p>
            <a:pPr indent="-298450" lvl="0" marL="457200" rtl="0" algn="l">
              <a:lnSpc>
                <a:spcPct val="115000"/>
              </a:lnSpc>
              <a:spcBef>
                <a:spcPts val="0"/>
              </a:spcBef>
              <a:spcAft>
                <a:spcPts val="0"/>
              </a:spcAft>
              <a:buSzPts val="1100"/>
              <a:buChar char="-"/>
            </a:pPr>
            <a:r>
              <a:rPr lang="en" sz="1100"/>
              <a:t>Deep research done on every contact and account to prioritize outreach</a:t>
            </a:r>
            <a:endParaRPr sz="1100"/>
          </a:p>
          <a:p>
            <a:pPr indent="-298450" lvl="0" marL="457200" rtl="0" algn="l">
              <a:lnSpc>
                <a:spcPct val="115000"/>
              </a:lnSpc>
              <a:spcBef>
                <a:spcPts val="0"/>
              </a:spcBef>
              <a:spcAft>
                <a:spcPts val="0"/>
              </a:spcAft>
              <a:buSzPts val="1100"/>
              <a:buChar char="-"/>
            </a:pPr>
            <a:r>
              <a:rPr lang="en" sz="1100"/>
              <a:t>Multiple layers of signals to “pre-qualify” as best we can</a:t>
            </a:r>
            <a:endParaRPr sz="1100"/>
          </a:p>
          <a:p>
            <a:pPr indent="-298450" lvl="0" marL="457200" rtl="0" algn="l">
              <a:lnSpc>
                <a:spcPct val="115000"/>
              </a:lnSpc>
              <a:spcBef>
                <a:spcPts val="0"/>
              </a:spcBef>
              <a:spcAft>
                <a:spcPts val="0"/>
              </a:spcAft>
              <a:buSzPts val="1100"/>
              <a:buChar char="-"/>
            </a:pPr>
            <a:r>
              <a:rPr lang="en" sz="1100"/>
              <a:t>Enables us to keep a lean team with high conversion rates</a:t>
            </a:r>
            <a:endParaRPr sz="1100"/>
          </a:p>
          <a:p>
            <a:pPr indent="-298450" lvl="0" marL="457200" rtl="0" algn="l">
              <a:lnSpc>
                <a:spcPct val="115000"/>
              </a:lnSpc>
              <a:spcBef>
                <a:spcPts val="0"/>
              </a:spcBef>
              <a:spcAft>
                <a:spcPts val="0"/>
              </a:spcAft>
              <a:buSzPts val="1100"/>
              <a:buChar char="-"/>
            </a:pPr>
            <a:r>
              <a:rPr lang="en" sz="1100"/>
              <a:t>Eventually scale to full </a:t>
            </a:r>
            <a:r>
              <a:rPr lang="en" sz="1100"/>
              <a:t>cycle AEs with a TOFU run by GTM team (GTME, Marketing Ops, Revops) as opposed to a bunch of SDRs making poor first impressions on buyers</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9" name="Shape 1989"/>
        <p:cNvGrpSpPr/>
        <p:nvPr/>
      </p:nvGrpSpPr>
      <p:grpSpPr>
        <a:xfrm>
          <a:off x="0" y="0"/>
          <a:ext cx="0" cy="0"/>
          <a:chOff x="0" y="0"/>
          <a:chExt cx="0" cy="0"/>
        </a:xfrm>
      </p:grpSpPr>
      <p:sp>
        <p:nvSpPr>
          <p:cNvPr id="1990" name="Google Shape;1990;p50"/>
          <p:cNvSpPr/>
          <p:nvPr/>
        </p:nvSpPr>
        <p:spPr>
          <a:xfrm>
            <a:off x="383925" y="1371600"/>
            <a:ext cx="8298000" cy="3561000"/>
          </a:xfrm>
          <a:prstGeom prst="roundRect">
            <a:avLst>
              <a:gd fmla="val 4803" name="adj"/>
            </a:avLst>
          </a:prstGeom>
          <a:solidFill>
            <a:schemeClr val="lt2"/>
          </a:solidFill>
          <a:ln>
            <a:noFill/>
          </a:ln>
          <a:effectLst>
            <a:outerShdw blurRad="57150" rotWithShape="0" algn="bl" dist="19050">
              <a:srgbClr val="000000">
                <a:alpha val="1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91" name="Google Shape;1991;p50"/>
          <p:cNvSpPr txBox="1"/>
          <p:nvPr>
            <p:ph idx="4" type="subTitle"/>
          </p:nvPr>
        </p:nvSpPr>
        <p:spPr>
          <a:xfrm>
            <a:off x="533725" y="1712850"/>
            <a:ext cx="7900200" cy="2993700"/>
          </a:xfrm>
          <a:prstGeom prst="rect">
            <a:avLst/>
          </a:prstGeom>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900"/>
              <a:t>Despite having all this “stuff,” so to speak, we still need to just start conversations with people… The sales skills of the “old old” way are still more important than any fancy workflow. </a:t>
            </a:r>
            <a:endParaRPr sz="900"/>
          </a:p>
          <a:p>
            <a:pPr indent="0" lvl="0" marL="0" rtl="0" algn="l">
              <a:lnSpc>
                <a:spcPct val="115000"/>
              </a:lnSpc>
              <a:spcBef>
                <a:spcPts val="1200"/>
              </a:spcBef>
              <a:spcAft>
                <a:spcPts val="0"/>
              </a:spcAft>
              <a:buNone/>
            </a:pPr>
            <a:r>
              <a:rPr lang="en" sz="900"/>
              <a:t>We’re just getting to the conversations faster with people we believe will want to engage</a:t>
            </a:r>
            <a:endParaRPr sz="900"/>
          </a:p>
          <a:p>
            <a:pPr indent="0" lvl="0" marL="0" rtl="0" algn="l">
              <a:lnSpc>
                <a:spcPct val="115000"/>
              </a:lnSpc>
              <a:spcBef>
                <a:spcPts val="1200"/>
              </a:spcBef>
              <a:spcAft>
                <a:spcPts val="0"/>
              </a:spcAft>
              <a:buNone/>
            </a:pPr>
            <a:r>
              <a:rPr lang="en" sz="900"/>
              <a:t>Even if our assumptions are </a:t>
            </a:r>
            <a:r>
              <a:rPr lang="en" sz="900"/>
              <a:t>wrong, people will appreciate that we took the time to come to them, which most people don’t. </a:t>
            </a:r>
            <a:endParaRPr sz="900"/>
          </a:p>
          <a:p>
            <a:pPr indent="0" lvl="0" marL="0" rtl="0" algn="l">
              <a:lnSpc>
                <a:spcPct val="115000"/>
              </a:lnSpc>
              <a:spcBef>
                <a:spcPts val="1200"/>
              </a:spcBef>
              <a:spcAft>
                <a:spcPts val="0"/>
              </a:spcAft>
              <a:buNone/>
            </a:pPr>
            <a:r>
              <a:rPr lang="en" sz="900"/>
              <a:t>We’re going to enable our team to make a much better first impression on our prospects, and continue that automated research throughout the sales cycle from actual purchase to renewals/upsells.</a:t>
            </a:r>
            <a:endParaRPr sz="900"/>
          </a:p>
          <a:p>
            <a:pPr indent="0" lvl="0" marL="0" rtl="0" algn="l">
              <a:lnSpc>
                <a:spcPct val="115000"/>
              </a:lnSpc>
              <a:spcBef>
                <a:spcPts val="1200"/>
              </a:spcBef>
              <a:spcAft>
                <a:spcPts val="0"/>
              </a:spcAft>
              <a:buNone/>
            </a:pPr>
            <a:r>
              <a:rPr lang="en" sz="900"/>
              <a:t>The difference between those that can and can’t successfully leverage new GTM technology will still be salesmanship as it’s always been. </a:t>
            </a:r>
            <a:endParaRPr sz="900"/>
          </a:p>
          <a:p>
            <a:pPr indent="0" lvl="0" marL="0" rtl="0" algn="l">
              <a:lnSpc>
                <a:spcPct val="115000"/>
              </a:lnSpc>
              <a:spcBef>
                <a:spcPts val="1200"/>
              </a:spcBef>
              <a:spcAft>
                <a:spcPts val="0"/>
              </a:spcAft>
              <a:buNone/>
            </a:pPr>
            <a:r>
              <a:rPr lang="en" sz="900"/>
              <a:t>Automation scales what you’re currently doing. If you’re currently sucking, it’s going to scale that. </a:t>
            </a:r>
            <a:endParaRPr sz="900"/>
          </a:p>
          <a:p>
            <a:pPr indent="0" lvl="0" marL="0" rtl="0" algn="l">
              <a:lnSpc>
                <a:spcPct val="115000"/>
              </a:lnSpc>
              <a:spcBef>
                <a:spcPts val="1200"/>
              </a:spcBef>
              <a:spcAft>
                <a:spcPts val="0"/>
              </a:spcAft>
              <a:buNone/>
            </a:pPr>
            <a:r>
              <a:rPr lang="en" sz="900"/>
              <a:t>We still need to be a top 1% team natty to be top 1% on tren</a:t>
            </a:r>
            <a:endParaRPr sz="900"/>
          </a:p>
          <a:p>
            <a:pPr indent="0" lvl="0" marL="0" rtl="0" algn="l">
              <a:lnSpc>
                <a:spcPct val="115000"/>
              </a:lnSpc>
              <a:spcBef>
                <a:spcPts val="1200"/>
              </a:spcBef>
              <a:spcAft>
                <a:spcPts val="1200"/>
              </a:spcAft>
              <a:buNone/>
            </a:pPr>
            <a:r>
              <a:rPr lang="en" sz="900"/>
              <a:t>Sidenote: most people are not willing to take the time do what we’re willing to do. If you put just a LITTLE bit of creativity into your outreach it will yield 10x results</a:t>
            </a:r>
            <a:endParaRPr sz="900"/>
          </a:p>
        </p:txBody>
      </p:sp>
      <p:grpSp>
        <p:nvGrpSpPr>
          <p:cNvPr id="1992" name="Google Shape;1992;p50"/>
          <p:cNvGrpSpPr/>
          <p:nvPr/>
        </p:nvGrpSpPr>
        <p:grpSpPr>
          <a:xfrm>
            <a:off x="533735" y="1484327"/>
            <a:ext cx="419116" cy="125151"/>
            <a:chOff x="412745" y="2419159"/>
            <a:chExt cx="277873" cy="68400"/>
          </a:xfrm>
        </p:grpSpPr>
        <p:sp>
          <p:nvSpPr>
            <p:cNvPr id="1993" name="Google Shape;1993;p50"/>
            <p:cNvSpPr/>
            <p:nvPr/>
          </p:nvSpPr>
          <p:spPr>
            <a:xfrm>
              <a:off x="412745" y="2419159"/>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94" name="Google Shape;1994;p50"/>
            <p:cNvSpPr/>
            <p:nvPr/>
          </p:nvSpPr>
          <p:spPr>
            <a:xfrm>
              <a:off x="517482" y="2419159"/>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95" name="Google Shape;1995;p50"/>
            <p:cNvSpPr/>
            <p:nvPr/>
          </p:nvSpPr>
          <p:spPr>
            <a:xfrm>
              <a:off x="622218" y="2419159"/>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996" name="Google Shape;1996;p50"/>
          <p:cNvSpPr txBox="1"/>
          <p:nvPr>
            <p:ph type="title"/>
          </p:nvPr>
        </p:nvSpPr>
        <p:spPr>
          <a:xfrm>
            <a:off x="209775" y="337650"/>
            <a:ext cx="83550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Problem with new way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0" name="Shape 2000"/>
        <p:cNvGrpSpPr/>
        <p:nvPr/>
      </p:nvGrpSpPr>
      <p:grpSpPr>
        <a:xfrm>
          <a:off x="0" y="0"/>
          <a:ext cx="0" cy="0"/>
          <a:chOff x="0" y="0"/>
          <a:chExt cx="0" cy="0"/>
        </a:xfrm>
      </p:grpSpPr>
      <p:sp>
        <p:nvSpPr>
          <p:cNvPr id="2001" name="Google Shape;2001;p51"/>
          <p:cNvSpPr/>
          <p:nvPr/>
        </p:nvSpPr>
        <p:spPr>
          <a:xfrm>
            <a:off x="383925" y="1371600"/>
            <a:ext cx="8298000" cy="3561000"/>
          </a:xfrm>
          <a:prstGeom prst="roundRect">
            <a:avLst>
              <a:gd fmla="val 4803" name="adj"/>
            </a:avLst>
          </a:prstGeom>
          <a:solidFill>
            <a:schemeClr val="lt2"/>
          </a:solidFill>
          <a:ln>
            <a:noFill/>
          </a:ln>
          <a:effectLst>
            <a:outerShdw blurRad="57150" rotWithShape="0" algn="bl" dist="19050">
              <a:srgbClr val="000000">
                <a:alpha val="1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02" name="Google Shape;2002;p51"/>
          <p:cNvSpPr txBox="1"/>
          <p:nvPr>
            <p:ph idx="4" type="subTitle"/>
          </p:nvPr>
        </p:nvSpPr>
        <p:spPr>
          <a:xfrm>
            <a:off x="533725" y="1712850"/>
            <a:ext cx="7900200" cy="2794500"/>
          </a:xfrm>
          <a:prstGeom prst="rect">
            <a:avLst/>
          </a:prstGeom>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t>Main thing you have to do is just be different, if you can do that, the medium doesn’t matter.</a:t>
            </a:r>
            <a:endParaRPr sz="1100"/>
          </a:p>
          <a:p>
            <a:pPr indent="0" lvl="0" marL="0" rtl="0" algn="l">
              <a:lnSpc>
                <a:spcPct val="115000"/>
              </a:lnSpc>
              <a:spcBef>
                <a:spcPts val="1200"/>
              </a:spcBef>
              <a:spcAft>
                <a:spcPts val="0"/>
              </a:spcAft>
              <a:buNone/>
            </a:pPr>
            <a:r>
              <a:rPr lang="en" sz="1100"/>
              <a:t>It’s true in the music business. Dating. Cars. Anything.</a:t>
            </a:r>
            <a:endParaRPr sz="1100"/>
          </a:p>
          <a:p>
            <a:pPr indent="0" lvl="0" marL="0" rtl="0" algn="l">
              <a:lnSpc>
                <a:spcPct val="115000"/>
              </a:lnSpc>
              <a:spcBef>
                <a:spcPts val="1200"/>
              </a:spcBef>
              <a:spcAft>
                <a:spcPts val="0"/>
              </a:spcAft>
              <a:buNone/>
            </a:pPr>
            <a:r>
              <a:rPr lang="en" sz="1100"/>
              <a:t>Ex. Send an email with login credentials already made (easy to do with AI)</a:t>
            </a:r>
            <a:endParaRPr sz="1100"/>
          </a:p>
          <a:p>
            <a:pPr indent="0" lvl="0" marL="0" rtl="0" algn="l">
              <a:lnSpc>
                <a:spcPct val="115000"/>
              </a:lnSpc>
              <a:spcBef>
                <a:spcPts val="1200"/>
              </a:spcBef>
              <a:spcAft>
                <a:spcPts val="0"/>
              </a:spcAft>
              <a:buNone/>
            </a:pPr>
            <a:r>
              <a:rPr lang="en" sz="1100"/>
              <a:t>Push the envelope farther than you think it should be pushed. It will upset some people but captivate many more. </a:t>
            </a:r>
            <a:endParaRPr sz="1100"/>
          </a:p>
          <a:p>
            <a:pPr indent="0" lvl="0" marL="0" rtl="0" algn="l">
              <a:lnSpc>
                <a:spcPct val="115000"/>
              </a:lnSpc>
              <a:spcBef>
                <a:spcPts val="1200"/>
              </a:spcBef>
              <a:spcAft>
                <a:spcPts val="0"/>
              </a:spcAft>
              <a:buNone/>
            </a:pPr>
            <a:r>
              <a:rPr lang="en" sz="1100"/>
              <a:t>Focus</a:t>
            </a:r>
            <a:r>
              <a:rPr lang="en" sz="1100"/>
              <a:t> on less leads</a:t>
            </a:r>
            <a:endParaRPr sz="1100"/>
          </a:p>
          <a:p>
            <a:pPr indent="0" lvl="0" marL="0" rtl="0" algn="l">
              <a:lnSpc>
                <a:spcPct val="115000"/>
              </a:lnSpc>
              <a:spcBef>
                <a:spcPts val="1200"/>
              </a:spcBef>
              <a:spcAft>
                <a:spcPts val="0"/>
              </a:spcAft>
              <a:buNone/>
            </a:pPr>
            <a:r>
              <a:rPr lang="en" sz="1100"/>
              <a:t>Build an AI/Automation “layer” for the sales engine</a:t>
            </a:r>
            <a:endParaRPr sz="1100"/>
          </a:p>
          <a:p>
            <a:pPr indent="0" lvl="0" marL="0" rtl="0" algn="l">
              <a:lnSpc>
                <a:spcPct val="115000"/>
              </a:lnSpc>
              <a:spcBef>
                <a:spcPts val="1200"/>
              </a:spcBef>
              <a:spcAft>
                <a:spcPts val="0"/>
              </a:spcAft>
              <a:buNone/>
            </a:pPr>
            <a:r>
              <a:rPr lang="en" sz="1100"/>
              <a:t>Recruit AI native sellers who are applying these </a:t>
            </a:r>
            <a:r>
              <a:rPr lang="en" sz="1100"/>
              <a:t>principles</a:t>
            </a:r>
            <a:r>
              <a:rPr lang="en" sz="1100"/>
              <a:t> to their work in addition to actually being great sellers</a:t>
            </a:r>
            <a:endParaRPr sz="1100"/>
          </a:p>
          <a:p>
            <a:pPr indent="0" lvl="0" marL="0" rtl="0" algn="l">
              <a:lnSpc>
                <a:spcPct val="115000"/>
              </a:lnSpc>
              <a:spcBef>
                <a:spcPts val="1200"/>
              </a:spcBef>
              <a:spcAft>
                <a:spcPts val="1200"/>
              </a:spcAft>
              <a:buNone/>
            </a:pPr>
            <a:r>
              <a:t/>
            </a:r>
            <a:endParaRPr sz="1100"/>
          </a:p>
        </p:txBody>
      </p:sp>
      <p:grpSp>
        <p:nvGrpSpPr>
          <p:cNvPr id="2003" name="Google Shape;2003;p51"/>
          <p:cNvGrpSpPr/>
          <p:nvPr/>
        </p:nvGrpSpPr>
        <p:grpSpPr>
          <a:xfrm>
            <a:off x="533735" y="1484327"/>
            <a:ext cx="419116" cy="125151"/>
            <a:chOff x="412745" y="2419159"/>
            <a:chExt cx="277873" cy="68400"/>
          </a:xfrm>
        </p:grpSpPr>
        <p:sp>
          <p:nvSpPr>
            <p:cNvPr id="2004" name="Google Shape;2004;p51"/>
            <p:cNvSpPr/>
            <p:nvPr/>
          </p:nvSpPr>
          <p:spPr>
            <a:xfrm>
              <a:off x="412745" y="2419159"/>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05" name="Google Shape;2005;p51"/>
            <p:cNvSpPr/>
            <p:nvPr/>
          </p:nvSpPr>
          <p:spPr>
            <a:xfrm>
              <a:off x="517482" y="2419159"/>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06" name="Google Shape;2006;p51"/>
            <p:cNvSpPr/>
            <p:nvPr/>
          </p:nvSpPr>
          <p:spPr>
            <a:xfrm>
              <a:off x="622218" y="2419159"/>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007" name="Google Shape;2007;p51"/>
          <p:cNvSpPr txBox="1"/>
          <p:nvPr>
            <p:ph type="title"/>
          </p:nvPr>
        </p:nvSpPr>
        <p:spPr>
          <a:xfrm>
            <a:off x="209775" y="337650"/>
            <a:ext cx="83550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Be. Different.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1" name="Shape 2011"/>
        <p:cNvGrpSpPr/>
        <p:nvPr/>
      </p:nvGrpSpPr>
      <p:grpSpPr>
        <a:xfrm>
          <a:off x="0" y="0"/>
          <a:ext cx="0" cy="0"/>
          <a:chOff x="0" y="0"/>
          <a:chExt cx="0" cy="0"/>
        </a:xfrm>
      </p:grpSpPr>
      <p:sp>
        <p:nvSpPr>
          <p:cNvPr id="2012" name="Google Shape;2012;p52"/>
          <p:cNvSpPr/>
          <p:nvPr/>
        </p:nvSpPr>
        <p:spPr>
          <a:xfrm>
            <a:off x="342575" y="3254600"/>
            <a:ext cx="3887100" cy="999600"/>
          </a:xfrm>
          <a:prstGeom prst="roundRect">
            <a:avLst>
              <a:gd fmla="val 4803" name="adj"/>
            </a:avLst>
          </a:prstGeom>
          <a:solidFill>
            <a:schemeClr val="lt2"/>
          </a:solidFill>
          <a:ln>
            <a:noFill/>
          </a:ln>
          <a:effectLst>
            <a:outerShdw blurRad="57150" rotWithShape="0" algn="bl" dist="19050">
              <a:srgbClr val="000000">
                <a:alpha val="1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13" name="Google Shape;2013;p52"/>
          <p:cNvSpPr txBox="1"/>
          <p:nvPr>
            <p:ph idx="4" type="subTitle"/>
          </p:nvPr>
        </p:nvSpPr>
        <p:spPr>
          <a:xfrm>
            <a:off x="448175" y="3077150"/>
            <a:ext cx="3675900" cy="1354500"/>
          </a:xfrm>
          <a:prstGeom prst="rect">
            <a:avLst/>
          </a:prstGeom>
        </p:spPr>
        <p:txBody>
          <a:bodyPr anchorCtr="0" anchor="t" bIns="91425" lIns="91425" spcFirstLastPara="1" rIns="91425" wrap="square" tIns="91425">
            <a:spAutoFit/>
          </a:bodyPr>
          <a:lstStyle/>
          <a:p>
            <a:pPr indent="0" lvl="0" marL="45720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Font typeface="Arial"/>
              <a:buChar char="●"/>
            </a:pPr>
            <a:r>
              <a:rPr lang="en"/>
              <a:t>Vcs actually like it when you email them, it makes their job easier</a:t>
            </a:r>
            <a:endParaRPr/>
          </a:p>
          <a:p>
            <a:pPr indent="-317500" lvl="0" marL="457200" rtl="0" algn="l">
              <a:lnSpc>
                <a:spcPct val="100000"/>
              </a:lnSpc>
              <a:spcBef>
                <a:spcPts val="0"/>
              </a:spcBef>
              <a:spcAft>
                <a:spcPts val="0"/>
              </a:spcAft>
              <a:buSzPts val="1400"/>
              <a:buFont typeface="Arial"/>
              <a:buChar char="●"/>
            </a:pPr>
            <a:r>
              <a:rPr lang="en"/>
              <a:t>Don’t let anyone tell you that outbound is dead</a:t>
            </a:r>
            <a:endParaRPr/>
          </a:p>
          <a:p>
            <a:pPr indent="0" lvl="0" marL="457200" rtl="0" algn="l">
              <a:lnSpc>
                <a:spcPct val="100000"/>
              </a:lnSpc>
              <a:spcBef>
                <a:spcPts val="0"/>
              </a:spcBef>
              <a:spcAft>
                <a:spcPts val="0"/>
              </a:spcAft>
              <a:buNone/>
            </a:pPr>
            <a:r>
              <a:t/>
            </a:r>
            <a:endParaRPr/>
          </a:p>
        </p:txBody>
      </p:sp>
      <p:grpSp>
        <p:nvGrpSpPr>
          <p:cNvPr id="2014" name="Google Shape;2014;p52"/>
          <p:cNvGrpSpPr/>
          <p:nvPr/>
        </p:nvGrpSpPr>
        <p:grpSpPr>
          <a:xfrm>
            <a:off x="5462034" y="2419159"/>
            <a:ext cx="277873" cy="68400"/>
            <a:chOff x="6723459" y="2419159"/>
            <a:chExt cx="277873" cy="68400"/>
          </a:xfrm>
        </p:grpSpPr>
        <p:sp>
          <p:nvSpPr>
            <p:cNvPr id="2015" name="Google Shape;2015;p52"/>
            <p:cNvSpPr/>
            <p:nvPr/>
          </p:nvSpPr>
          <p:spPr>
            <a:xfrm>
              <a:off x="6723459" y="2419159"/>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16" name="Google Shape;2016;p52"/>
            <p:cNvSpPr/>
            <p:nvPr/>
          </p:nvSpPr>
          <p:spPr>
            <a:xfrm>
              <a:off x="6828196" y="2419159"/>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17" name="Google Shape;2017;p52"/>
            <p:cNvSpPr/>
            <p:nvPr/>
          </p:nvSpPr>
          <p:spPr>
            <a:xfrm>
              <a:off x="6932932" y="2419159"/>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2018" name="Google Shape;2018;p52"/>
          <p:cNvGrpSpPr/>
          <p:nvPr/>
        </p:nvGrpSpPr>
        <p:grpSpPr>
          <a:xfrm>
            <a:off x="412745" y="2419159"/>
            <a:ext cx="277873" cy="68400"/>
            <a:chOff x="412745" y="2419159"/>
            <a:chExt cx="277873" cy="68400"/>
          </a:xfrm>
        </p:grpSpPr>
        <p:sp>
          <p:nvSpPr>
            <p:cNvPr id="2019" name="Google Shape;2019;p52"/>
            <p:cNvSpPr/>
            <p:nvPr/>
          </p:nvSpPr>
          <p:spPr>
            <a:xfrm>
              <a:off x="412745" y="2419159"/>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20" name="Google Shape;2020;p52"/>
            <p:cNvSpPr/>
            <p:nvPr/>
          </p:nvSpPr>
          <p:spPr>
            <a:xfrm>
              <a:off x="517482" y="2419159"/>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21" name="Google Shape;2021;p52"/>
            <p:cNvSpPr/>
            <p:nvPr/>
          </p:nvSpPr>
          <p:spPr>
            <a:xfrm>
              <a:off x="622218" y="2419159"/>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022" name="Google Shape;2022;p52"/>
          <p:cNvSpPr txBox="1"/>
          <p:nvPr>
            <p:ph type="title"/>
          </p:nvPr>
        </p:nvSpPr>
        <p:spPr>
          <a:xfrm>
            <a:off x="209775" y="337650"/>
            <a:ext cx="50160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results</a:t>
            </a:r>
            <a:endParaRPr/>
          </a:p>
        </p:txBody>
      </p:sp>
      <p:pic>
        <p:nvPicPr>
          <p:cNvPr id="2023" name="Google Shape;2023;p52"/>
          <p:cNvPicPr preferRelativeResize="0"/>
          <p:nvPr/>
        </p:nvPicPr>
        <p:blipFill>
          <a:blip r:embed="rId3">
            <a:alphaModFix/>
          </a:blip>
          <a:stretch>
            <a:fillRect/>
          </a:stretch>
        </p:blipFill>
        <p:spPr>
          <a:xfrm>
            <a:off x="209775" y="1086025"/>
            <a:ext cx="8064224" cy="999650"/>
          </a:xfrm>
          <a:prstGeom prst="rect">
            <a:avLst/>
          </a:prstGeom>
          <a:noFill/>
          <a:ln>
            <a:noFill/>
          </a:ln>
        </p:spPr>
      </p:pic>
      <p:pic>
        <p:nvPicPr>
          <p:cNvPr id="2024" name="Google Shape;2024;p52"/>
          <p:cNvPicPr preferRelativeResize="0"/>
          <p:nvPr/>
        </p:nvPicPr>
        <p:blipFill>
          <a:blip r:embed="rId4">
            <a:alphaModFix/>
          </a:blip>
          <a:stretch>
            <a:fillRect/>
          </a:stretch>
        </p:blipFill>
        <p:spPr>
          <a:xfrm>
            <a:off x="209775" y="2085675"/>
            <a:ext cx="8064225" cy="486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8" name="Shape 2028"/>
        <p:cNvGrpSpPr/>
        <p:nvPr/>
      </p:nvGrpSpPr>
      <p:grpSpPr>
        <a:xfrm>
          <a:off x="0" y="0"/>
          <a:ext cx="0" cy="0"/>
          <a:chOff x="0" y="0"/>
          <a:chExt cx="0" cy="0"/>
        </a:xfrm>
      </p:grpSpPr>
      <p:sp>
        <p:nvSpPr>
          <p:cNvPr id="2029" name="Google Shape;2029;p53"/>
          <p:cNvSpPr/>
          <p:nvPr/>
        </p:nvSpPr>
        <p:spPr>
          <a:xfrm>
            <a:off x="342575" y="1225975"/>
            <a:ext cx="4741800" cy="3524700"/>
          </a:xfrm>
          <a:prstGeom prst="roundRect">
            <a:avLst>
              <a:gd fmla="val 4803" name="adj"/>
            </a:avLst>
          </a:prstGeom>
          <a:solidFill>
            <a:schemeClr val="lt2"/>
          </a:solidFill>
          <a:ln>
            <a:noFill/>
          </a:ln>
          <a:effectLst>
            <a:outerShdw blurRad="57150" rotWithShape="0" algn="bl" dist="19050">
              <a:srgbClr val="000000">
                <a:alpha val="1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30" name="Google Shape;2030;p53"/>
          <p:cNvSpPr txBox="1"/>
          <p:nvPr>
            <p:ph type="title"/>
          </p:nvPr>
        </p:nvSpPr>
        <p:spPr>
          <a:xfrm>
            <a:off x="205475" y="444325"/>
            <a:ext cx="5016000" cy="641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3300"/>
              <a:t>Using AI for </a:t>
            </a:r>
            <a:r>
              <a:rPr lang="en" sz="3300"/>
              <a:t>recruiting</a:t>
            </a:r>
            <a:endParaRPr sz="3300"/>
          </a:p>
        </p:txBody>
      </p:sp>
      <p:pic>
        <p:nvPicPr>
          <p:cNvPr id="2031" name="Google Shape;2031;p53"/>
          <p:cNvPicPr preferRelativeResize="0"/>
          <p:nvPr/>
        </p:nvPicPr>
        <p:blipFill>
          <a:blip r:embed="rId3">
            <a:alphaModFix/>
          </a:blip>
          <a:stretch>
            <a:fillRect/>
          </a:stretch>
        </p:blipFill>
        <p:spPr>
          <a:xfrm>
            <a:off x="5225775" y="503950"/>
            <a:ext cx="2119400" cy="2914649"/>
          </a:xfrm>
          <a:prstGeom prst="rect">
            <a:avLst/>
          </a:prstGeom>
          <a:noFill/>
          <a:ln>
            <a:noFill/>
          </a:ln>
        </p:spPr>
      </p:pic>
      <p:pic>
        <p:nvPicPr>
          <p:cNvPr id="2032" name="Google Shape;2032;p53"/>
          <p:cNvPicPr preferRelativeResize="0"/>
          <p:nvPr/>
        </p:nvPicPr>
        <p:blipFill>
          <a:blip r:embed="rId4">
            <a:alphaModFix/>
          </a:blip>
          <a:stretch>
            <a:fillRect/>
          </a:stretch>
        </p:blipFill>
        <p:spPr>
          <a:xfrm>
            <a:off x="6462718" y="2264379"/>
            <a:ext cx="2566975" cy="2418621"/>
          </a:xfrm>
          <a:prstGeom prst="rect">
            <a:avLst/>
          </a:prstGeom>
          <a:noFill/>
          <a:ln>
            <a:noFill/>
          </a:ln>
        </p:spPr>
      </p:pic>
      <p:pic>
        <p:nvPicPr>
          <p:cNvPr id="2033" name="Google Shape;2033;p53"/>
          <p:cNvPicPr preferRelativeResize="0"/>
          <p:nvPr/>
        </p:nvPicPr>
        <p:blipFill>
          <a:blip r:embed="rId5">
            <a:alphaModFix/>
          </a:blip>
          <a:stretch>
            <a:fillRect/>
          </a:stretch>
        </p:blipFill>
        <p:spPr>
          <a:xfrm>
            <a:off x="1438884" y="1250550"/>
            <a:ext cx="2549180" cy="35246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t To Know Me">
  <a:themeElements>
    <a:clrScheme name="Simple Light">
      <a:dk1>
        <a:srgbClr val="000000"/>
      </a:dk1>
      <a:lt1>
        <a:srgbClr val="4F4F4F"/>
      </a:lt1>
      <a:dk2>
        <a:srgbClr val="E7E7E7"/>
      </a:dk2>
      <a:lt2>
        <a:srgbClr val="FFFFFF"/>
      </a:lt2>
      <a:accent1>
        <a:srgbClr val="F4F2F2"/>
      </a:accent1>
      <a:accent2>
        <a:srgbClr val="119BFE"/>
      </a:accent2>
      <a:accent3>
        <a:srgbClr val="FF6B4D"/>
      </a:accent3>
      <a:accent4>
        <a:srgbClr val="28C840"/>
      </a:accent4>
      <a:accent5>
        <a:srgbClr val="FFC600"/>
      </a:accent5>
      <a:accent6>
        <a:srgbClr val="CCCCCC"/>
      </a:accent6>
      <a:hlink>
        <a:srgbClr val="E2AFD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