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3C8B5-07C7-5AD7-A383-4235F5C38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28BCA9-2E0D-7115-0A2E-2491462A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6D202-6A84-2F84-2327-D258ABEA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A071-55C7-4F53-BBD8-50880DC05FB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A1A8A-A461-2898-D6F9-A4662395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DBC26-F8ED-12FD-A44A-03FF4FC0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7025-E6D3-4893-B128-1F273FD8D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50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C28BF-D160-196B-2ECB-F634951D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325F28-8A18-0E2F-CB69-ED2CD969A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620153-57C9-7A2A-5027-BEA6E8B6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A071-55C7-4F53-BBD8-50880DC05FB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CA3386-8D51-D584-6489-360DED9D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AD99DD-A4A4-2378-AEC9-D996485C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7025-E6D3-4893-B128-1F273FD8D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3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CFB88E-E37D-2786-D26D-999A11161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94FE2D-CAD4-D965-36FB-75C7B25B8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5E4A8-D92A-5AD8-EFEF-84C44695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A071-55C7-4F53-BBD8-50880DC05FB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F9DDCF-1384-1E95-BE6D-086008B7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2E8638-050A-12BD-9679-B4509A84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7025-E6D3-4893-B128-1F273FD8D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4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F9F85-0DBC-A213-D15E-8798D0A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A52989-369A-F8F3-4D48-7F589535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3ABC2A-1BBC-2085-86BE-385975BC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A071-55C7-4F53-BBD8-50880DC05FB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0F9C69-1DFD-6F6F-16C6-3D3A6B01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C6E07-0807-E7CA-95AF-5FBC28CD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7025-E6D3-4893-B128-1F273FD8D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6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232B8-5B21-D6F0-0273-995A87AB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75DF04-139B-8293-55AA-DF121FE1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16CBF-CF98-79ED-9FE5-2B3FB458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A071-55C7-4F53-BBD8-50880DC05FB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F96D5-89A2-97E2-5A2D-DE8A02DF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DAE05D-04DB-B5E6-0122-67E15BFB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7025-E6D3-4893-B128-1F273FD8D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16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6781C-0431-31B9-9EA8-CDBE385B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1F056C-26BE-AD13-0E9D-2C55F8D91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76870-FA00-B530-6C81-CF2F48D60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F94B1C-CA92-56C5-85CC-8F622282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A071-55C7-4F53-BBD8-50880DC05FB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0DD249-CDEE-E183-FD58-B117B275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3A2B48-8B50-A6A6-1CA2-31E5EF84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7025-E6D3-4893-B128-1F273FD8D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5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5BA2E-95E5-1F66-48A8-F1E58C46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5221EE-49AD-0BE9-FDD2-49AFEAF8F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E0CF22-ECF1-DD48-5BD2-0C4EADAF0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90EF29-E724-9FCA-F324-4AA64D5CD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BEE064-CE9E-F4DA-CC23-16A4A6516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C5894C-C5C1-D3EC-D755-E87DF0DF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A071-55C7-4F53-BBD8-50880DC05FB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37E70F-F0B4-D261-0BBD-339C74EA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612068-49BD-D650-F1BD-F4888B71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7025-E6D3-4893-B128-1F273FD8D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72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BF30C-C50D-F978-076E-82A1A68E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BEB24C-6D30-F221-A4B9-4D7D08FC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A071-55C7-4F53-BBD8-50880DC05FB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24D093-4EC2-1019-CCB6-8DB9FE13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9E75C-6774-0B50-C405-06AB1294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7025-E6D3-4893-B128-1F273FD8D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1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D05111-D9E5-87C6-4B42-4EF8E67F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A071-55C7-4F53-BBD8-50880DC05FB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F6D73D-6160-A96C-65B3-3431C3ED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83A6ED-D593-C781-32DC-5D2B9AC3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7025-E6D3-4893-B128-1F273FD8D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7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65B61-87E3-917A-8BF2-534BA324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B0B2F-5B96-646F-5AE1-58716A4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201B5D-BF63-FC66-61F5-BE8174702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CDE226-B34B-CD65-398E-2E147744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A071-55C7-4F53-BBD8-50880DC05FB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80AF8C-05B0-7D1B-5CC3-F79A461E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F9E678-9A5A-325C-8C7B-ACDD61D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7025-E6D3-4893-B128-1F273FD8D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CB083-1832-34A3-200C-F14C738E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0C9FC4-0133-8839-1B13-8CD0BDBCC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F2C1C1-35CD-DD51-AF8D-36DBFEAE3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582FA-6F47-55C8-CCC8-A399251A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A071-55C7-4F53-BBD8-50880DC05FB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A3C823-97C8-A7EE-34A6-CD9BCFC2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551FAB-9C95-D53A-D1E8-8BBB368C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7025-E6D3-4893-B128-1F273FD8D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D13AA-7EFF-BA88-834C-301EFF56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A37CD2-B023-2B3C-CECD-E9A79D801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935B8D-C057-419A-823C-1F0A1E15F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A071-55C7-4F53-BBD8-50880DC05FB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F3BC5-41EA-7B27-C91C-E13C3CB01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2105B-7AEA-0E01-77C4-BA51729E1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47025-E6D3-4893-B128-1F273FD8D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2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1559A-EF4F-7DEA-282E-2557BDBC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room of my dreams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F51E5B-EC67-0861-474B-9CFBAF089B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393" b="1739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E1DCA65-5115-F669-88D9-633F5B7D7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367" y="2324686"/>
            <a:ext cx="3932237" cy="3811588"/>
          </a:xfrm>
        </p:spPr>
        <p:txBody>
          <a:bodyPr>
            <a:noAutofit/>
          </a:bodyPr>
          <a:lstStyle/>
          <a:p>
            <a:r>
              <a:rPr lang="en-US" sz="2400" dirty="0"/>
              <a:t>The walls there are a little pink and white</a:t>
            </a:r>
            <a:r>
              <a:rPr lang="uk-UA" sz="2400" dirty="0"/>
              <a:t>.</a:t>
            </a:r>
            <a:r>
              <a:rPr lang="en-US" sz="2400" dirty="0"/>
              <a:t> There is a pink bed and a wardrobe and three shelves</a:t>
            </a:r>
            <a:r>
              <a:rPr lang="uk-UA" sz="2400" dirty="0"/>
              <a:t>.</a:t>
            </a:r>
            <a:r>
              <a:rPr lang="en-US" sz="2400" dirty="0"/>
              <a:t> There is a large carpet. There is a large mirror and a dressing table</a:t>
            </a:r>
            <a:r>
              <a:rPr lang="uk-UA" sz="2400" dirty="0"/>
              <a:t> </a:t>
            </a:r>
            <a:endParaRPr lang="en-US" sz="2400" dirty="0"/>
          </a:p>
          <a:p>
            <a:r>
              <a:rPr lang="en-US" sz="2400" dirty="0"/>
              <a:t>lots of decor and flowers</a:t>
            </a:r>
            <a:r>
              <a:rPr lang="uk-UA" sz="2400" dirty="0"/>
              <a:t>.</a:t>
            </a:r>
            <a:r>
              <a:rPr lang="en-US" sz="2400" dirty="0"/>
              <a:t> I love my new room</a:t>
            </a:r>
            <a:endParaRPr lang="uk-UA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8351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54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The new room of my dreams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room of my dreams</dc:title>
  <dc:creator>Пользователь</dc:creator>
  <cp:lastModifiedBy>Пользователь</cp:lastModifiedBy>
  <cp:revision>1</cp:revision>
  <dcterms:created xsi:type="dcterms:W3CDTF">2022-10-16T16:09:32Z</dcterms:created>
  <dcterms:modified xsi:type="dcterms:W3CDTF">2022-10-17T16:28:50Z</dcterms:modified>
</cp:coreProperties>
</file>