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8:43:17.3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24575,'185'1958'0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8:43:20.0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22.0011"/>
      <inkml:brushProperty name="anchorY" value="-3022.00073"/>
      <inkml:brushProperty name="scaleFactor" value="0.5"/>
    </inkml:brush>
  </inkml:definitions>
  <inkml:trace contextRef="#ctx0" brushRef="#br0">1769 2 24575,'0'0'0,"-9"5"0,-19 1 0,-20 5 0,-10-1 0,-15-2 0,-2-1 0,2-3 0,-7-1 0,5-2 0,-6-1 0,-1 0 0,5 0 0,1-1 0,5-4 0,5-1 0,10 0 0,-1 1 0,8-3 0,6 0 0,5 2 0,6 1 0,3 2 0,2 1 0,1 1 0,1 1 0,-1 0 0,-4 0 0,-1 1 0,-1-1 0,2 0 0,0 0 0,2 0 0,0 0 0,1 0 0,6 6 0,0-1 0,0 0 0,-1 0 0,-1-2 0,-1-1 0,4-1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8:43:22.7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716.25989"/>
      <inkml:brushProperty name="anchorY" value="-1778.547"/>
      <inkml:brushProperty name="scaleFactor" value="0.5"/>
    </inkml:brush>
  </inkml:definitions>
  <inkml:trace contextRef="#ctx0" brushRef="#br0">0 0 24575,'0'0'0,"5"0"0,6 0 0,11 0 0,4 0 0,14 0 0,1 6 0,5-1 0,3 0 0,-3 0 0,-4 3 0,-4 0 0,0-2 0,2-1 0,-7 4 0,-2-2 0,-3-1 0,-2 4 0,0-1 0,5-2 0,5-1 0,0-3 0,-5 4 0,2-1 0,-1 0 0,-1-2 0,-2-1 0,-1-1 0,-1-2 0,0 1 0,0-1 0,-1 5 0,5 0 0,6 0 0,0 0 0,0-2 0,-3-1 0,-3-1 0,-1-1 0,3 0 0,0 0 0,-1 0 0,-2 0 0,-1 0 0,5-1 0,-2 1 0,1 0 0,-3 0 0,0 0 0,9-5 0,4-6 0,0 0 0,-2 1 0,6-3 0,-2 3 0,-4 1 0,-3 3 0,-10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8:43:24.2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53.36255"/>
      <inkml:brushProperty name="anchorY" value="-3128.1167"/>
      <inkml:brushProperty name="scaleFactor" value="0.5"/>
    </inkml:brush>
  </inkml:definitions>
  <inkml:trace contextRef="#ctx0" brushRef="#br0">0 0 24575,'0'0'0,"0"9"0,5 14 0,1 15 0,-1 9 0,-1 0 0,0 9 0,-2-3 0,-1-1 0,-1 0 0,0 6 0,0-1 0,0-4 0,5-7 0,0-1 0,1-5 0,-2-5 0,0 2 0,-2-2 0,-1 3 0,4 4 0,1-3 0,-1 4 0,5 8 0,-2 2 0,-1-3 0,-1 6 0,-2-1 0,-2-4 0,-1-6 0,-1-6 0,5 0 0,0-3 0,0-4 0,-1-1 0,-1-2 0,4-7 0,-1-1 0,0 5 0,4 1 0,-2 1 0,0 0 0,-3 1 0,-1-1 0,-2-1 0,-1 0 0,-1 0 0,0-1 0,5-5 0,0 6 0,0-1 0,-1 1 0,-1 1 0,-1 0 0,4-1 0,0 0 0,0 0 0,-2-1 0,-1 1 0,-1-1 0,-1 6 0,-1 0 0,0 0 0,0-1 0,0-1 0,0-2 0,5-5 0,0-2 0,0 0 0,-1 1 0,0 1 0,3-5 0,0 2 0,-1 1 0,-2 0 0,5 3 0,-2 1 0,4 0 0,0-4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2T18:43:30.2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46.86353"/>
      <inkml:brushProperty name="anchorY" value="-7012.74902"/>
      <inkml:brushProperty name="scaleFactor" value="0.5"/>
    </inkml:brush>
  </inkml:definitions>
  <inkml:trace contextRef="#ctx0" brushRef="#br0">0 0 24575,'0'7629'0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F20E-DFE5-B568-7A96-F7BAB0A94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1BD20-B0DF-EB2C-7730-3473EDF2C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DE2D-98F1-7D72-375C-983D62AB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4D92-19F3-8890-AEC1-9AC814EA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54B5-1918-571F-34D7-F2B9078B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6F38-F35B-7ADD-8BFD-5C6897C8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40140-5975-B077-9F25-30C4DD740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8BC5-81D9-FB04-6471-27A4BCE4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B685-6BCF-3CC8-831A-3813358D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D566C-DEF3-1BB8-8EC1-B2E1A0C6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DA986-E4E4-FBF2-E711-9B4016260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0F204-4A7F-8E2C-FEF3-2F2B1BFC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D5F1-5B5A-9FFF-6620-A98E4FA3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8A2C4-84AF-66AA-2F48-DBF46278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394D-C5CD-3876-D363-07CF020A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30CF-BDA5-D467-2E34-008C1665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E075-086B-39CD-A93A-EB2CCCDE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A4463-131F-83E2-AF66-235CEFD7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0C60-F80B-8917-5043-6C1EB01F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F7B0B-C5C8-ABF5-D4A8-30C5DCF2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8E02-CDD9-2F45-645E-D31A0B47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5DC93-338A-A175-D0A1-AB8B3B69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7CAB-5DD7-4F89-52E0-00CFB3C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D45C0-CD4F-CF94-22B9-1588176B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BF92-28E9-228C-8795-AB3B3A01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8804-1B72-066C-21AC-4509A3A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B99E-3398-392E-571B-A0B081392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23A51-5C73-DE10-F61A-1D0CABBCB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2A3E6-DAF3-17A8-9B4E-CA9B3235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0623A-AD3B-6B1C-F896-E4F90EE6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74C0-3350-74A6-7EBE-EDB5F46B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4EFF-7F44-9E7E-1002-FF5A0B46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98F4-1029-2AD5-9994-B3260EDC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C83A2-67BB-9FF7-1927-816A848C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452D5-3852-779F-5CFC-31BE4B975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900E-B868-5E49-74C9-D3BFD554E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7281F-1A04-437C-4484-550EE551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8776E-F3D8-B81B-CDA8-D7D34401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6282-D410-C1BD-B5D0-0F694C13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C022-2C82-D307-7E20-7E7B61FF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7AFDF-058D-3228-819B-3AFE71F9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601E-2821-1972-F205-C6F3DB37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3C662-1033-1EEE-EB07-3C660C57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3A712-F508-1469-3174-7271D8F8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98D7F-2339-DD16-05C2-E2CDFF61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5C39C-CD27-2609-5756-09E5E99E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A4AE-8FBE-F582-C678-5B098212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E504-66BA-B4BD-128B-75789745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5771-DD9F-23B8-F879-835263B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2548-6F36-3BA5-AE08-480D8CC1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6A2F3-2DF0-F6FA-E24F-1599E498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C95B1-D896-DEBB-EAA9-8294E7D0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076F-285E-F518-7912-6B1CD760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129E3-106D-BA5B-0B90-BF493A594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87E62-46A1-4DF8-4FE6-3A2F390B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609B-33C7-CB01-E6F3-3F76417A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57B63-0A3E-8440-3003-2CF73E27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7AE02-AA6B-BBA8-79B2-628B45CC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7A1E8-3ED8-314C-5DC3-D851B0B2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E2533-0577-F1E3-4798-D0413C1F9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AD740-A2ED-68C9-46B3-F8FFAB859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28566-61EC-42CE-815D-717C844779F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276C-D2CD-565E-7346-EEA9507CA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B693-3A90-D7DA-238C-0961C33A1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798C3-949B-44FC-B2EE-9C3DA1CD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9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423-25B2-09A2-9F44-C3F0F0B65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4-12-2025 Enclosure Design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F634A-9388-0D60-6865-B699B52AB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6381-24AC-4327-0AEC-1AF9A9F2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Items to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7827-BABB-BD4F-B09B-A61D3844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all the edges</a:t>
            </a:r>
          </a:p>
          <a:p>
            <a:r>
              <a:rPr lang="en-US" dirty="0"/>
              <a:t>Add tolerance to the back door (shrink by 1 mm in x and 1 mm in y)</a:t>
            </a:r>
          </a:p>
          <a:p>
            <a:r>
              <a:rPr lang="en-US" dirty="0"/>
              <a:t>Reduce tolerance on screen fitting by 1 mm in x and 1 mm in y</a:t>
            </a:r>
          </a:p>
          <a:p>
            <a:r>
              <a:rPr lang="en-US" dirty="0"/>
              <a:t>Make screen mount inner sketch smaller</a:t>
            </a:r>
          </a:p>
          <a:p>
            <a:r>
              <a:rPr lang="en-US" dirty="0"/>
              <a:t>Align things properly in the assembly</a:t>
            </a:r>
          </a:p>
          <a:p>
            <a:r>
              <a:rPr lang="en-US" dirty="0"/>
              <a:t>Speaker mount hole spacing needs to be wider</a:t>
            </a:r>
          </a:p>
          <a:p>
            <a:r>
              <a:rPr lang="en-US" dirty="0"/>
              <a:t>Add a microphone mount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0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612-25BF-FD8A-8833-AA901BC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Mount Resizing</a:t>
            </a:r>
          </a:p>
        </p:txBody>
      </p:sp>
      <p:pic>
        <p:nvPicPr>
          <p:cNvPr id="5" name="Content Placeholder 4" descr="A blue circuit board in a black box&#10;&#10;AI-generated content may be incorrect.">
            <a:extLst>
              <a:ext uri="{FF2B5EF4-FFF2-40B4-BE49-F238E27FC236}">
                <a16:creationId xmlns:a16="http://schemas.microsoft.com/office/drawing/2014/main" id="{2CEE7752-7EF5-AA94-606F-764FCC119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669" y="1825625"/>
            <a:ext cx="579466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F2069-6844-CC05-D4A6-22C5783F8C37}"/>
              </a:ext>
            </a:extLst>
          </p:cNvPr>
          <p:cNvSpPr txBox="1"/>
          <p:nvPr/>
        </p:nvSpPr>
        <p:spPr>
          <a:xfrm>
            <a:off x="9458325" y="2524125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right side overhang by 5 mm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C3841-56F8-8BC5-A0AF-6677B6ACF690}"/>
              </a:ext>
            </a:extLst>
          </p:cNvPr>
          <p:cNvSpPr txBox="1"/>
          <p:nvPr/>
        </p:nvSpPr>
        <p:spPr>
          <a:xfrm>
            <a:off x="580160" y="2524125"/>
            <a:ext cx="1590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left side overhang by up to 15 mm</a:t>
            </a:r>
          </a:p>
          <a:p>
            <a:endParaRPr lang="en-US" dirty="0"/>
          </a:p>
          <a:p>
            <a:r>
              <a:rPr lang="en-US" dirty="0"/>
              <a:t>Increase down by 15 mm from top</a:t>
            </a:r>
          </a:p>
          <a:p>
            <a:endParaRPr lang="en-US" dirty="0"/>
          </a:p>
          <a:p>
            <a:r>
              <a:rPr lang="en-US" dirty="0"/>
              <a:t>Increase up by 20 mm from bottom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51C913-BDDA-478C-C360-F26C481EA6F4}"/>
                  </a:ext>
                </a:extLst>
              </p14:cNvPr>
              <p14:cNvContentPartPr/>
              <p14:nvPr/>
            </p14:nvContentPartPr>
            <p14:xfrm>
              <a:off x="4600485" y="2504790"/>
              <a:ext cx="66960" cy="705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51C913-BDDA-478C-C360-F26C481EA6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2485" y="2486790"/>
                <a:ext cx="10260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70C273-94BC-1134-4D15-9EA29953CEEA}"/>
                  </a:ext>
                </a:extLst>
              </p14:cNvPr>
              <p14:cNvContentPartPr/>
              <p14:nvPr/>
            </p14:nvContentPartPr>
            <p14:xfrm>
              <a:off x="4039605" y="3208950"/>
              <a:ext cx="636840" cy="20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70C273-94BC-1134-4D15-9EA29953CE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1965" y="3191310"/>
                <a:ext cx="67248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E5B107D-6F7C-1F16-C6B1-95C94D7C7A0A}"/>
              </a:ext>
            </a:extLst>
          </p:cNvPr>
          <p:cNvGrpSpPr/>
          <p:nvPr/>
        </p:nvGrpSpPr>
        <p:grpSpPr>
          <a:xfrm>
            <a:off x="3990645" y="4457430"/>
            <a:ext cx="812520" cy="970200"/>
            <a:chOff x="3990645" y="4457430"/>
            <a:chExt cx="812520" cy="970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8AACCD-C700-956B-C33A-20C4C8F5AE36}"/>
                    </a:ext>
                  </a:extLst>
                </p14:cNvPr>
                <p14:cNvContentPartPr/>
                <p14:nvPr/>
              </p14:nvContentPartPr>
              <p14:xfrm>
                <a:off x="3990645" y="4457430"/>
                <a:ext cx="684360" cy="5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8AACCD-C700-956B-C33A-20C4C8F5AE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72645" y="4439430"/>
                  <a:ext cx="720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2029B5-D225-6DEA-DDC4-C5C903D64591}"/>
                    </a:ext>
                  </a:extLst>
                </p14:cNvPr>
                <p14:cNvContentPartPr/>
                <p14:nvPr/>
              </p14:nvContentPartPr>
              <p14:xfrm>
                <a:off x="4686165" y="4485870"/>
                <a:ext cx="117000" cy="941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2029B5-D225-6DEA-DDC4-C5C903D645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68165" y="4467870"/>
                  <a:ext cx="152640" cy="9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D976B2-CF95-CF57-176B-C49AF87A7BAD}"/>
                  </a:ext>
                </a:extLst>
              </p14:cNvPr>
              <p14:cNvContentPartPr/>
              <p14:nvPr/>
            </p14:nvContentPartPr>
            <p14:xfrm>
              <a:off x="7486245" y="2504790"/>
              <a:ext cx="720" cy="2746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D976B2-CF95-CF57-176B-C49AF87A7B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50245" y="2486790"/>
                <a:ext cx="72000" cy="27824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AB5B906-53F2-E2FB-6454-83CB42565D72}"/>
              </a:ext>
            </a:extLst>
          </p:cNvPr>
          <p:cNvSpPr txBox="1"/>
          <p:nvPr/>
        </p:nvSpPr>
        <p:spPr>
          <a:xfrm>
            <a:off x="3198669" y="1339993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by 15 mm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C1700-42AD-2FF3-A851-D7B4D3CEA196}"/>
              </a:ext>
            </a:extLst>
          </p:cNvPr>
          <p:cNvCxnSpPr>
            <a:stCxn id="16" idx="2"/>
          </p:cNvCxnSpPr>
          <p:nvPr/>
        </p:nvCxnSpPr>
        <p:spPr>
          <a:xfrm>
            <a:off x="4146407" y="1709325"/>
            <a:ext cx="111268" cy="1270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A406-9432-94C5-6D67-B57406F4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mount resizing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E24C-0919-7B42-EDD7-0173FE58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39.53 mm maximum distance between screw hole outer edges</a:t>
            </a:r>
          </a:p>
          <a:p>
            <a:r>
              <a:rPr lang="en-US" dirty="0"/>
              <a:t>currently, with oversized m3 screws (want #4 screws), the maximum distance between screw outer edges is 39.08 mm</a:t>
            </a:r>
          </a:p>
          <a:p>
            <a:r>
              <a:rPr lang="en-US" dirty="0"/>
              <a:t>loosely measuring, 39.67 mm vs 39.14 mm</a:t>
            </a:r>
          </a:p>
          <a:p>
            <a:r>
              <a:rPr lang="en-US" dirty="0"/>
              <a:t>so, regardless, want to make holes about 0.5 mm wider</a:t>
            </a:r>
          </a:p>
          <a:p>
            <a:r>
              <a:rPr lang="en-US" dirty="0"/>
              <a:t>okay, increased center-to-center from 36.5 to 37 mm</a:t>
            </a:r>
          </a:p>
          <a:p>
            <a:r>
              <a:rPr lang="en-US" dirty="0"/>
              <a:t>speaker holes 34.2 mm min. edge to edge</a:t>
            </a:r>
          </a:p>
          <a:p>
            <a:r>
              <a:rPr lang="en-US" dirty="0"/>
              <a:t>33.86 screws min edge to edge; still about 0.5 mm</a:t>
            </a:r>
          </a:p>
          <a:p>
            <a:r>
              <a:rPr lang="en-US" dirty="0"/>
              <a:t>but eyeballing things it looks like you need another 1 mm</a:t>
            </a:r>
          </a:p>
          <a:p>
            <a:r>
              <a:rPr lang="en-US" dirty="0"/>
              <a:t>just make both</a:t>
            </a:r>
          </a:p>
        </p:txBody>
      </p:sp>
    </p:spTree>
    <p:extLst>
      <p:ext uri="{BB962C8B-B14F-4D97-AF65-F5344CB8AC3E}">
        <p14:creationId xmlns:p14="http://schemas.microsoft.com/office/powerpoint/2010/main" val="1599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F3E0-8EBB-5CB4-6103-41AF19DF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Microphone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CCB0-5FB3-8C0C-396C-85B7FFD8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lower by 1.25 cm</a:t>
            </a:r>
          </a:p>
          <a:p>
            <a:r>
              <a:rPr lang="en-US" dirty="0"/>
              <a:t>36.5 mm – 12.5 mm = 24 mm</a:t>
            </a:r>
          </a:p>
          <a:p>
            <a:r>
              <a:rPr lang="en-US" dirty="0"/>
              <a:t>make a 2</a:t>
            </a:r>
            <a:r>
              <a:rPr lang="en-US" baseline="30000" dirty="0"/>
              <a:t>nd</a:t>
            </a:r>
            <a:r>
              <a:rPr lang="en-US" dirty="0"/>
              <a:t> version with the center to center screw hole distance higher at 26.5 mm</a:t>
            </a:r>
          </a:p>
        </p:txBody>
      </p:sp>
      <p:pic>
        <p:nvPicPr>
          <p:cNvPr id="5" name="Picture 4" descr="A black box with a piece of electronics inside&#10;&#10;AI-generated content may be incorrect.">
            <a:extLst>
              <a:ext uri="{FF2B5EF4-FFF2-40B4-BE49-F238E27FC236}">
                <a16:creationId xmlns:a16="http://schemas.microsoft.com/office/drawing/2014/main" id="{07F1B79E-B581-67CD-BC1D-8A7E497A0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-3049"/>
            <a:ext cx="5153025" cy="6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4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4-12-2025 Enclosure Design Updates</vt:lpstr>
      <vt:lpstr>List of Items to Update</vt:lpstr>
      <vt:lpstr>Screen Mount Resizing</vt:lpstr>
      <vt:lpstr>Speaker mount resizing</vt:lpstr>
      <vt:lpstr>Microphone Mount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Lambert</dc:creator>
  <cp:lastModifiedBy>Zhang, Lambert</cp:lastModifiedBy>
  <cp:revision>15</cp:revision>
  <dcterms:created xsi:type="dcterms:W3CDTF">2025-04-12T18:37:43Z</dcterms:created>
  <dcterms:modified xsi:type="dcterms:W3CDTF">2025-04-12T20:59:50Z</dcterms:modified>
</cp:coreProperties>
</file>