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62" r:id="rId3"/>
    <p:sldId id="259" r:id="rId4"/>
    <p:sldId id="257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92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6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1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09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9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9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2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4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121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105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8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4650-8891-BAC2-1BE4-6AFE7B540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Magic 8 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37D60-E54B-6A31-1CF5-91E6A4781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Luci</a:t>
            </a:r>
            <a:r>
              <a:rPr lang="en-US" dirty="0"/>
              <a:t> Barnett and Lyn </a:t>
            </a:r>
            <a:r>
              <a:rPr lang="en-US" dirty="0" err="1"/>
              <a:t>Detwiler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2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D04789F1-5F3B-4DEE-BEAA-E70D1E08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93C3E38-DF85-49B0-BDB8-38728B091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5F504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13" name="Picture 4" descr="Person holding mouse">
            <a:extLst>
              <a:ext uri="{FF2B5EF4-FFF2-40B4-BE49-F238E27FC236}">
                <a16:creationId xmlns:a16="http://schemas.microsoft.com/office/drawing/2014/main" id="{FD3C7D21-5DB6-B9B6-26CC-B650C6D90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355" b="33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DDB3A4-E3CF-95C9-FBC4-11C7827B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/>
              <a:t>Import 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CFA1D-E92C-EF6D-2953-DD8B9040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>
            <a:normAutofit/>
          </a:bodyPr>
          <a:lstStyle/>
          <a:p>
            <a:r>
              <a:rPr lang="en-US" sz="3200" dirty="0"/>
              <a:t>Import random so that the computer (opponent) can randomly choose an answer to the user’s question.</a:t>
            </a:r>
          </a:p>
        </p:txBody>
      </p:sp>
    </p:spTree>
    <p:extLst>
      <p:ext uri="{BB962C8B-B14F-4D97-AF65-F5344CB8AC3E}">
        <p14:creationId xmlns:p14="http://schemas.microsoft.com/office/powerpoint/2010/main" val="3562511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B5D6631-F74B-410E-B60D-7C97D6D77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300CB1-0412-47A2-BA30-07135C98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AC820A-F7A7-46F3-933A-2CCC7201D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AFCA3D-277C-4C06-BC17-5108F3A70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57DF47-900A-447E-9B61-2B94B7495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4772325-EEFF-4BA8-841C-29A78A2E4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D3094C5-7785-41DD-B095-217D26651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3CF66E-289D-4AB8-85D9-C0B9AE18B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BEE9E27-5550-4DAA-935D-B987C1160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5" name="Picture 4" descr="Two white strings one below is tangled while the one above is curved">
            <a:extLst>
              <a:ext uri="{FF2B5EF4-FFF2-40B4-BE49-F238E27FC236}">
                <a16:creationId xmlns:a16="http://schemas.microsoft.com/office/drawing/2014/main" id="{01146C55-132D-3D61-A403-E07571420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72" r="24725" b="-2"/>
          <a:stretch/>
        </p:blipFill>
        <p:spPr>
          <a:xfrm>
            <a:off x="7228702" y="621793"/>
            <a:ext cx="4342547" cy="561441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B4AF4B7-C89D-4321-877F-0944ED8F4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24926-A863-559F-F01D-4C2AB077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849" y="1348844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8D22-664E-DF3F-C416-E71D6DECF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606" y="3558235"/>
            <a:ext cx="5355264" cy="95025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spc="80" dirty="0"/>
              <a:t>The while loop causes the code to continue running until the user enters “No” to quit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6F1C7C-0D59-4A57-B9FF-60AF2D0EC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735DC8C-B370-4340-B37D-4472C1639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04BB8C-445B-49D4-853C-25A931286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5B8EE3-9336-45C5-ACE9-280CCFD2F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0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D13F-DD77-3BBB-3261-5D0BB448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D26C-9FC5-57EA-6AE4-0D5FED05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Question = allows an input from the user to ask the 8-ball a question.</a:t>
            </a:r>
          </a:p>
          <a:p>
            <a:r>
              <a:rPr lang="en-US" sz="2800" dirty="0"/>
              <a:t>Responses = a list of responses (20) that the computer can choose from at random to answer the user’s question.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474E3-DE14-6DD1-73AC-00CFDC6A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If and Else Statements in the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D6CE-E61E-5863-8479-764733D0C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Autofit/>
          </a:bodyPr>
          <a:lstStyle/>
          <a:p>
            <a:r>
              <a:rPr lang="en-US" sz="3200" dirty="0"/>
              <a:t>The If and Else statement allows the user to chose if they want to ask another question.</a:t>
            </a:r>
          </a:p>
          <a:p>
            <a:r>
              <a:rPr lang="en-US" sz="3200" dirty="0"/>
              <a:t>If the user types “Yes” the code will continue to run, and the Magic 8-Ball will prompt the user for their next question.</a:t>
            </a:r>
          </a:p>
          <a:p>
            <a:r>
              <a:rPr lang="en-US" sz="3200" dirty="0"/>
              <a:t>If the user types “No” the loop will break and the code will stop running.</a:t>
            </a:r>
          </a:p>
        </p:txBody>
      </p:sp>
    </p:spTree>
    <p:extLst>
      <p:ext uri="{BB962C8B-B14F-4D97-AF65-F5344CB8AC3E}">
        <p14:creationId xmlns:p14="http://schemas.microsoft.com/office/powerpoint/2010/main" val="2074078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Savon</vt:lpstr>
      <vt:lpstr>Magic 8 Ball</vt:lpstr>
      <vt:lpstr>Import Random</vt:lpstr>
      <vt:lpstr>Loop</vt:lpstr>
      <vt:lpstr>Definitions</vt:lpstr>
      <vt:lpstr>If and Else Statements in the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Rock, Paper, Scissors Program</dc:title>
  <dc:creator>Lucille M. Barnett</dc:creator>
  <cp:lastModifiedBy>Lucille M. Barnett</cp:lastModifiedBy>
  <cp:revision>2</cp:revision>
  <dcterms:created xsi:type="dcterms:W3CDTF">2022-10-23T18:56:37Z</dcterms:created>
  <dcterms:modified xsi:type="dcterms:W3CDTF">2022-11-06T17:51:42Z</dcterms:modified>
</cp:coreProperties>
</file>