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0" r:id="rId2"/>
    <p:sldMasterId id="2147483695" r:id="rId3"/>
    <p:sldMasterId id="2147483710" r:id="rId4"/>
    <p:sldMasterId id="2147483716" r:id="rId5"/>
  </p:sldMasterIdLst>
  <p:notesMasterIdLst>
    <p:notesMasterId r:id="rId36"/>
  </p:notesMasterIdLst>
  <p:sldIdLst>
    <p:sldId id="541" r:id="rId6"/>
    <p:sldId id="608" r:id="rId7"/>
    <p:sldId id="542" r:id="rId8"/>
    <p:sldId id="544" r:id="rId9"/>
    <p:sldId id="258" r:id="rId10"/>
    <p:sldId id="736" r:id="rId11"/>
    <p:sldId id="774" r:id="rId12"/>
    <p:sldId id="748" r:id="rId13"/>
    <p:sldId id="761" r:id="rId14"/>
    <p:sldId id="630" r:id="rId15"/>
    <p:sldId id="759" r:id="rId16"/>
    <p:sldId id="760" r:id="rId17"/>
    <p:sldId id="616" r:id="rId18"/>
    <p:sldId id="628" r:id="rId19"/>
    <p:sldId id="762" r:id="rId20"/>
    <p:sldId id="262" r:id="rId21"/>
    <p:sldId id="755" r:id="rId22"/>
    <p:sldId id="763" r:id="rId23"/>
    <p:sldId id="717" r:id="rId24"/>
    <p:sldId id="764" r:id="rId25"/>
    <p:sldId id="766" r:id="rId26"/>
    <p:sldId id="767" r:id="rId27"/>
    <p:sldId id="768" r:id="rId28"/>
    <p:sldId id="769" r:id="rId29"/>
    <p:sldId id="770" r:id="rId30"/>
    <p:sldId id="772" r:id="rId31"/>
    <p:sldId id="773" r:id="rId32"/>
    <p:sldId id="625" r:id="rId33"/>
    <p:sldId id="545" r:id="rId34"/>
    <p:sldId id="55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74" autoAdjust="0"/>
  </p:normalViewPr>
  <p:slideViewPr>
    <p:cSldViewPr>
      <p:cViewPr varScale="1">
        <p:scale>
          <a:sx n="74" d="100"/>
          <a:sy n="74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36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847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27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490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635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657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5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584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6.png"/><Relationship Id="rId5" Type="http://schemas.microsoft.com/office/2007/relationships/hdphoto" Target="../media/hdphoto3.wdp"/><Relationship Id="rId4" Type="http://schemas.openxmlformats.org/officeDocument/2006/relationships/image" Target="../media/image15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24145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4627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61986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357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306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167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440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01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0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7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209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36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716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715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44985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8256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4596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10555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1070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0949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59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07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2254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4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52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45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398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165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67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24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004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5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00816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jpeg"/><Relationship Id="rId4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</a:t>
            </a:r>
            <a:r>
              <a:rPr lang="en-US"/>
              <a:t>Án Java </a:t>
            </a:r>
            <a:r>
              <a:rPr lang="en-US" dirty="0"/>
              <a:t>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2: Thiết Kế dự Án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5EE71A-E36B-4AD6-B872-5AF93B08FA76}"/>
              </a:ext>
            </a:extLst>
          </p:cNvPr>
          <p:cNvSpPr txBox="1">
            <a:spLocks/>
          </p:cNvSpPr>
          <p:nvPr/>
        </p:nvSpPr>
        <p:spPr>
          <a:xfrm>
            <a:off x="5487649" y="6553200"/>
            <a:ext cx="6705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effectLst/>
              </a:rPr>
              <a:t>Giảng viên: Phan Viết thế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 mô hình công nghệ ứng dụng, sv trình bày các tính năng và cách sử dụng JDBC</a:t>
            </a:r>
          </a:p>
          <a:p>
            <a:r>
              <a:rPr lang="en-US" dirty="0"/>
              <a:t>Theo mô hình công nghệ ứng dụng, sv trình bày, so sánh công dụng Entity và DAO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Theo yêu cầu của LapTrinhCity thì quan hệ giữa KhoaHoc và ChuyenDe phải thỏa mãn quy luật nào?Giải thích tại sao?</a:t>
            </a:r>
          </a:p>
          <a:p>
            <a:pPr marL="0" indent="0">
              <a:buNone/>
            </a:pPr>
            <a:r>
              <a:rPr lang="it-IT" dirty="0"/>
              <a:t>	1. Delete: CASCAD</a:t>
            </a:r>
          </a:p>
          <a:p>
            <a:pPr marL="0" indent="0">
              <a:buNone/>
            </a:pPr>
            <a:r>
              <a:rPr lang="it-IT" dirty="0"/>
              <a:t>	2. Update: CASCAD</a:t>
            </a:r>
            <a:endParaRPr lang="en-US" dirty="0"/>
          </a:p>
          <a:p>
            <a:r>
              <a:rPr lang="en-US" i="1" dirty="0"/>
              <a:t>Phần mềm dự án mẫu có bao nhiêu thực thể, trình bày mối quan hệ giữa các thực thể đó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3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Hoàn thành thiết kế ERD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529CAD-2A5E-2C27-8225-0CFAD31C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37" y="1981200"/>
            <a:ext cx="7478925" cy="41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Thực hiện tạo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csdl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Edusys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trên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sql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Segoe UI" pitchFamily="34" charset="0"/>
              </a:rPr>
              <a:t> server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/>
              <a:t>Viết các câu </a:t>
            </a:r>
            <a:r>
              <a:rPr lang="en-US" sz="3200" dirty="0" err="1"/>
              <a:t>lệnh</a:t>
            </a:r>
            <a:r>
              <a:rPr lang="en-US" sz="3200" dirty="0"/>
              <a:t> SQL, thủ t</a:t>
            </a:r>
            <a:r>
              <a:rPr lang="en-US" sz="3200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ục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Hoàn thành báo cáo mục 4.2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Thiết kế giao diện</a:t>
            </a:r>
          </a:p>
        </p:txBody>
      </p:sp>
    </p:spTree>
    <p:extLst>
      <p:ext uri="{BB962C8B-B14F-4D97-AF65-F5344CB8AC3E}">
        <p14:creationId xmlns:p14="http://schemas.microsoft.com/office/powerpoint/2010/main" val="35753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46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59220" cy="5257800"/>
          </a:xfrm>
        </p:spPr>
        <p:txBody>
          <a:bodyPr/>
          <a:lstStyle/>
          <a:p>
            <a:pPr lvl="1">
              <a:buFont typeface="Wingdings" pitchFamily="2" charset="2"/>
              <a:buChar char="¤"/>
            </a:pPr>
            <a:r>
              <a:rPr lang="en-US" dirty="0" err="1"/>
              <a:t>Phác</a:t>
            </a:r>
            <a:r>
              <a:rPr lang="en-US" dirty="0"/>
              <a:t> thảo sơ đồ tổ chức giao diện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EduSys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menu, toolbar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statusbar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>
              <a:buFont typeface="Wingdings" pitchFamily="2" charset="2"/>
              <a:buChar char="¤"/>
            </a:pP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9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39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/>
              <a:t>Thiết kế giao diện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/>
              <a:t>Form-Control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/>
              <a:t>UI/UX</a:t>
            </a:r>
          </a:p>
          <a:p>
            <a:pPr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2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5533465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Trình bày tầm quan trọng “quy ước đặt tên” trong lập trình? Cho ví dụ </a:t>
            </a:r>
            <a:r>
              <a:rPr lang="en-US" dirty="0" err="1"/>
              <a:t>minh</a:t>
            </a:r>
            <a:r>
              <a:rPr lang="en-US" dirty="0"/>
              <a:t> chứng</a:t>
            </a:r>
          </a:p>
        </p:txBody>
      </p:sp>
    </p:spTree>
    <p:extLst>
      <p:ext uri="{BB962C8B-B14F-4D97-AF65-F5344CB8AC3E}">
        <p14:creationId xmlns:p14="http://schemas.microsoft.com/office/powerpoint/2010/main" val="536147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1-2 ví dụ về các trường hợp UI/UX mà bạn biết</a:t>
            </a:r>
          </a:p>
        </p:txBody>
      </p:sp>
    </p:spTree>
    <p:extLst>
      <p:ext uri="{BB962C8B-B14F-4D97-AF65-F5344CB8AC3E}">
        <p14:creationId xmlns:p14="http://schemas.microsoft.com/office/powerpoint/2010/main" val="387618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23474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010290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228600" y="9144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1" u="none" strike="noStrike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Phác</a:t>
            </a: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thảo giao diện </a:t>
            </a:r>
            <a:r>
              <a:rPr kumimoji="0" lang="en-US" sz="2800" b="0" i="1" u="none" strike="noStrike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cho</a:t>
            </a: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tất cả các cửa sổ chức năng và các cửa sổ hỗ trợ tổ chức </a:t>
            </a:r>
          </a:p>
          <a:p>
            <a:pPr marL="342900" indent="-342900" defTabSz="914400">
              <a:buClr>
                <a:srgbClr val="FF5A33"/>
              </a:buClr>
              <a:buFont typeface="Wingdings" pitchFamily="2" charset="2"/>
              <a:buChar char="q"/>
              <a:defRPr/>
            </a:pP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Hoàn thành mục 3.3 trong tài liệu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1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pic>
        <p:nvPicPr>
          <p:cNvPr id="1026" name="Picture 2" descr="What is the difference between UI and wireframe? - Quora">
            <a:extLst>
              <a:ext uri="{FF2B5EF4-FFF2-40B4-BE49-F238E27FC236}">
                <a16:creationId xmlns:a16="http://schemas.microsoft.com/office/drawing/2014/main" id="{2F1CA400-3BF3-DBA3-16F0-7F825B1E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6" y="1890745"/>
            <a:ext cx="4391024" cy="4967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382361-637D-EA26-AA7B-1DC1F37E3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2590800"/>
            <a:ext cx="6400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23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Sử dụng swing thiết kế các màn hình </a:t>
            </a:r>
            <a:r>
              <a:rPr kumimoji="0" lang="en-US" sz="2800" b="0" i="1" u="none" strike="noStrike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edusys</a:t>
            </a:r>
            <a:endParaRPr kumimoji="0" lang="en-US" sz="2800" b="0" i="1" u="none" strike="noStrike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Hoàn thành mục 4.1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660DB-8878-89A3-4E4A-B930A93C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267380"/>
            <a:ext cx="6491287" cy="14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9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bài online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Thực hiện dự án - Implementing</a:t>
            </a:r>
            <a:endParaRPr lang="vi-VN" dirty="0"/>
          </a:p>
          <a:p>
            <a:r>
              <a:rPr lang="en-US" dirty="0"/>
              <a:t>Mô hình ứng dụng JDBC</a:t>
            </a:r>
          </a:p>
          <a:p>
            <a:r>
              <a:rPr lang="en-US" dirty="0"/>
              <a:t>Tìm hiểu JDBC API</a:t>
            </a:r>
          </a:p>
          <a:p>
            <a:r>
              <a:rPr lang="en-US" dirty="0"/>
              <a:t>Xây dựng </a:t>
            </a:r>
            <a:r>
              <a:rPr lang="en-US" dirty="0" err="1"/>
              <a:t>Jdbc</a:t>
            </a:r>
            <a:r>
              <a:rPr lang="en-US" dirty="0"/>
              <a:t> Helper</a:t>
            </a:r>
          </a:p>
          <a:p>
            <a:r>
              <a:rPr lang="en-US" dirty="0"/>
              <a:t>Mô hình DAO</a:t>
            </a:r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9A5BDCD-162C-423A-BEA8-8B617133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Thiết kế hệ thống phần mềm</a:t>
            </a:r>
          </a:p>
          <a:p>
            <a:r>
              <a:rPr lang="en-US" dirty="0"/>
              <a:t>Thiết kế dữ liệu</a:t>
            </a:r>
          </a:p>
          <a:p>
            <a:r>
              <a:rPr lang="en-US" dirty="0"/>
              <a:t>Thiết kế giao diện</a:t>
            </a:r>
          </a:p>
          <a:p>
            <a:r>
              <a:rPr lang="en-US" dirty="0"/>
              <a:t>Giới thiệu nội dung bài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Thiết kế hệ thống</a:t>
            </a:r>
          </a:p>
          <a:p>
            <a:r>
              <a:rPr lang="en-US" dirty="0"/>
              <a:t>Thiết kế dữ liệu</a:t>
            </a:r>
          </a:p>
          <a:p>
            <a:r>
              <a:rPr lang="en-US" dirty="0"/>
              <a:t>Thiết kế giao diện</a:t>
            </a:r>
          </a:p>
          <a:p>
            <a:r>
              <a:rPr lang="en-US" dirty="0"/>
              <a:t>Giới thiệu nội dung bài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Thiết kế hệ thống </a:t>
            </a:r>
            <a:br>
              <a:rPr lang="en-US" dirty="0"/>
            </a:br>
            <a:r>
              <a:rPr lang="en-US" dirty="0"/>
              <a:t>Thiết kế dữ liệu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688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7630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(SRS – System Requirement Specification)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00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Frame 3"/>
          <p:cNvSpPr/>
          <p:nvPr/>
        </p:nvSpPr>
        <p:spPr>
          <a:xfrm>
            <a:off x="685800" y="1371600"/>
            <a:ext cx="2667000" cy="1981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 User Interface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372600" y="1714500"/>
            <a:ext cx="1752600" cy="1295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5181600" y="1371600"/>
            <a:ext cx="2362200" cy="1981200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 Logic Programming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3352800" y="2362200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>
            <a:off x="7543800" y="2362200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Document 2"/>
          <p:cNvSpPr/>
          <p:nvPr/>
        </p:nvSpPr>
        <p:spPr>
          <a:xfrm>
            <a:off x="685800" y="4038600"/>
            <a:ext cx="2667000" cy="2133600"/>
          </a:xfrm>
          <a:prstGeom prst="flowChartDocument">
            <a:avLst/>
          </a:prstGeom>
          <a:ln w="31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Thiết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kế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giao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diện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người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sử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8915400" y="4038600"/>
            <a:ext cx="2667000" cy="2133600"/>
          </a:xfrm>
          <a:prstGeom prst="flowChartDocument">
            <a:avLst/>
          </a:prstGeom>
          <a:ln w="31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Thiết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kế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CSDL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ứng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dụng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>
            <a:stCxn id="4" idx="2"/>
            <a:endCxn id="3" idx="0"/>
          </p:cNvCxnSpPr>
          <p:nvPr/>
        </p:nvCxnSpPr>
        <p:spPr>
          <a:xfrm>
            <a:off x="2019300" y="3352800"/>
            <a:ext cx="0" cy="685800"/>
          </a:xfrm>
          <a:prstGeom prst="line">
            <a:avLst/>
          </a:prstGeom>
          <a:ln>
            <a:solidFill>
              <a:srgbClr val="FF99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3"/>
            <a:endCxn id="15" idx="0"/>
          </p:cNvCxnSpPr>
          <p:nvPr/>
        </p:nvCxnSpPr>
        <p:spPr>
          <a:xfrm>
            <a:off x="10248900" y="3009900"/>
            <a:ext cx="0" cy="1028700"/>
          </a:xfrm>
          <a:prstGeom prst="line">
            <a:avLst/>
          </a:prstGeom>
          <a:ln>
            <a:solidFill>
              <a:srgbClr val="FF99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ocument 11"/>
          <p:cNvSpPr/>
          <p:nvPr/>
        </p:nvSpPr>
        <p:spPr>
          <a:xfrm>
            <a:off x="5029200" y="4038600"/>
            <a:ext cx="2667000" cy="2133600"/>
          </a:xfrm>
          <a:prstGeom prst="flowChartDocument">
            <a:avLst/>
          </a:prstGeom>
          <a:ln w="3175">
            <a:prstDash val="dash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Lập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trình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các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chức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năng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nghiệp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vụ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trong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ứng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dụng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>
            <a:stCxn id="6" idx="2"/>
            <a:endCxn id="12" idx="0"/>
          </p:cNvCxnSpPr>
          <p:nvPr/>
        </p:nvCxnSpPr>
        <p:spPr>
          <a:xfrm>
            <a:off x="6362700" y="3105150"/>
            <a:ext cx="0" cy="933450"/>
          </a:xfrm>
          <a:prstGeom prst="line">
            <a:avLst/>
          </a:prstGeom>
          <a:ln>
            <a:solidFill>
              <a:srgbClr val="FF99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3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rizontal Scroll 2"/>
          <p:cNvSpPr/>
          <p:nvPr/>
        </p:nvSpPr>
        <p:spPr>
          <a:xfrm>
            <a:off x="2133600" y="914400"/>
            <a:ext cx="7620000" cy="3852148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idx="1"/>
          </p:nvPr>
        </p:nvSpPr>
        <p:spPr>
          <a:xfrm>
            <a:off x="533400" y="4823458"/>
            <a:ext cx="11049000" cy="1805942"/>
          </a:xfrm>
        </p:spPr>
        <p:txBody>
          <a:bodyPr>
            <a:normAutofit/>
          </a:bodyPr>
          <a:lstStyle/>
          <a:p>
            <a:r>
              <a:rPr lang="en-US" sz="2400" b="1" dirty="0"/>
              <a:t>Controllers: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r>
              <a:rPr lang="en-US" sz="2400" dirty="0"/>
              <a:t> (Business Logic)</a:t>
            </a:r>
          </a:p>
          <a:p>
            <a:r>
              <a:rPr lang="en-US" sz="2400" b="1" dirty="0"/>
              <a:t>Entity, DAO: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Data Access Object</a:t>
            </a:r>
          </a:p>
          <a:p>
            <a:r>
              <a:rPr lang="en-US" sz="2400" b="1" dirty="0"/>
              <a:t>JDBC: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CSDL </a:t>
            </a:r>
            <a:r>
              <a:rPr lang="en-US" sz="2400" dirty="0" err="1"/>
              <a:t>trong</a:t>
            </a:r>
            <a:r>
              <a:rPr lang="en-US" sz="2400" dirty="0"/>
              <a:t> Java (Java Database Connectivity)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0256193" y="2537459"/>
            <a:ext cx="1326207" cy="1295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Database</a:t>
            </a:r>
          </a:p>
        </p:txBody>
      </p:sp>
      <p:sp>
        <p:nvSpPr>
          <p:cNvPr id="5" name="Frame 4"/>
          <p:cNvSpPr/>
          <p:nvPr/>
        </p:nvSpPr>
        <p:spPr>
          <a:xfrm>
            <a:off x="533400" y="2766059"/>
            <a:ext cx="1143000" cy="838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GUI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7658100" y="2804159"/>
            <a:ext cx="17526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JDBC</a:t>
            </a:r>
          </a:p>
        </p:txBody>
      </p:sp>
      <p:sp>
        <p:nvSpPr>
          <p:cNvPr id="9" name="Flowchart: Multidocument 8"/>
          <p:cNvSpPr/>
          <p:nvPr/>
        </p:nvSpPr>
        <p:spPr>
          <a:xfrm>
            <a:off x="4795920" y="1523999"/>
            <a:ext cx="1376280" cy="8763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Entity</a:t>
            </a:r>
          </a:p>
        </p:txBody>
      </p:sp>
      <p:sp>
        <p:nvSpPr>
          <p:cNvPr id="11" name="Flowchart: Predefined Process 10"/>
          <p:cNvSpPr/>
          <p:nvPr/>
        </p:nvSpPr>
        <p:spPr>
          <a:xfrm>
            <a:off x="3103298" y="2766059"/>
            <a:ext cx="2078302" cy="838200"/>
          </a:xfrm>
          <a:prstGeom prst="flowChartPredefinedProcess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Controllers</a:t>
            </a:r>
          </a:p>
        </p:txBody>
      </p:sp>
      <p:sp>
        <p:nvSpPr>
          <p:cNvPr id="12" name="Flowchart: Internal Storage 11"/>
          <p:cNvSpPr/>
          <p:nvPr/>
        </p:nvSpPr>
        <p:spPr>
          <a:xfrm>
            <a:off x="6024480" y="2766059"/>
            <a:ext cx="1290720" cy="838200"/>
          </a:xfrm>
          <a:prstGeom prst="flowChartInternalStorag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DAO</a:t>
            </a:r>
          </a:p>
        </p:txBody>
      </p:sp>
      <p:cxnSp>
        <p:nvCxnSpPr>
          <p:cNvPr id="16" name="Straight Arrow Connector 15"/>
          <p:cNvCxnSpPr>
            <a:stCxn id="11" idx="3"/>
            <a:endCxn id="12" idx="1"/>
          </p:cNvCxnSpPr>
          <p:nvPr/>
        </p:nvCxnSpPr>
        <p:spPr>
          <a:xfrm>
            <a:off x="5181600" y="3185159"/>
            <a:ext cx="842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3"/>
            <a:endCxn id="6" idx="0"/>
          </p:cNvCxnSpPr>
          <p:nvPr/>
        </p:nvCxnSpPr>
        <p:spPr>
          <a:xfrm>
            <a:off x="7315200" y="3185159"/>
            <a:ext cx="838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2"/>
            <a:endCxn id="11" idx="0"/>
          </p:cNvCxnSpPr>
          <p:nvPr/>
        </p:nvCxnSpPr>
        <p:spPr>
          <a:xfrm rot="5400000">
            <a:off x="4565931" y="1943632"/>
            <a:ext cx="398946" cy="12459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9" idx="2"/>
            <a:endCxn id="12" idx="0"/>
          </p:cNvCxnSpPr>
          <p:nvPr/>
        </p:nvCxnSpPr>
        <p:spPr>
          <a:xfrm rot="16200000" flipH="1">
            <a:off x="5829626" y="1925845"/>
            <a:ext cx="398946" cy="12814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67600" y="290726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257800" y="2907268"/>
            <a:ext cx="72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Entity</a:t>
            </a:r>
          </a:p>
        </p:txBody>
      </p:sp>
      <p:sp>
        <p:nvSpPr>
          <p:cNvPr id="17" name="Left-Right Arrow 16"/>
          <p:cNvSpPr/>
          <p:nvPr/>
        </p:nvSpPr>
        <p:spPr>
          <a:xfrm>
            <a:off x="1727017" y="2898909"/>
            <a:ext cx="1326208" cy="606291"/>
          </a:xfrm>
          <a:prstGeom prst="leftRightArrow">
            <a:avLst>
              <a:gd name="adj1" fmla="val 50000"/>
              <a:gd name="adj2" fmla="val 3556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8954589" y="2898909"/>
            <a:ext cx="1264593" cy="606291"/>
          </a:xfrm>
          <a:prstGeom prst="leftRightArrow">
            <a:avLst>
              <a:gd name="adj1" fmla="val 45876"/>
              <a:gd name="adj2" fmla="val 396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SQL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51781" y="1314271"/>
            <a:ext cx="1867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Business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28300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E426F5-F3FE-54D0-026C-53EE5C9F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61" y="1143000"/>
            <a:ext cx="10972800" cy="5257800"/>
          </a:xfrm>
        </p:spPr>
        <p:txBody>
          <a:bodyPr/>
          <a:lstStyle/>
          <a:p>
            <a:pPr lvl="1">
              <a:buFont typeface="Wingdings" pitchFamily="2" charset="2"/>
              <a:buChar char="¤"/>
            </a:pPr>
            <a:r>
              <a:rPr lang="en-US" dirty="0"/>
              <a:t>Xây dựng được sơ đồ quan hệ thực thể ERD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/>
              <a:t>Thiết kế được chi tiết thực thể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/>
              <a:t>Cài đặt được CSDL trên SQL Server</a:t>
            </a:r>
          </a:p>
          <a:p>
            <a:pPr lvl="1">
              <a:buFont typeface="Wingdings" pitchFamily="2" charset="2"/>
              <a:buChar char="¤"/>
            </a:pPr>
            <a:r>
              <a:rPr lang="en-US" dirty="0"/>
              <a:t>Viết các câu </a:t>
            </a:r>
            <a:r>
              <a:rPr lang="en-US" dirty="0" err="1"/>
              <a:t>lệnh</a:t>
            </a:r>
            <a:r>
              <a:rPr lang="en-US" dirty="0"/>
              <a:t> SQL, thủ tục lưu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20991</TotalTime>
  <Words>755</Words>
  <Application>Microsoft Office PowerPoint</Application>
  <PresentationFormat>Widescreen</PresentationFormat>
  <Paragraphs>140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Wingdings</vt:lpstr>
      <vt:lpstr>Custom Design</vt:lpstr>
      <vt:lpstr>1_Custom Design</vt:lpstr>
      <vt:lpstr>2_Custom Design</vt:lpstr>
      <vt:lpstr>3_Custom Design</vt:lpstr>
      <vt:lpstr>4_Custom Design</vt:lpstr>
      <vt:lpstr>Dự Án Java Mẫu</vt:lpstr>
      <vt:lpstr>PowerPoint Presentation</vt:lpstr>
      <vt:lpstr>Mục tiêu</vt:lpstr>
      <vt:lpstr>Phần 1 Thiết kế hệ thống  Thiết kế dữ liệu </vt:lpstr>
      <vt:lpstr>PowerPoint Presentation</vt:lpstr>
      <vt:lpstr>Nhắc lại các lý thuyết chính trong bài online</vt:lpstr>
      <vt:lpstr>Nhắc lại các lý thuyết chính trong bài online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Thiết kế giao diện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Nội dung bài online 3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1559</cp:revision>
  <dcterms:created xsi:type="dcterms:W3CDTF">2013-04-23T08:05:33Z</dcterms:created>
  <dcterms:modified xsi:type="dcterms:W3CDTF">2023-10-27T07:45:56Z</dcterms:modified>
</cp:coreProperties>
</file>