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 id="2147483685" r:id="rId2"/>
    <p:sldMasterId id="2147483690" r:id="rId3"/>
    <p:sldMasterId id="2147483707" r:id="rId4"/>
    <p:sldMasterId id="2147483722" r:id="rId5"/>
    <p:sldMasterId id="2147483737" r:id="rId6"/>
  </p:sldMasterIdLst>
  <p:notesMasterIdLst>
    <p:notesMasterId r:id="rId36"/>
  </p:notesMasterIdLst>
  <p:sldIdLst>
    <p:sldId id="541" r:id="rId7"/>
    <p:sldId id="608" r:id="rId8"/>
    <p:sldId id="542" r:id="rId9"/>
    <p:sldId id="544" r:id="rId10"/>
    <p:sldId id="258" r:id="rId11"/>
    <p:sldId id="736" r:id="rId12"/>
    <p:sldId id="790" r:id="rId13"/>
    <p:sldId id="630" r:id="rId14"/>
    <p:sldId id="759" r:id="rId15"/>
    <p:sldId id="798" r:id="rId16"/>
    <p:sldId id="789" r:id="rId17"/>
    <p:sldId id="791" r:id="rId18"/>
    <p:sldId id="616" r:id="rId19"/>
    <p:sldId id="628" r:id="rId20"/>
    <p:sldId id="762" r:id="rId21"/>
    <p:sldId id="792" r:id="rId22"/>
    <p:sldId id="793" r:id="rId23"/>
    <p:sldId id="794" r:id="rId24"/>
    <p:sldId id="795" r:id="rId25"/>
    <p:sldId id="796" r:id="rId26"/>
    <p:sldId id="797" r:id="rId27"/>
    <p:sldId id="799" r:id="rId28"/>
    <p:sldId id="800" r:id="rId29"/>
    <p:sldId id="801" r:id="rId30"/>
    <p:sldId id="802" r:id="rId31"/>
    <p:sldId id="803" r:id="rId32"/>
    <p:sldId id="625" r:id="rId33"/>
    <p:sldId id="804" r:id="rId34"/>
    <p:sldId id="62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FF9900"/>
    <a:srgbClr val="FF5A33"/>
    <a:srgbClr val="F9F9F9"/>
    <a:srgbClr val="5C0000"/>
    <a:srgbClr val="FFD1D1"/>
    <a:srgbClr val="FFB9B9"/>
    <a:srgbClr val="FF9797"/>
    <a:srgbClr val="FF8F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82206" autoAdjust="0"/>
  </p:normalViewPr>
  <p:slideViewPr>
    <p:cSldViewPr>
      <p:cViewPr varScale="1">
        <p:scale>
          <a:sx n="78" d="100"/>
          <a:sy n="78" d="100"/>
        </p:scale>
        <p:origin x="396" y="84"/>
      </p:cViewPr>
      <p:guideLst>
        <p:guide orient="horz" pos="2160"/>
        <p:guide pos="384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8" Type="http://schemas.openxmlformats.org/officeDocument/2006/relationships/slide" Target="slides/slide2.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10/27/2023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D6F88A-F17F-491B-A558-A5E9980DD53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err="1"/>
              <a:t>Tối</a:t>
            </a:r>
            <a:r>
              <a:rPr lang="en-US" dirty="0"/>
              <a:t> </a:t>
            </a:r>
            <a:r>
              <a:rPr lang="en-US" dirty="0" err="1"/>
              <a:t>đa</a:t>
            </a:r>
            <a:r>
              <a:rPr lang="en-US" dirty="0"/>
              <a:t> 5 </a:t>
            </a:r>
            <a:r>
              <a:rPr lang="en-US" dirty="0" err="1"/>
              <a:t>thành</a:t>
            </a:r>
            <a:r>
              <a:rPr lang="en-US" dirty="0"/>
              <a:t> </a:t>
            </a:r>
            <a:r>
              <a:rPr lang="en-US" dirty="0" err="1"/>
              <a:t>viên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735F37-BDAC-44EF-B22E-FE3F17050AC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14218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4fcea488c_0_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114fcea488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7893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4fcea488c_0_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114fcea488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1025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4D6F88A-F17F-491B-A558-A5E9980DD532}" type="slidenum">
              <a:rPr lang="en-US" smtClean="0"/>
              <a:pPr/>
              <a:t>29</a:t>
            </a:fld>
            <a:endParaRPr lang="en-US"/>
          </a:p>
        </p:txBody>
      </p:sp>
    </p:spTree>
    <p:extLst>
      <p:ext uri="{BB962C8B-B14F-4D97-AF65-F5344CB8AC3E}">
        <p14:creationId xmlns:p14="http://schemas.microsoft.com/office/powerpoint/2010/main" val="533016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C5752C-FF44-424A-A94F-D19A83A0718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C5752C-FF44-424A-A94F-D19A83A0718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err="1"/>
              <a:t>Tối</a:t>
            </a:r>
            <a:r>
              <a:rPr lang="en-US" dirty="0"/>
              <a:t> </a:t>
            </a:r>
            <a:r>
              <a:rPr lang="en-US" dirty="0" err="1"/>
              <a:t>đa</a:t>
            </a:r>
            <a:r>
              <a:rPr lang="en-US" dirty="0"/>
              <a:t> 5 </a:t>
            </a:r>
            <a:r>
              <a:rPr lang="en-US" dirty="0" err="1"/>
              <a:t>thành</a:t>
            </a:r>
            <a:r>
              <a:rPr lang="en-US" dirty="0"/>
              <a:t> </a:t>
            </a:r>
            <a:r>
              <a:rPr lang="en-US" dirty="0" err="1"/>
              <a:t>viên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735F37-BDAC-44EF-B22E-FE3F17050AC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54183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14fcea488c_0_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114fcea488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0584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2412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C5752C-FF44-424A-A94F-D19A83A0718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88771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C5752C-FF44-424A-A94F-D19A83A0718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413226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9.jpeg"/><Relationship Id="rId4" Type="http://schemas.microsoft.com/office/2007/relationships/hdphoto" Target="../media/hdphoto4.wdp"/></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 Id="rId4"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5.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4.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6.xml"/><Relationship Id="rId5" Type="http://schemas.openxmlformats.org/officeDocument/2006/relationships/image" Target="../media/image9.jpeg"/><Relationship Id="rId4" Type="http://schemas.microsoft.com/office/2007/relationships/hdphoto" Target="../media/hdphoto4.wdp"/></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4763" y="-4763"/>
            <a:ext cx="12201525" cy="6867525"/>
          </a:xfrm>
          <a:prstGeom prst="rect">
            <a:avLst/>
          </a:prstGeom>
        </p:spPr>
      </p:pic>
      <p:sp>
        <p:nvSpPr>
          <p:cNvPr id="3" name="Subtitle 2"/>
          <p:cNvSpPr>
            <a:spLocks noGrp="1"/>
          </p:cNvSpPr>
          <p:nvPr>
            <p:ph type="subTitle" idx="1"/>
          </p:nvPr>
        </p:nvSpPr>
        <p:spPr>
          <a:xfrm>
            <a:off x="5486400" y="4953000"/>
            <a:ext cx="67056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6" name="Straight Connector 5"/>
          <p:cNvCxnSpPr/>
          <p:nvPr userDrawn="1"/>
        </p:nvCxnSpPr>
        <p:spPr>
          <a:xfrm>
            <a:off x="5583936" y="4953000"/>
            <a:ext cx="6303264" cy="0"/>
          </a:xfrm>
          <a:prstGeom prst="line">
            <a:avLst/>
          </a:prstGeom>
          <a:ln w="3175">
            <a:solidFill>
              <a:srgbClr val="FF5A33"/>
            </a:solidFill>
            <a:prstDash val="sysDot"/>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1060704" y="2133600"/>
            <a:ext cx="3308096" cy="3048000"/>
          </a:xfrm>
          <a:prstGeom prst="ellipse">
            <a:avLst/>
          </a:prstGeom>
          <a:solidFill>
            <a:schemeClr val="bg1"/>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800"/>
          </a:p>
        </p:txBody>
      </p:sp>
      <p:sp>
        <p:nvSpPr>
          <p:cNvPr id="5" name="Title 4"/>
          <p:cNvSpPr>
            <a:spLocks noGrp="1"/>
          </p:cNvSpPr>
          <p:nvPr>
            <p:ph type="title" hasCustomPrompt="1"/>
          </p:nvPr>
        </p:nvSpPr>
        <p:spPr>
          <a:xfrm>
            <a:off x="5506720" y="4284596"/>
            <a:ext cx="6100064" cy="704980"/>
          </a:xfrm>
        </p:spPr>
        <p:txBody>
          <a:bodyPr>
            <a:normAutofit/>
          </a:bodyPr>
          <a:lstStyle>
            <a:lvl1pPr algn="l">
              <a:defRPr lang="en-US" sz="3400" b="1" kern="1200" cap="small" baseline="0" dirty="0">
                <a:solidFill>
                  <a:srgbClr val="FF5A33"/>
                </a:solidFill>
                <a:effectLst>
                  <a:outerShdw blurRad="38100" dist="38100" dir="2700000" algn="tl">
                    <a:srgbClr val="000000">
                      <a:alpha val="43137"/>
                    </a:srgbClr>
                  </a:outerShdw>
                </a:effectLst>
                <a:latin typeface="+mn-lt"/>
                <a:ea typeface="+mn-ea"/>
                <a:cs typeface="+mn-cs"/>
              </a:defRPr>
            </a:lvl1pPr>
          </a:lstStyle>
          <a:p>
            <a:r>
              <a:rPr lang="en-US" dirty="0" err="1"/>
              <a:t>Tên</a:t>
            </a:r>
            <a:r>
              <a:rPr lang="en-US" dirty="0"/>
              <a:t> </a:t>
            </a:r>
            <a:r>
              <a:rPr lang="en-US" dirty="0" err="1"/>
              <a:t>môn</a:t>
            </a:r>
            <a:r>
              <a:rPr lang="en-US" dirty="0"/>
              <a:t> </a:t>
            </a:r>
            <a:r>
              <a:rPr lang="en-US" dirty="0" err="1"/>
              <a:t>học</a:t>
            </a:r>
            <a:endParaRPr lang="en-US" dirty="0"/>
          </a:p>
        </p:txBody>
      </p:sp>
      <p:sp>
        <p:nvSpPr>
          <p:cNvPr id="10" name="Picture Placeholder 9"/>
          <p:cNvSpPr>
            <a:spLocks noGrp="1"/>
          </p:cNvSpPr>
          <p:nvPr>
            <p:ph type="pic" sz="quarter" idx="10" hasCustomPrompt="1"/>
          </p:nvPr>
        </p:nvSpPr>
        <p:spPr>
          <a:xfrm>
            <a:off x="1016000" y="2743200"/>
            <a:ext cx="3352800" cy="1828800"/>
          </a:xfrm>
        </p:spPr>
        <p:txBody>
          <a:bodyPr/>
          <a:lstStyle>
            <a:lvl1pPr>
              <a:defRPr/>
            </a:lvl1pPr>
          </a:lstStyle>
          <a:p>
            <a:r>
              <a:rPr lang="en-US" dirty="0"/>
              <a:t>Logo</a:t>
            </a:r>
          </a:p>
        </p:txBody>
      </p:sp>
    </p:spTree>
    <p:extLst>
      <p:ext uri="{BB962C8B-B14F-4D97-AF65-F5344CB8AC3E}">
        <p14:creationId xmlns:p14="http://schemas.microsoft.com/office/powerpoint/2010/main" val="37455373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itle Placeholder 1"/>
          <p:cNvSpPr txBox="1">
            <a:spLocks/>
          </p:cNvSpPr>
          <p:nvPr userDrawn="1"/>
        </p:nvSpPr>
        <p:spPr>
          <a:xfrm>
            <a:off x="2946400" y="274638"/>
            <a:ext cx="8636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sz="3200" dirty="0"/>
              <a:t>Click to edit Master title style</a:t>
            </a:r>
          </a:p>
        </p:txBody>
      </p:sp>
      <p:sp>
        <p:nvSpPr>
          <p:cNvPr id="4" name="Text Placeholder 2"/>
          <p:cNvSpPr>
            <a:spLocks noGrp="1"/>
          </p:cNvSpPr>
          <p:nvPr>
            <p:ph idx="1"/>
          </p:nvPr>
        </p:nvSpPr>
        <p:spPr>
          <a:xfrm>
            <a:off x="609600" y="990600"/>
            <a:ext cx="109728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200" y="228601"/>
            <a:ext cx="2133600" cy="484909"/>
          </a:xfrm>
          <a:prstGeom prst="rect">
            <a:avLst/>
          </a:prstGeom>
        </p:spPr>
      </p:pic>
      <p:cxnSp>
        <p:nvCxnSpPr>
          <p:cNvPr id="6" name="Straight Connector 5"/>
          <p:cNvCxnSpPr/>
          <p:nvPr userDrawn="1"/>
        </p:nvCxnSpPr>
        <p:spPr>
          <a:xfrm flipH="1">
            <a:off x="711200" y="835152"/>
            <a:ext cx="108712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6800" y="198438"/>
            <a:ext cx="94488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a:t>Tiêu</a:t>
            </a:r>
            <a:r>
              <a:rPr lang="en-US" dirty="0"/>
              <a:t> </a:t>
            </a:r>
            <a:r>
              <a:rPr lang="en-US" dirty="0" err="1"/>
              <a:t>đề</a:t>
            </a:r>
            <a:r>
              <a:rPr lang="en-US" dirty="0"/>
              <a:t> </a:t>
            </a:r>
            <a:r>
              <a:rPr lang="en-US" dirty="0" err="1"/>
              <a:t>Silde</a:t>
            </a:r>
            <a:endParaRPr lang="en-US" dirty="0"/>
          </a:p>
        </p:txBody>
      </p:sp>
      <p:sp>
        <p:nvSpPr>
          <p:cNvPr id="3" name="Content Placeholder 2"/>
          <p:cNvSpPr>
            <a:spLocks noGrp="1"/>
          </p:cNvSpPr>
          <p:nvPr>
            <p:ph idx="1" hasCustomPrompt="1"/>
          </p:nvPr>
        </p:nvSpPr>
        <p:spPr>
          <a:xfrm>
            <a:off x="1727200" y="1066800"/>
            <a:ext cx="103632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a:t>Đề</a:t>
            </a:r>
            <a:r>
              <a:rPr lang="en-US" dirty="0"/>
              <a:t> </a:t>
            </a:r>
            <a:r>
              <a:rPr lang="en-US" dirty="0" err="1"/>
              <a:t>mục</a:t>
            </a:r>
            <a:r>
              <a:rPr lang="en-US" dirty="0"/>
              <a:t> </a:t>
            </a:r>
            <a:r>
              <a:rPr lang="en-US" dirty="0" err="1"/>
              <a:t>lớn</a:t>
            </a:r>
            <a:endParaRPr lang="en-US" dirty="0"/>
          </a:p>
        </p:txBody>
      </p:sp>
      <p:sp>
        <p:nvSpPr>
          <p:cNvPr id="7" name="Content Placeholder 2"/>
          <p:cNvSpPr>
            <a:spLocks noGrp="1"/>
          </p:cNvSpPr>
          <p:nvPr>
            <p:ph idx="13" hasCustomPrompt="1"/>
          </p:nvPr>
        </p:nvSpPr>
        <p:spPr>
          <a:xfrm>
            <a:off x="6604000" y="1828800"/>
            <a:ext cx="53848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a:t>Nội</a:t>
            </a:r>
            <a:r>
              <a:rPr lang="en-US" dirty="0"/>
              <a:t> dung </a:t>
            </a:r>
            <a:r>
              <a:rPr lang="en-US" dirty="0" err="1"/>
              <a:t>cần</a:t>
            </a:r>
            <a:r>
              <a:rPr lang="en-US" dirty="0"/>
              <a:t> </a:t>
            </a:r>
            <a:r>
              <a:rPr lang="en-US" dirty="0" err="1"/>
              <a:t>viết</a:t>
            </a:r>
            <a:r>
              <a:rPr lang="en-US" dirty="0"/>
              <a:t> …….</a:t>
            </a:r>
          </a:p>
          <a:p>
            <a:r>
              <a:rPr lang="en-US" dirty="0"/>
              <a:t>960, abstract, background, banner, bar, box, business, button, circle, clean,</a:t>
            </a:r>
          </a:p>
          <a:p>
            <a:r>
              <a:rPr lang="en-US" b="1" dirty="0" err="1"/>
              <a:t>Nôi</a:t>
            </a:r>
            <a:r>
              <a:rPr lang="en-US" b="1" dirty="0"/>
              <a:t> dung </a:t>
            </a:r>
            <a:r>
              <a:rPr lang="en-US" b="1" dirty="0" err="1"/>
              <a:t>cần</a:t>
            </a:r>
            <a:r>
              <a:rPr lang="en-US" b="1" dirty="0"/>
              <a:t> </a:t>
            </a:r>
            <a:r>
              <a:rPr lang="en-US" b="1" dirty="0" err="1"/>
              <a:t>nhấn</a:t>
            </a:r>
            <a:r>
              <a:rPr lang="en-US" b="1" dirty="0"/>
              <a:t> </a:t>
            </a:r>
            <a:r>
              <a:rPr lang="en-US" b="1" dirty="0" err="1"/>
              <a:t>mạnh</a:t>
            </a:r>
            <a:endParaRPr lang="en-US" dirty="0"/>
          </a:p>
        </p:txBody>
      </p:sp>
      <p:sp>
        <p:nvSpPr>
          <p:cNvPr id="11" name="Slide Number Placeholder 10"/>
          <p:cNvSpPr>
            <a:spLocks noGrp="1"/>
          </p:cNvSpPr>
          <p:nvPr>
            <p:ph type="sldNum" sz="quarter" idx="14"/>
          </p:nvPr>
        </p:nvSpPr>
        <p:spPr>
          <a:xfrm>
            <a:off x="-1828800" y="6172201"/>
            <a:ext cx="28448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143991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946400" y="274638"/>
            <a:ext cx="8636000" cy="563562"/>
          </a:xfrm>
          <a:prstGeom prst="rect">
            <a:avLst/>
          </a:prstGeom>
        </p:spPr>
        <p:txBody>
          <a:bodyPr vert="horz" lIns="91440" tIns="45720" rIns="91440" bIns="45720" rtlCol="0" anchor="ctr">
            <a:noAutofit/>
          </a:bodyPr>
          <a:lstStyle/>
          <a:p>
            <a:r>
              <a:rPr lang="en-US" dirty="0"/>
              <a:t>Click to edit Master title style</a:t>
            </a:r>
          </a:p>
        </p:txBody>
      </p:sp>
      <p:sp>
        <p:nvSpPr>
          <p:cNvPr id="8" name="Text Placeholder 2"/>
          <p:cNvSpPr>
            <a:spLocks noGrp="1"/>
          </p:cNvSpPr>
          <p:nvPr>
            <p:ph idx="1"/>
          </p:nvPr>
        </p:nvSpPr>
        <p:spPr>
          <a:xfrm>
            <a:off x="609600" y="990600"/>
            <a:ext cx="109728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200" y="228601"/>
            <a:ext cx="2133600" cy="484909"/>
          </a:xfrm>
          <a:prstGeom prst="rect">
            <a:avLst/>
          </a:prstGeom>
        </p:spPr>
      </p:pic>
    </p:spTree>
    <p:extLst>
      <p:ext uri="{BB962C8B-B14F-4D97-AF65-F5344CB8AC3E}">
        <p14:creationId xmlns:p14="http://schemas.microsoft.com/office/powerpoint/2010/main" val="3971389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3" y="5946992"/>
            <a:ext cx="12204700" cy="911013"/>
            <a:chOff x="0" y="5994401"/>
            <a:chExt cx="9153525" cy="863385"/>
          </a:xfrm>
        </p:grpSpPr>
        <p:sp>
          <p:nvSpPr>
            <p:cNvPr id="8" name="Rectangle 7"/>
            <p:cNvSpPr/>
            <p:nvPr/>
          </p:nvSpPr>
          <p:spPr>
            <a:xfrm>
              <a:off x="0" y="5994862"/>
              <a:ext cx="9153525" cy="862924"/>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solidFill>
                  <a:prstClr val="white"/>
                </a:solidFill>
              </a:endParaRPr>
            </a:p>
          </p:txBody>
        </p:sp>
        <p:sp>
          <p:nvSpPr>
            <p:cNvPr id="9" name="Parallelogram 8"/>
            <p:cNvSpPr/>
            <p:nvPr/>
          </p:nvSpPr>
          <p:spPr>
            <a:xfrm>
              <a:off x="4931227" y="5994401"/>
              <a:ext cx="3805097" cy="863384"/>
            </a:xfrm>
            <a:prstGeom prst="parallelogram">
              <a:avLst>
                <a:gd name="adj" fmla="val 5383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solidFill>
                  <a:prstClr val="white"/>
                </a:solidFill>
              </a:endParaRPr>
            </a:p>
          </p:txBody>
        </p:sp>
      </p:grpSp>
      <p:pic>
        <p:nvPicPr>
          <p:cNvPr id="11" name="Picture 3" descr="D:\Poly\THCS tren lop\LOGO FPT POLYTECHNIC.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05863" y="6115483"/>
            <a:ext cx="2002245" cy="606681"/>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7010400" y="6049491"/>
            <a:ext cx="4343400" cy="615553"/>
          </a:xfrm>
        </p:spPr>
        <p:txBody>
          <a:bodyPr wrap="square" lIns="0" tIns="0" rIns="0" bIns="0">
            <a:spAutoFit/>
          </a:bodyPr>
          <a:lstStyle>
            <a:lvl1pPr marL="0" indent="0" algn="l">
              <a:buNone/>
              <a:defRPr sz="2000" i="0" cap="small" baseline="0">
                <a:solidFill>
                  <a:schemeClr val="tx1">
                    <a:tint val="75000"/>
                  </a:schemeClr>
                </a:solidFill>
                <a:latin typeface="Segoe UI" panose="020B0502040204020203" pitchFamily="34" charset="0"/>
                <a:cs typeface="Segoe UI" panose="020B0502040204020203"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err="1">
                <a:ea typeface="Segoe UI" pitchFamily="34" charset="0"/>
              </a:rPr>
              <a:t>Tên</a:t>
            </a:r>
            <a:r>
              <a:rPr lang="en-US" dirty="0">
                <a:ea typeface="Segoe UI" pitchFamily="34" charset="0"/>
              </a:rPr>
              <a:t> </a:t>
            </a:r>
            <a:r>
              <a:rPr lang="en-US" dirty="0" err="1">
                <a:ea typeface="Segoe UI" pitchFamily="34" charset="0"/>
              </a:rPr>
              <a:t>môn</a:t>
            </a:r>
            <a:r>
              <a:rPr lang="en-US" dirty="0">
                <a:ea typeface="Segoe UI" pitchFamily="34" charset="0"/>
              </a:rPr>
              <a:t> </a:t>
            </a:r>
            <a:br>
              <a:rPr lang="en-US" dirty="0">
                <a:ea typeface="Segoe UI" pitchFamily="34" charset="0"/>
              </a:rPr>
            </a:br>
            <a:r>
              <a:rPr lang="en-US" dirty="0" err="1">
                <a:ea typeface="Segoe UI" pitchFamily="34" charset="0"/>
              </a:rPr>
              <a:t>Tên</a:t>
            </a:r>
            <a:r>
              <a:rPr lang="en-US" dirty="0">
                <a:ea typeface="Segoe UI" pitchFamily="34" charset="0"/>
              </a:rPr>
              <a:t> </a:t>
            </a:r>
            <a:r>
              <a:rPr lang="en-US" dirty="0" err="1">
                <a:ea typeface="Segoe UI" pitchFamily="34" charset="0"/>
              </a:rPr>
              <a:t>số</a:t>
            </a:r>
            <a:r>
              <a:rPr lang="en-US" dirty="0">
                <a:ea typeface="Segoe UI" pitchFamily="34" charset="0"/>
              </a:rPr>
              <a:t> </a:t>
            </a:r>
            <a:r>
              <a:rPr lang="en-US" dirty="0" err="1">
                <a:ea typeface="Segoe UI" pitchFamily="34" charset="0"/>
              </a:rPr>
              <a:t>bài</a:t>
            </a:r>
            <a:r>
              <a:rPr lang="en-US" dirty="0">
                <a:ea typeface="Segoe UI" pitchFamily="34" charset="0"/>
              </a:rPr>
              <a:t> </a:t>
            </a:r>
            <a:endParaRPr lang="vi-VN" dirty="0">
              <a:ea typeface="Segoe UI" pitchFamily="34" charset="0"/>
            </a:endParaRPr>
          </a:p>
        </p:txBody>
      </p:sp>
      <p:sp>
        <p:nvSpPr>
          <p:cNvPr id="6" name="Slide Number Placeholder 5"/>
          <p:cNvSpPr>
            <a:spLocks noGrp="1"/>
          </p:cNvSpPr>
          <p:nvPr>
            <p:ph type="sldNum" sz="quarter" idx="12"/>
          </p:nvPr>
        </p:nvSpPr>
        <p:spPr>
          <a:xfrm>
            <a:off x="11419840" y="6356356"/>
            <a:ext cx="696685" cy="366183"/>
          </a:xfrm>
        </p:spPr>
        <p:txBody>
          <a:bodyPr/>
          <a:lstStyle>
            <a:lvl1pPr algn="ctr">
              <a:defRPr/>
            </a:lvl1pPr>
          </a:lstStyle>
          <a:p>
            <a:fld id="{E7E9B6F3-B49F-4E82-9D41-75F73D848A25}" type="slidenum">
              <a:rPr lang="en-US" smtClean="0">
                <a:solidFill>
                  <a:prstClr val="black">
                    <a:tint val="75000"/>
                  </a:prstClr>
                </a:solidFill>
              </a:rPr>
              <a:pPr/>
              <a:t>‹#›</a:t>
            </a:fld>
            <a:endParaRPr lang="en-US">
              <a:solidFill>
                <a:prstClr val="black">
                  <a:tint val="75000"/>
                </a:prstClr>
              </a:solidFill>
            </a:endParaRPr>
          </a:p>
        </p:txBody>
      </p:sp>
      <p:sp>
        <p:nvSpPr>
          <p:cNvPr id="10" name="Pentagon 9"/>
          <p:cNvSpPr/>
          <p:nvPr userDrawn="1"/>
        </p:nvSpPr>
        <p:spPr>
          <a:xfrm>
            <a:off x="1" y="3188606"/>
            <a:ext cx="8287657" cy="2743200"/>
          </a:xfrm>
          <a:prstGeom prst="homePlate">
            <a:avLst>
              <a:gd name="adj" fmla="val 3467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solidFill>
                <a:prstClr val="white"/>
              </a:solidFill>
            </a:endParaRPr>
          </a:p>
        </p:txBody>
      </p:sp>
      <p:grpSp>
        <p:nvGrpSpPr>
          <p:cNvPr id="12" name="Group 11"/>
          <p:cNvGrpSpPr/>
          <p:nvPr userDrawn="1"/>
        </p:nvGrpSpPr>
        <p:grpSpPr>
          <a:xfrm>
            <a:off x="6154060" y="1661428"/>
            <a:ext cx="6663633" cy="4439832"/>
            <a:chOff x="6243393" y="1895020"/>
            <a:chExt cx="6313040" cy="4206240"/>
          </a:xfrm>
        </p:grpSpPr>
        <p:pic>
          <p:nvPicPr>
            <p:cNvPr id="13" name="Picture 3"/>
            <p:cNvPicPr>
              <a:picLocks noChangeAspect="1" noChangeArrowheads="1"/>
            </p:cNvPicPr>
            <p:nvPr/>
          </p:nvPicPr>
          <p:blipFill rotWithShape="1">
            <a:blip r:embed="rId3" cstate="email">
              <a:clrChange>
                <a:clrFrom>
                  <a:srgbClr val="FFFFFF"/>
                </a:clrFrom>
                <a:clrTo>
                  <a:srgbClr val="FFFFFF">
                    <a:alpha val="0"/>
                  </a:srgbClr>
                </a:clrTo>
              </a:clrChange>
              <a:extLst>
                <a:ext uri="{BEBA8EAE-BF5A-486C-A8C5-ECC9F3942E4B}">
                  <a14:imgProps xmlns:a14="http://schemas.microsoft.com/office/drawing/2010/main">
                    <a14:imgLayer r:embed="rId4">
                      <a14:imgEffect>
                        <a14:backgroundRemoval t="2538" b="100000" l="0" r="100000">
                          <a14:backgroundMark x1="41105" y1="96003" x2="41326" y2="97970"/>
                        </a14:backgroundRemoval>
                      </a14:imgEffect>
                    </a14:imgLayer>
                  </a14:imgProps>
                </a:ext>
                <a:ext uri="{28A0092B-C50C-407E-A947-70E740481C1C}">
                  <a14:useLocalDpi xmlns:a14="http://schemas.microsoft.com/office/drawing/2010/main"/>
                </a:ext>
              </a:extLst>
            </a:blip>
            <a:srcRect/>
            <a:stretch/>
          </p:blipFill>
          <p:spPr bwMode="auto">
            <a:xfrm>
              <a:off x="7725353" y="1895020"/>
              <a:ext cx="4831080" cy="420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rotWithShape="1">
            <a:blip r:embed="rId3" cstate="email">
              <a:clrChange>
                <a:clrFrom>
                  <a:srgbClr val="FFFFFF"/>
                </a:clrFrom>
                <a:clrTo>
                  <a:srgbClr val="FFFFFF">
                    <a:alpha val="0"/>
                  </a:srgbClr>
                </a:clrTo>
              </a:clrChange>
              <a:extLst>
                <a:ext uri="{BEBA8EAE-BF5A-486C-A8C5-ECC9F3942E4B}">
                  <a14:imgProps xmlns:a14="http://schemas.microsoft.com/office/drawing/2010/main">
                    <a14:imgLayer r:embed="rId4">
                      <a14:imgEffect>
                        <a14:backgroundRemoval t="2538" b="100000" l="0" r="100000">
                          <a14:backgroundMark x1="41105" y1="96003" x2="41326" y2="97970"/>
                        </a14:backgroundRemoval>
                      </a14:imgEffect>
                    </a14:imgLayer>
                  </a14:imgProps>
                </a:ext>
                <a:ext uri="{28A0092B-C50C-407E-A947-70E740481C1C}">
                  <a14:useLocalDpi xmlns:a14="http://schemas.microsoft.com/office/drawing/2010/main"/>
                </a:ext>
              </a:extLst>
            </a:blip>
            <a:srcRect/>
            <a:stretch/>
          </p:blipFill>
          <p:spPr bwMode="auto">
            <a:xfrm>
              <a:off x="6243393" y="1895020"/>
              <a:ext cx="4831080" cy="420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itle 1"/>
          <p:cNvSpPr>
            <a:spLocks noGrp="1"/>
          </p:cNvSpPr>
          <p:nvPr>
            <p:ph type="ctrTitle" hasCustomPrompt="1"/>
          </p:nvPr>
        </p:nvSpPr>
        <p:spPr>
          <a:xfrm>
            <a:off x="243962" y="3905158"/>
            <a:ext cx="6004439" cy="1468967"/>
          </a:xfrm>
        </p:spPr>
        <p:txBody>
          <a:bodyPr>
            <a:normAutofit/>
          </a:bodyPr>
          <a:lstStyle>
            <a:lvl1pPr>
              <a:defRPr sz="4800" b="1" cap="small" baseline="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defRPr>
            </a:lvl1pPr>
          </a:lstStyle>
          <a:p>
            <a:r>
              <a:rPr lang="en-US" dirty="0" err="1"/>
              <a:t>Tên</a:t>
            </a:r>
            <a:r>
              <a:rPr lang="en-US" dirty="0"/>
              <a:t> </a:t>
            </a:r>
            <a:r>
              <a:rPr lang="en-US" dirty="0" err="1"/>
              <a:t>bài</a:t>
            </a:r>
            <a:endParaRPr lang="en-US" dirty="0"/>
          </a:p>
        </p:txBody>
      </p:sp>
      <p:pic>
        <p:nvPicPr>
          <p:cNvPr id="2056" name="Picture 8" descr="http://cache3.asset-cache.net/gc/171451371-earth-globe-orange-gettyimages.jpg?v=1&amp;c=IWSAsset&amp;k=2&amp;d=rMZ8%2BJ%2FVuqgJjvzREuBMq6U3ja1JPxwJRCAst3%2Fgjno%3D"/>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600200" y="64405"/>
            <a:ext cx="3076576" cy="3076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836026"/>
      </p:ext>
    </p:extLst>
  </p:cSld>
  <p:clrMapOvr>
    <a:masterClrMapping/>
  </p:clrMapOvr>
  <p:transition spd="slow">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8699" y="177803"/>
            <a:ext cx="11482301" cy="613833"/>
          </a:xfrm>
        </p:spPr>
        <p:txBody>
          <a:bodyPr>
            <a:noAutofit/>
          </a:bodyPr>
          <a:lstStyle>
            <a:lvl1pPr>
              <a:defRPr sz="3200" cap="small" baseline="0">
                <a:solidFill>
                  <a:schemeClr val="tx2"/>
                </a:solidFill>
                <a:effectLst>
                  <a:outerShdw blurRad="38100" dist="38100" dir="2700000" algn="tl">
                    <a:srgbClr val="000000">
                      <a:alpha val="43137"/>
                    </a:srgbClr>
                  </a:outerShdw>
                </a:effectLst>
              </a:defRPr>
            </a:lvl1pPr>
          </a:lstStyle>
          <a:p>
            <a:r>
              <a:rPr lang="en-US" dirty="0" err="1"/>
              <a:t>Tiêu</a:t>
            </a:r>
            <a:r>
              <a:rPr lang="en-US" dirty="0"/>
              <a:t> </a:t>
            </a:r>
            <a:r>
              <a:rPr lang="en-US" dirty="0" err="1"/>
              <a:t>đề</a:t>
            </a:r>
            <a:r>
              <a:rPr lang="en-US" dirty="0"/>
              <a:t> slide</a:t>
            </a:r>
          </a:p>
        </p:txBody>
      </p:sp>
      <p:sp>
        <p:nvSpPr>
          <p:cNvPr id="3" name="Content Placeholder 2"/>
          <p:cNvSpPr>
            <a:spLocks noGrp="1"/>
          </p:cNvSpPr>
          <p:nvPr>
            <p:ph idx="1" hasCustomPrompt="1"/>
          </p:nvPr>
        </p:nvSpPr>
        <p:spPr>
          <a:xfrm>
            <a:off x="328699" y="889000"/>
            <a:ext cx="11482301" cy="5080000"/>
          </a:xfrm>
        </p:spPr>
        <p:txBody>
          <a:bodyPr>
            <a:normAutofit/>
          </a:bodyPr>
          <a:lstStyle>
            <a:lvl1pPr>
              <a:buClr>
                <a:schemeClr val="tx2"/>
              </a:buClr>
              <a:defRPr sz="2800"/>
            </a:lvl1pPr>
            <a:lvl2pPr marL="617959" indent="-308979">
              <a:buClr>
                <a:schemeClr val="tx2"/>
              </a:buClr>
              <a:defRPr sz="2400"/>
            </a:lvl2pPr>
            <a:lvl3pPr marL="988311" indent="-308979">
              <a:buClr>
                <a:schemeClr val="tx2"/>
              </a:buClr>
              <a:defRPr sz="2000"/>
            </a:lvl3pPr>
            <a:lvl4pPr>
              <a:defRPr sz="2000"/>
            </a:lvl4pPr>
            <a:lvl5pPr>
              <a:defRPr sz="2000"/>
            </a:lvl5pPr>
          </a:lstStyle>
          <a:p>
            <a:pPr lvl="0"/>
            <a:r>
              <a:rPr lang="en-US" dirty="0" err="1"/>
              <a:t>Nội</a:t>
            </a:r>
            <a:r>
              <a:rPr lang="en-US" dirty="0"/>
              <a:t> dung </a:t>
            </a:r>
            <a:r>
              <a:rPr lang="en-US" dirty="0" err="1"/>
              <a:t>cấp</a:t>
            </a:r>
            <a:r>
              <a:rPr lang="en-US" dirty="0"/>
              <a:t> 1</a:t>
            </a:r>
          </a:p>
          <a:p>
            <a:pPr lvl="1"/>
            <a:r>
              <a:rPr lang="en-US" dirty="0" err="1"/>
              <a:t>Nội</a:t>
            </a:r>
            <a:r>
              <a:rPr lang="en-US" dirty="0"/>
              <a:t> dung </a:t>
            </a:r>
            <a:r>
              <a:rPr lang="en-US" dirty="0" err="1"/>
              <a:t>cấp</a:t>
            </a:r>
            <a:r>
              <a:rPr lang="en-US" dirty="0"/>
              <a:t> 2</a:t>
            </a:r>
          </a:p>
          <a:p>
            <a:pPr lvl="2"/>
            <a:r>
              <a:rPr lang="en-US" dirty="0" err="1"/>
              <a:t>Nội</a:t>
            </a:r>
            <a:r>
              <a:rPr lang="en-US" dirty="0"/>
              <a:t> dung </a:t>
            </a:r>
            <a:r>
              <a:rPr lang="en-US" dirty="0" err="1"/>
              <a:t>cấp</a:t>
            </a:r>
            <a:r>
              <a:rPr lang="en-US" dirty="0"/>
              <a:t> 3</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EAB79C-4CF0-4173-961A-9AACE773F46C}" type="datetimeFigureOut">
              <a:rPr lang="en-US" smtClean="0">
                <a:solidFill>
                  <a:prstClr val="black">
                    <a:tint val="75000"/>
                  </a:prstClr>
                </a:solidFill>
              </a:rPr>
              <a:pPr/>
              <a:t>10/27/2023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7E9B6F3-B49F-4E82-9D41-75F73D848A25}" type="slidenum">
              <a:rPr lang="en-US" smtClean="0">
                <a:solidFill>
                  <a:prstClr val="black">
                    <a:tint val="75000"/>
                  </a:prstClr>
                </a:solidFill>
              </a:rPr>
              <a:pPr/>
              <a:t>‹#›</a:t>
            </a:fld>
            <a:endParaRPr lang="en-US">
              <a:solidFill>
                <a:prstClr val="black">
                  <a:tint val="75000"/>
                </a:prstClr>
              </a:solidFill>
            </a:endParaRPr>
          </a:p>
        </p:txBody>
      </p:sp>
      <p:cxnSp>
        <p:nvCxnSpPr>
          <p:cNvPr id="8" name="Straight Connector 7"/>
          <p:cNvCxnSpPr/>
          <p:nvPr userDrawn="1"/>
        </p:nvCxnSpPr>
        <p:spPr>
          <a:xfrm>
            <a:off x="328699" y="838200"/>
            <a:ext cx="114823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371086"/>
      </p:ext>
    </p:extLst>
  </p:cSld>
  <p:clrMapOvr>
    <a:masterClrMapping/>
  </p:clrMapOvr>
  <p:transition spd="slow">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EAB79C-4CF0-4173-961A-9AACE773F46C}" type="datetimeFigureOut">
              <a:rPr lang="en-US" smtClean="0">
                <a:solidFill>
                  <a:prstClr val="black">
                    <a:tint val="75000"/>
                  </a:prstClr>
                </a:solidFill>
              </a:rPr>
              <a:pPr/>
              <a:t>10/27/2023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7E9B6F3-B49F-4E82-9D41-75F73D848A25}" type="slidenum">
              <a:rPr lang="en-US" smtClean="0">
                <a:solidFill>
                  <a:prstClr val="black">
                    <a:tint val="75000"/>
                  </a:prstClr>
                </a:solidFill>
              </a:rPr>
              <a:pPr/>
              <a:t>‹#›</a:t>
            </a:fld>
            <a:endParaRPr lang="en-US">
              <a:solidFill>
                <a:prstClr val="black">
                  <a:tint val="75000"/>
                </a:prstClr>
              </a:solidFill>
            </a:endParaRPr>
          </a:p>
        </p:txBody>
      </p:sp>
      <p:pic>
        <p:nvPicPr>
          <p:cNvPr id="1026" name="Picture 2" descr="http://cdn2.hubspot.net/hubfs/342931/Ekklesia_Blog/Feature_Images/5-things-you-should-definitely-do-in-a-church-website-dem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14901" y="1524000"/>
            <a:ext cx="6286500" cy="3533776"/>
          </a:xfrm>
          <a:prstGeom prst="rect">
            <a:avLst/>
          </a:prstGeom>
          <a:ln w="190500" cap="sq">
            <a:noFill/>
            <a:prstDash val="solid"/>
            <a:miter lim="800000"/>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a:extLst>
            <a:ext uri="{909E8E84-426E-40DD-AFC4-6F175D3DCCD1}">
              <a14:hiddenFill xmlns:a14="http://schemas.microsoft.com/office/drawing/2010/main">
                <a:solidFill>
                  <a:srgbClr val="FFFFFF"/>
                </a:solidFill>
              </a14:hiddenFill>
            </a:ext>
          </a:extLst>
        </p:spPr>
      </p:pic>
      <p:sp>
        <p:nvSpPr>
          <p:cNvPr id="7" name="Text Placeholder 6"/>
          <p:cNvSpPr>
            <a:spLocks noGrp="1"/>
          </p:cNvSpPr>
          <p:nvPr>
            <p:ph type="body" sz="quarter" idx="13"/>
          </p:nvPr>
        </p:nvSpPr>
        <p:spPr>
          <a:xfrm>
            <a:off x="381000" y="990600"/>
            <a:ext cx="4495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0535026"/>
      </p:ext>
    </p:extLst>
  </p:cSld>
  <p:clrMapOvr>
    <a:masterClrMapping/>
  </p:clrMapOvr>
  <p:transition spd="slow">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36800" y="198438"/>
            <a:ext cx="94488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1727200" y="1066800"/>
            <a:ext cx="103632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a:t>Click to edit Master text styles</a:t>
            </a:r>
          </a:p>
        </p:txBody>
      </p:sp>
    </p:spTree>
    <p:extLst>
      <p:ext uri="{BB962C8B-B14F-4D97-AF65-F5344CB8AC3E}">
        <p14:creationId xmlns:p14="http://schemas.microsoft.com/office/powerpoint/2010/main" val="15400095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5486400" y="4038600"/>
            <a:ext cx="6604000" cy="830884"/>
          </a:xfrm>
        </p:spPr>
        <p:txBody>
          <a:bodyPr>
            <a:normAutofit/>
            <a:scene3d>
              <a:camera prst="orthographicFront"/>
              <a:lightRig rig="glow" dir="tl">
                <a:rot lat="0" lon="0" rev="5400000"/>
              </a:lightRig>
            </a:scene3d>
            <a:sp3d contourW="12700">
              <a:bevelT w="25400" h="25400"/>
              <a:contourClr>
                <a:schemeClr val="accent6">
                  <a:shade val="73000"/>
                </a:schemeClr>
              </a:contourClr>
            </a:sp3d>
          </a:bodyPr>
          <a:lstStyle>
            <a:lvl1pPr algn="l">
              <a:defRPr sz="3200" b="1" cap="small" spc="0" baseline="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latin typeface="Segoe UI" pitchFamily="34" charset="0"/>
                <a:cs typeface="Segoe UI" pitchFamily="34" charset="0"/>
              </a:defRPr>
            </a:lvl1pPr>
          </a:lstStyle>
          <a:p>
            <a:r>
              <a:rPr lang="en-US" dirty="0" err="1"/>
              <a:t>Tên</a:t>
            </a:r>
            <a:r>
              <a:rPr lang="en-US" dirty="0"/>
              <a:t> </a:t>
            </a:r>
            <a:r>
              <a:rPr lang="en-US" dirty="0" err="1"/>
              <a:t>môn</a:t>
            </a:r>
            <a:r>
              <a:rPr lang="en-US" dirty="0"/>
              <a:t> </a:t>
            </a:r>
            <a:r>
              <a:rPr lang="en-US" dirty="0" err="1"/>
              <a:t>học</a:t>
            </a:r>
            <a:endParaRPr lang="en-US" dirty="0"/>
          </a:p>
        </p:txBody>
      </p:sp>
      <p:sp>
        <p:nvSpPr>
          <p:cNvPr id="3" name="Subtitle 2"/>
          <p:cNvSpPr>
            <a:spLocks noGrp="1"/>
          </p:cNvSpPr>
          <p:nvPr>
            <p:ph type="subTitle" idx="1" hasCustomPrompt="1"/>
          </p:nvPr>
        </p:nvSpPr>
        <p:spPr>
          <a:xfrm>
            <a:off x="5486400" y="4876800"/>
            <a:ext cx="6604000" cy="914400"/>
          </a:xfrm>
        </p:spPr>
        <p:txBody>
          <a:bodyPr>
            <a:normAutofit/>
          </a:bodyPr>
          <a:lstStyle>
            <a:lvl1pPr marL="0" indent="0" algn="l">
              <a:buNone/>
              <a:defRPr sz="2800" b="1" cap="small" spc="0" baseline="0">
                <a:ln w="3175"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Tên</a:t>
            </a:r>
            <a:r>
              <a:rPr lang="en-US" dirty="0"/>
              <a:t> </a:t>
            </a:r>
            <a:r>
              <a:rPr lang="en-US" dirty="0" err="1"/>
              <a:t>bài</a:t>
            </a:r>
            <a:r>
              <a:rPr lang="en-US" dirty="0"/>
              <a:t> </a:t>
            </a:r>
            <a:r>
              <a:rPr lang="en-US" dirty="0" err="1"/>
              <a:t>học</a:t>
            </a:r>
            <a:endParaRPr lang="en-US" dirty="0"/>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42216" y="1847308"/>
            <a:ext cx="4336184" cy="3867692"/>
          </a:xfrm>
          <a:prstGeom prst="ellipse">
            <a:avLst/>
          </a:prstGeom>
          <a:ln>
            <a:noFill/>
          </a:ln>
          <a:effectLst>
            <a:softEdge rad="112500"/>
          </a:effectLst>
        </p:spPr>
      </p:pic>
      <p:pic>
        <p:nvPicPr>
          <p:cNvPr id="5" name="Picture 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90045" y="2464264"/>
            <a:ext cx="2573955" cy="2612290"/>
          </a:xfrm>
          <a:prstGeom prst="rect">
            <a:avLst/>
          </a:prstGeom>
        </p:spPr>
      </p:pic>
      <p:pic>
        <p:nvPicPr>
          <p:cNvPr id="6" name="Picture 5"/>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010272" y="533400"/>
            <a:ext cx="3064128" cy="1447800"/>
          </a:xfrm>
          <a:prstGeom prst="rect">
            <a:avLst/>
          </a:prstGeom>
        </p:spPr>
      </p:pic>
      <p:sp>
        <p:nvSpPr>
          <p:cNvPr id="8" name="Rectangle 7"/>
          <p:cNvSpPr/>
          <p:nvPr userDrawn="1"/>
        </p:nvSpPr>
        <p:spPr>
          <a:xfrm>
            <a:off x="8413192" y="2054424"/>
            <a:ext cx="3277629" cy="307777"/>
          </a:xfrm>
          <a:prstGeom prst="rect">
            <a:avLst/>
          </a:prstGeom>
          <a:noFill/>
        </p:spPr>
        <p:txBody>
          <a:bodyPr wrap="none" lIns="91440" tIns="45720" rIns="91440" bIns="45720">
            <a:spAutoFit/>
          </a:bodyPr>
          <a:lstStyle/>
          <a:p>
            <a:pPr algn="ctr"/>
            <a:r>
              <a:rPr lang="en-US" sz="1400" b="1" cap="none" spc="0" dirty="0">
                <a:ln>
                  <a:noFill/>
                </a:ln>
                <a:solidFill>
                  <a:schemeClr val="bg1"/>
                </a:solidFill>
                <a:effectLst/>
                <a:latin typeface="Segoe UI" pitchFamily="34" charset="0"/>
                <a:cs typeface="Segoe UI" pitchFamily="34" charset="0"/>
              </a:rPr>
              <a:t>Conceive</a:t>
            </a:r>
            <a:r>
              <a:rPr lang="en-US" sz="1400" b="1" cap="none" spc="0" baseline="0" dirty="0">
                <a:ln>
                  <a:noFill/>
                </a:ln>
                <a:solidFill>
                  <a:schemeClr val="bg1"/>
                </a:solidFill>
                <a:effectLst/>
                <a:latin typeface="Segoe UI" pitchFamily="34" charset="0"/>
                <a:cs typeface="Segoe UI" pitchFamily="34" charset="0"/>
              </a:rPr>
              <a:t> Design Implement Operate</a:t>
            </a:r>
            <a:endParaRPr lang="en-US" sz="1400" b="1" cap="none" spc="0" dirty="0">
              <a:ln>
                <a:noFill/>
              </a:ln>
              <a:solidFill>
                <a:schemeClr val="bg1"/>
              </a:solidFill>
              <a:effectLst/>
              <a:latin typeface="Segoe UI" pitchFamily="34" charset="0"/>
              <a:cs typeface="Segoe UI" pitchFamily="34" charset="0"/>
            </a:endParaRPr>
          </a:p>
        </p:txBody>
      </p:sp>
      <p:sp>
        <p:nvSpPr>
          <p:cNvPr id="10" name="Rectangle 9"/>
          <p:cNvSpPr/>
          <p:nvPr userDrawn="1"/>
        </p:nvSpPr>
        <p:spPr>
          <a:xfrm>
            <a:off x="1514658" y="5864424"/>
            <a:ext cx="2523448" cy="307777"/>
          </a:xfrm>
          <a:prstGeom prst="rect">
            <a:avLst/>
          </a:prstGeom>
          <a:noFill/>
        </p:spPr>
        <p:txBody>
          <a:bodyPr wrap="none" lIns="91440" tIns="45720" rIns="91440" bIns="45720">
            <a:spAutoFit/>
          </a:bodyPr>
          <a:lstStyle/>
          <a:p>
            <a:pPr algn="ctr"/>
            <a:r>
              <a:rPr lang="en-US" sz="1400" b="1" cap="all" spc="0" dirty="0" err="1">
                <a:ln>
                  <a:noFill/>
                </a:ln>
                <a:solidFill>
                  <a:schemeClr val="bg1"/>
                </a:solidFill>
                <a:effectLst/>
                <a:latin typeface="Segoe UI" pitchFamily="34" charset="0"/>
                <a:cs typeface="Segoe UI" pitchFamily="34" charset="0"/>
              </a:rPr>
              <a:t>Thực</a:t>
            </a:r>
            <a:r>
              <a:rPr lang="en-US" sz="1400" b="1" cap="all" spc="0" baseline="0" dirty="0">
                <a:ln>
                  <a:noFill/>
                </a:ln>
                <a:solidFill>
                  <a:schemeClr val="bg1"/>
                </a:solidFill>
                <a:effectLst/>
                <a:latin typeface="Segoe UI" pitchFamily="34" charset="0"/>
                <a:cs typeface="Segoe UI" pitchFamily="34" charset="0"/>
              </a:rPr>
              <a:t> </a:t>
            </a:r>
            <a:r>
              <a:rPr lang="en-US" sz="1400" b="1" cap="all" spc="0" baseline="0" dirty="0" err="1">
                <a:ln>
                  <a:noFill/>
                </a:ln>
                <a:solidFill>
                  <a:schemeClr val="bg1"/>
                </a:solidFill>
                <a:effectLst/>
                <a:latin typeface="Segoe UI" pitchFamily="34" charset="0"/>
                <a:cs typeface="Segoe UI" pitchFamily="34" charset="0"/>
              </a:rPr>
              <a:t>học</a:t>
            </a:r>
            <a:r>
              <a:rPr lang="en-US" sz="1400" b="1" cap="all" spc="0" baseline="0" dirty="0">
                <a:ln>
                  <a:noFill/>
                </a:ln>
                <a:solidFill>
                  <a:schemeClr val="bg1"/>
                </a:solidFill>
                <a:effectLst/>
                <a:latin typeface="Segoe UI" pitchFamily="34" charset="0"/>
                <a:cs typeface="Segoe UI" pitchFamily="34" charset="0"/>
              </a:rPr>
              <a:t> – </a:t>
            </a:r>
            <a:r>
              <a:rPr lang="en-US" sz="1400" b="1" cap="all" spc="0" baseline="0" dirty="0" err="1">
                <a:ln>
                  <a:noFill/>
                </a:ln>
                <a:solidFill>
                  <a:schemeClr val="bg1"/>
                </a:solidFill>
                <a:effectLst/>
                <a:latin typeface="Segoe UI" pitchFamily="34" charset="0"/>
                <a:cs typeface="Segoe UI" pitchFamily="34" charset="0"/>
              </a:rPr>
              <a:t>Thực</a:t>
            </a:r>
            <a:r>
              <a:rPr lang="en-US" sz="1400" b="1" cap="all" spc="0" baseline="0" dirty="0">
                <a:ln>
                  <a:noFill/>
                </a:ln>
                <a:solidFill>
                  <a:schemeClr val="bg1"/>
                </a:solidFill>
                <a:effectLst/>
                <a:latin typeface="Segoe UI" pitchFamily="34" charset="0"/>
                <a:cs typeface="Segoe UI" pitchFamily="34" charset="0"/>
              </a:rPr>
              <a:t> </a:t>
            </a:r>
            <a:r>
              <a:rPr lang="en-US" sz="1400" b="1" cap="all" spc="0" baseline="0" dirty="0" err="1">
                <a:ln>
                  <a:noFill/>
                </a:ln>
                <a:solidFill>
                  <a:schemeClr val="bg1"/>
                </a:solidFill>
                <a:effectLst/>
                <a:latin typeface="Segoe UI" pitchFamily="34" charset="0"/>
                <a:cs typeface="Segoe UI" pitchFamily="34" charset="0"/>
              </a:rPr>
              <a:t>nghiệp</a:t>
            </a:r>
            <a:endParaRPr lang="en-US" sz="1400" b="1" cap="all" spc="0" dirty="0">
              <a:ln>
                <a:noFill/>
              </a:ln>
              <a:solidFill>
                <a:schemeClr val="bg1"/>
              </a:solidFill>
              <a:effectLst/>
              <a:latin typeface="Segoe UI" pitchFamily="34" charset="0"/>
              <a:cs typeface="Segoe UI" pitchFamily="34" charset="0"/>
            </a:endParaRPr>
          </a:p>
        </p:txBody>
      </p:sp>
      <p:sp>
        <p:nvSpPr>
          <p:cNvPr id="11" name="Rectangle 10"/>
          <p:cNvSpPr/>
          <p:nvPr userDrawn="1"/>
        </p:nvSpPr>
        <p:spPr>
          <a:xfrm>
            <a:off x="9593083" y="6550224"/>
            <a:ext cx="2198614" cy="307777"/>
          </a:xfrm>
          <a:prstGeom prst="rect">
            <a:avLst/>
          </a:prstGeom>
          <a:noFill/>
        </p:spPr>
        <p:txBody>
          <a:bodyPr wrap="none" lIns="91440" tIns="45720" rIns="91440" bIns="45720">
            <a:spAutoFit/>
          </a:bodyPr>
          <a:lstStyle/>
          <a:p>
            <a:pPr algn="ctr"/>
            <a:r>
              <a:rPr lang="en-US" sz="1400" b="1" cap="none" spc="0" dirty="0">
                <a:ln>
                  <a:noFill/>
                </a:ln>
                <a:solidFill>
                  <a:srgbClr val="FF3300"/>
                </a:solidFill>
                <a:effectLst/>
                <a:latin typeface="Segoe UI" pitchFamily="34" charset="0"/>
                <a:cs typeface="Segoe UI" pitchFamily="34" charset="0"/>
              </a:rPr>
              <a:t>http://www.poly.edu.vn</a:t>
            </a:r>
          </a:p>
        </p:txBody>
      </p:sp>
      <p:cxnSp>
        <p:nvCxnSpPr>
          <p:cNvPr id="9" name="Straight Connector 8"/>
          <p:cNvCxnSpPr/>
          <p:nvPr userDrawn="1"/>
        </p:nvCxnSpPr>
        <p:spPr>
          <a:xfrm>
            <a:off x="5486400" y="4876800"/>
            <a:ext cx="6604000"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52201068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35202" y="274638"/>
            <a:ext cx="9347198"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156573"/>
            <a:ext cx="1625602" cy="713824"/>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40011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81281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Objective Layout">
    <p:spTree>
      <p:nvGrpSpPr>
        <p:cNvPr id="1" name=""/>
        <p:cNvGrpSpPr/>
        <p:nvPr/>
      </p:nvGrpSpPr>
      <p:grpSpPr>
        <a:xfrm>
          <a:off x="0" y="0"/>
          <a:ext cx="0" cy="0"/>
          <a:chOff x="0" y="0"/>
          <a:chExt cx="0" cy="0"/>
        </a:xfrm>
      </p:grpSpPr>
      <p:pic>
        <p:nvPicPr>
          <p:cNvPr id="8" name="Picture 2" descr="D:\Pictures\PNG\pres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9956800" y="2976466"/>
            <a:ext cx="2235200" cy="38815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0394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Agenda Layout">
    <p:spTree>
      <p:nvGrpSpPr>
        <p:cNvPr id="1" name=""/>
        <p:cNvGrpSpPr/>
        <p:nvPr/>
      </p:nvGrpSpPr>
      <p:grpSpPr>
        <a:xfrm>
          <a:off x="0" y="0"/>
          <a:ext cx="0" cy="0"/>
          <a:chOff x="0" y="0"/>
          <a:chExt cx="0" cy="0"/>
        </a:xfrm>
      </p:grpSpPr>
      <p:pic>
        <p:nvPicPr>
          <p:cNvPr id="8" name="Picture 2" descr="D:\Pictures\PNG\pres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9956800" y="2976466"/>
            <a:ext cx="2235200" cy="38815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amp;"/>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109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Summary Layout">
    <p:spTree>
      <p:nvGrpSpPr>
        <p:cNvPr id="1" name=""/>
        <p:cNvGrpSpPr/>
        <p:nvPr/>
      </p:nvGrpSpPr>
      <p:grpSpPr>
        <a:xfrm>
          <a:off x="0" y="0"/>
          <a:ext cx="0" cy="0"/>
          <a:chOff x="0" y="0"/>
          <a:chExt cx="0" cy="0"/>
        </a:xfrm>
      </p:grpSpPr>
      <p:pic>
        <p:nvPicPr>
          <p:cNvPr id="8" name="Picture 2" descr="D:\Pictures\PNG\present.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flipH="1">
            <a:off x="9956800" y="2976466"/>
            <a:ext cx="2235200" cy="38815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þ"/>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0850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ctr">
              <a:defRPr sz="4000" b="1" cap="small" spc="0" baseline="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defRPr>
            </a:lvl1pPr>
          </a:lstStyle>
          <a:p>
            <a:r>
              <a:rPr lang="en-US" dirty="0"/>
              <a:t>Click to edit Master 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03542" y="1219201"/>
            <a:ext cx="2984916" cy="3029373"/>
          </a:xfrm>
          <a:prstGeom prst="rect">
            <a:avLst/>
          </a:prstGeom>
        </p:spPr>
      </p:pic>
    </p:spTree>
    <p:extLst>
      <p:ext uri="{BB962C8B-B14F-4D97-AF65-F5344CB8AC3E}">
        <p14:creationId xmlns:p14="http://schemas.microsoft.com/office/powerpoint/2010/main" val="28312880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2" name="Title 1"/>
          <p:cNvSpPr>
            <a:spLocks noGrp="1"/>
          </p:cNvSpPr>
          <p:nvPr>
            <p:ph type="title"/>
          </p:nvPr>
        </p:nvSpPr>
        <p:spPr>
          <a:xfrm>
            <a:off x="711200" y="3581400"/>
            <a:ext cx="10972800" cy="1143000"/>
          </a:xfrm>
        </p:spPr>
        <p:txBody>
          <a:bodyPr/>
          <a:lstStyle/>
          <a:p>
            <a:r>
              <a:rPr lang="en-US" dirty="0"/>
              <a:t>Click to edit Master title style</a:t>
            </a:r>
          </a:p>
        </p:txBody>
      </p:sp>
      <p:pic>
        <p:nvPicPr>
          <p:cNvPr id="5122" name="Picture 2" descr="Image result for Dem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27200" y="1295400"/>
            <a:ext cx="8546253"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312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you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10/27/2023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9106068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492886"/>
          </a:xfrm>
        </p:spPr>
        <p:txBody>
          <a:bodyPr>
            <a:noAutofit/>
          </a:bodyPr>
          <a:lstStyle>
            <a:lvl1pPr algn="r">
              <a:defRPr sz="3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sz="half" idx="1"/>
          </p:nvPr>
        </p:nvSpPr>
        <p:spPr>
          <a:xfrm>
            <a:off x="609600" y="914401"/>
            <a:ext cx="5384800" cy="5211763"/>
          </a:xfrm>
        </p:spPr>
        <p:txBody>
          <a:bodyPr/>
          <a:lstStyle>
            <a:lvl1pPr marL="342900" indent="-342900">
              <a:buClr>
                <a:srgbClr val="FF3300"/>
              </a:buClr>
              <a:buFont typeface="Wingdings" pitchFamily="2" charset="2"/>
              <a:buChar char="v"/>
              <a:defRPr sz="2800">
                <a:latin typeface="Segoe UI" pitchFamily="34" charset="0"/>
                <a:cs typeface="Segoe UI" pitchFamily="34" charset="0"/>
              </a:defRPr>
            </a:lvl1pPr>
            <a:lvl2pPr marL="742950" indent="-285750">
              <a:buClr>
                <a:srgbClr val="FF3300"/>
              </a:buClr>
              <a:buFont typeface="Wingdings" pitchFamily="2" charset="2"/>
              <a:buChar char="Ø"/>
              <a:defRPr sz="2400">
                <a:latin typeface="Segoe UI" pitchFamily="34" charset="0"/>
                <a:cs typeface="Segoe UI" pitchFamily="34" charset="0"/>
              </a:defRPr>
            </a:lvl2pPr>
            <a:lvl3pPr>
              <a:defRPr sz="2000">
                <a:latin typeface="Segoe UI" pitchFamily="34" charset="0"/>
                <a:cs typeface="Segoe UI" pitchFamily="34" charset="0"/>
              </a:defRPr>
            </a:lvl3pPr>
            <a:lvl4pPr>
              <a:defRPr sz="1800">
                <a:latin typeface="Segoe UI" pitchFamily="34" charset="0"/>
                <a:cs typeface="Segoe UI" pitchFamily="34" charset="0"/>
              </a:defRPr>
            </a:lvl4pPr>
            <a:lvl5pPr>
              <a:defRPr sz="1800">
                <a:latin typeface="Segoe UI" pitchFamily="34" charset="0"/>
                <a:cs typeface="Segoe U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914401"/>
            <a:ext cx="5384800" cy="5211763"/>
          </a:xfrm>
        </p:spPr>
        <p:txBody>
          <a:bodyPr/>
          <a:lstStyle>
            <a:lvl1pPr marL="342900" indent="-342900">
              <a:buClr>
                <a:srgbClr val="FF3300"/>
              </a:buClr>
              <a:buFont typeface="Wingdings" pitchFamily="2" charset="2"/>
              <a:buChar char="v"/>
              <a:defRPr sz="2800">
                <a:latin typeface="Segoe UI" pitchFamily="34" charset="0"/>
                <a:cs typeface="Segoe UI" pitchFamily="34" charset="0"/>
              </a:defRPr>
            </a:lvl1pPr>
            <a:lvl2pPr marL="742950" indent="-285750">
              <a:buClr>
                <a:srgbClr val="FF3300"/>
              </a:buClr>
              <a:buFont typeface="Wingdings" pitchFamily="2" charset="2"/>
              <a:buChar char="Ø"/>
              <a:defRPr sz="2400">
                <a:latin typeface="Segoe UI" pitchFamily="34" charset="0"/>
                <a:cs typeface="Segoe UI" pitchFamily="34" charset="0"/>
              </a:defRPr>
            </a:lvl2pPr>
            <a:lvl3pPr>
              <a:defRPr sz="2000">
                <a:latin typeface="Segoe UI" pitchFamily="34" charset="0"/>
                <a:cs typeface="Segoe UI" pitchFamily="34" charset="0"/>
              </a:defRPr>
            </a:lvl3pPr>
            <a:lvl4pPr>
              <a:defRPr sz="1800">
                <a:latin typeface="Segoe UI" pitchFamily="34" charset="0"/>
                <a:cs typeface="Segoe UI" pitchFamily="34" charset="0"/>
              </a:defRPr>
            </a:lvl4pPr>
            <a:lvl5pPr>
              <a:defRPr sz="1800">
                <a:latin typeface="Segoe UI" pitchFamily="34" charset="0"/>
                <a:cs typeface="Segoe UI"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5591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563562"/>
          </a:xfrm>
        </p:spPr>
        <p:txBody>
          <a:bodyPr>
            <a:noAutofit/>
          </a:bodyPr>
          <a:lstStyle>
            <a:lvl1pPr algn="r">
              <a:defRPr sz="3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Text Placeholder 2"/>
          <p:cNvSpPr>
            <a:spLocks noGrp="1"/>
          </p:cNvSpPr>
          <p:nvPr>
            <p:ph type="body" idx="1"/>
          </p:nvPr>
        </p:nvSpPr>
        <p:spPr>
          <a:xfrm>
            <a:off x="609600" y="914400"/>
            <a:ext cx="5386917" cy="639762"/>
          </a:xfrm>
        </p:spPr>
        <p:txBody>
          <a:bodyPr anchor="b"/>
          <a:lstStyle>
            <a:lvl1pPr marL="0" indent="0" algn="l">
              <a:buNone/>
              <a:defRPr sz="2400" b="1" cap="small" baseline="0">
                <a:solidFill>
                  <a:srgbClr val="FF5A33"/>
                </a:solidFill>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1600201"/>
            <a:ext cx="5386917" cy="4525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914400"/>
            <a:ext cx="5389033" cy="639762"/>
          </a:xfrm>
        </p:spPr>
        <p:txBody>
          <a:bodyPr anchor="b"/>
          <a:lstStyle>
            <a:lvl1pPr marL="0" indent="0" algn="l">
              <a:buNone/>
              <a:defRPr sz="2400" b="1" cap="small" baseline="0">
                <a:solidFill>
                  <a:srgbClr val="FF5A33"/>
                </a:solidFill>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1600201"/>
            <a:ext cx="5389033" cy="4525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8416" y="218718"/>
            <a:ext cx="2104784" cy="548806"/>
          </a:xfrm>
          <a:prstGeom prst="rect">
            <a:avLst/>
          </a:prstGeom>
        </p:spPr>
      </p:pic>
      <p:cxnSp>
        <p:nvCxnSpPr>
          <p:cNvPr id="11" name="Straight Connector 10"/>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01351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1478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38354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021232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409880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4506774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58947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pic>
        <p:nvPicPr>
          <p:cNvPr id="16" name="Google Shape;16;p22"/>
          <p:cNvPicPr preferRelativeResize="0"/>
          <p:nvPr/>
        </p:nvPicPr>
        <p:blipFill rotWithShape="1">
          <a:blip r:embed="rId2">
            <a:alphaModFix/>
          </a:blip>
          <a:srcRect/>
          <a:stretch/>
        </p:blipFill>
        <p:spPr>
          <a:xfrm>
            <a:off x="-4763" y="-4763"/>
            <a:ext cx="12201525" cy="6867525"/>
          </a:xfrm>
          <a:prstGeom prst="rect">
            <a:avLst/>
          </a:prstGeom>
          <a:noFill/>
          <a:ln>
            <a:noFill/>
          </a:ln>
        </p:spPr>
      </p:pic>
      <p:sp>
        <p:nvSpPr>
          <p:cNvPr id="17" name="Google Shape;17;p22"/>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lvl1pPr lvl="0" algn="l">
              <a:spcBef>
                <a:spcPts val="440"/>
              </a:spcBef>
              <a:spcAft>
                <a:spcPts val="0"/>
              </a:spcAft>
              <a:buClr>
                <a:srgbClr val="FF5A33"/>
              </a:buClr>
              <a:buSzPts val="2200"/>
              <a:buNone/>
              <a:defRPr sz="2200" b="1" cap="small">
                <a:solidFill>
                  <a:srgbClr val="FF5A33"/>
                </a:solidFill>
                <a:latin typeface="Quattrocento Sans"/>
                <a:ea typeface="Quattrocento Sans"/>
                <a:cs typeface="Quattrocento Sans"/>
                <a:sym typeface="Quattrocento Sans"/>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cxnSp>
        <p:nvCxnSpPr>
          <p:cNvPr id="18" name="Google Shape;18;p22"/>
          <p:cNvCxnSpPr/>
          <p:nvPr/>
        </p:nvCxnSpPr>
        <p:spPr>
          <a:xfrm>
            <a:off x="5583936" y="4953000"/>
            <a:ext cx="6303264" cy="0"/>
          </a:xfrm>
          <a:prstGeom prst="straightConnector1">
            <a:avLst/>
          </a:prstGeom>
          <a:noFill/>
          <a:ln w="9525" cap="flat" cmpd="sng">
            <a:solidFill>
              <a:srgbClr val="FF5A33"/>
            </a:solidFill>
            <a:prstDash val="dot"/>
            <a:round/>
            <a:headEnd type="none" w="sm" len="sm"/>
            <a:tailEnd type="none" w="sm" len="sm"/>
          </a:ln>
        </p:spPr>
      </p:cxnSp>
      <p:sp>
        <p:nvSpPr>
          <p:cNvPr id="19" name="Google Shape;19;p22"/>
          <p:cNvSpPr/>
          <p:nvPr/>
        </p:nvSpPr>
        <p:spPr>
          <a:xfrm>
            <a:off x="1060704" y="2133600"/>
            <a:ext cx="3308096" cy="3048000"/>
          </a:xfrm>
          <a:prstGeom prst="ellipse">
            <a:avLst/>
          </a:prstGeom>
          <a:solidFill>
            <a:schemeClr val="lt1"/>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2"/>
          <p:cNvSpPr txBox="1">
            <a:spLocks noGrp="1"/>
          </p:cNvSpPr>
          <p:nvPr>
            <p:ph type="title"/>
          </p:nvPr>
        </p:nvSpPr>
        <p:spPr>
          <a:xfrm>
            <a:off x="5506720" y="4284596"/>
            <a:ext cx="6100064" cy="70498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5A33"/>
              </a:buClr>
              <a:buSzPts val="3400"/>
              <a:buFont typeface="Calibri"/>
              <a:buNone/>
              <a:defRPr sz="3400" b="1" cap="small">
                <a:solidFill>
                  <a:srgbClr val="FF5A3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2"/>
          <p:cNvSpPr>
            <a:spLocks noGrp="1"/>
          </p:cNvSpPr>
          <p:nvPr>
            <p:ph type="pic" idx="2"/>
          </p:nvPr>
        </p:nvSpPr>
        <p:spPr>
          <a:xfrm>
            <a:off x="1016000" y="2743200"/>
            <a:ext cx="3352800" cy="1828800"/>
          </a:xfrm>
          <a:prstGeom prst="rect">
            <a:avLst/>
          </a:prstGeom>
          <a:noFill/>
          <a:ln>
            <a:noFill/>
          </a:ln>
        </p:spPr>
      </p:sp>
    </p:spTree>
    <p:extLst>
      <p:ext uri="{BB962C8B-B14F-4D97-AF65-F5344CB8AC3E}">
        <p14:creationId xmlns:p14="http://schemas.microsoft.com/office/powerpoint/2010/main" val="353952906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2"/>
        <p:cNvGrpSpPr/>
        <p:nvPr/>
      </p:nvGrpSpPr>
      <p:grpSpPr>
        <a:xfrm>
          <a:off x="0" y="0"/>
          <a:ext cx="0" cy="0"/>
          <a:chOff x="0" y="0"/>
          <a:chExt cx="0" cy="0"/>
        </a:xfrm>
      </p:grpSpPr>
      <p:sp>
        <p:nvSpPr>
          <p:cNvPr id="23" name="Google Shape;23;p23"/>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FF5A33"/>
              </a:buClr>
              <a:buSzPts val="2800"/>
              <a:buFont typeface="Quattrocento Sans"/>
              <a:buNone/>
              <a:defRPr sz="2800" b="1"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3"/>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marL="914400" lvl="1" indent="-381000" algn="l">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marL="1371600" lvl="2" indent="-355600" algn="l">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marL="1828800" lvl="3"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marL="2286000" lvl="4"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8" name="Google Shape;28;p23"/>
          <p:cNvPicPr preferRelativeResize="0"/>
          <p:nvPr/>
        </p:nvPicPr>
        <p:blipFill rotWithShape="1">
          <a:blip r:embed="rId2">
            <a:alphaModFix/>
          </a:blip>
          <a:srcRect/>
          <a:stretch/>
        </p:blipFill>
        <p:spPr>
          <a:xfrm>
            <a:off x="609600" y="156573"/>
            <a:ext cx="1625602" cy="713824"/>
          </a:xfrm>
          <a:prstGeom prst="rect">
            <a:avLst/>
          </a:prstGeom>
          <a:noFill/>
          <a:ln>
            <a:noFill/>
          </a:ln>
        </p:spPr>
      </p:pic>
      <p:cxnSp>
        <p:nvCxnSpPr>
          <p:cNvPr id="29" name="Google Shape;29;p23"/>
          <p:cNvCxnSpPr/>
          <p:nvPr/>
        </p:nvCxnSpPr>
        <p:spPr>
          <a:xfrm>
            <a:off x="609600" y="838200"/>
            <a:ext cx="10972800" cy="0"/>
          </a:xfrm>
          <a:prstGeom prst="straightConnector1">
            <a:avLst/>
          </a:prstGeom>
          <a:noFill/>
          <a:ln w="38100" cap="flat" cmpd="sng">
            <a:solidFill>
              <a:srgbClr val="FF9900"/>
            </a:solidFill>
            <a:prstDash val="solid"/>
            <a:round/>
            <a:headEnd type="none" w="sm" len="sm"/>
            <a:tailEnd type="none" w="sm" len="sm"/>
          </a:ln>
        </p:spPr>
      </p:cxnSp>
    </p:spTree>
    <p:extLst>
      <p:ext uri="{BB962C8B-B14F-4D97-AF65-F5344CB8AC3E}">
        <p14:creationId xmlns:p14="http://schemas.microsoft.com/office/powerpoint/2010/main" val="408441254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
        <p:nvSpPr>
          <p:cNvPr id="31" name="Google Shape;31;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734210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4"/>
        <p:cNvGrpSpPr/>
        <p:nvPr/>
      </p:nvGrpSpPr>
      <p:grpSpPr>
        <a:xfrm>
          <a:off x="0" y="0"/>
          <a:ext cx="0" cy="0"/>
          <a:chOff x="0" y="0"/>
          <a:chExt cx="0" cy="0"/>
        </a:xfrm>
      </p:grpSpPr>
      <p:sp>
        <p:nvSpPr>
          <p:cNvPr id="35" name="Google Shape;35;p2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7" name="Google Shape;37;p2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373109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0"/>
        <p:cNvGrpSpPr/>
        <p:nvPr/>
      </p:nvGrpSpPr>
      <p:grpSpPr>
        <a:xfrm>
          <a:off x="0" y="0"/>
          <a:ext cx="0" cy="0"/>
          <a:chOff x="0" y="0"/>
          <a:chExt cx="0" cy="0"/>
        </a:xfrm>
      </p:grpSpPr>
      <p:sp>
        <p:nvSpPr>
          <p:cNvPr id="41" name="Google Shape;41;p2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2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2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510982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61BFD7-1BFB-4165-B6C8-93BD150BB7E4}"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7"/>
        <p:cNvGrpSpPr/>
        <p:nvPr/>
      </p:nvGrpSpPr>
      <p:grpSpPr>
        <a:xfrm>
          <a:off x="0" y="0"/>
          <a:ext cx="0" cy="0"/>
          <a:chOff x="0" y="0"/>
          <a:chExt cx="0" cy="0"/>
        </a:xfrm>
      </p:grpSpPr>
      <p:sp>
        <p:nvSpPr>
          <p:cNvPr id="48" name="Google Shape;48;p2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2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2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2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2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5553141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6"/>
        <p:cNvGrpSpPr/>
        <p:nvPr/>
      </p:nvGrpSpPr>
      <p:grpSpPr>
        <a:xfrm>
          <a:off x="0" y="0"/>
          <a:ext cx="0" cy="0"/>
          <a:chOff x="0" y="0"/>
          <a:chExt cx="0" cy="0"/>
        </a:xfrm>
      </p:grpSpPr>
      <p:sp>
        <p:nvSpPr>
          <p:cNvPr id="57" name="Google Shape;57;p2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28"/>
          <p:cNvSpPr/>
          <p:nvPr/>
        </p:nvSpPr>
        <p:spPr>
          <a:xfrm>
            <a:off x="2032000" y="2551018"/>
            <a:ext cx="8534400" cy="326475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pic>
        <p:nvPicPr>
          <p:cNvPr id="61" name="Google Shape;61;p28" descr="http://uconndigitalarts.com/wp-content/uploads/2013/04/original.jpg"/>
          <p:cNvPicPr preferRelativeResize="0"/>
          <p:nvPr/>
        </p:nvPicPr>
        <p:blipFill rotWithShape="1">
          <a:blip r:embed="rId2">
            <a:alphaModFix/>
          </a:blip>
          <a:srcRect t="43978" b="41310"/>
          <a:stretch/>
        </p:blipFill>
        <p:spPr>
          <a:xfrm flipH="1">
            <a:off x="3732707" y="2575401"/>
            <a:ext cx="4568091" cy="283858"/>
          </a:xfrm>
          <a:prstGeom prst="rect">
            <a:avLst/>
          </a:prstGeom>
          <a:noFill/>
          <a:ln>
            <a:noFill/>
          </a:ln>
        </p:spPr>
      </p:pic>
      <p:pic>
        <p:nvPicPr>
          <p:cNvPr id="62" name="Google Shape;62;p28" descr="C:\Users\powerpoint.vn\Downloads\1e2cd4b177168ad16ce2e7c504bba4d2.x400.jpeg"/>
          <p:cNvPicPr preferRelativeResize="0"/>
          <p:nvPr/>
        </p:nvPicPr>
        <p:blipFill rotWithShape="1">
          <a:blip r:embed="rId3">
            <a:alphaModFix/>
          </a:blip>
          <a:srcRect b="55710"/>
          <a:stretch/>
        </p:blipFill>
        <p:spPr>
          <a:xfrm>
            <a:off x="2568620" y="609600"/>
            <a:ext cx="7257961" cy="2828060"/>
          </a:xfrm>
          <a:prstGeom prst="rect">
            <a:avLst/>
          </a:prstGeom>
          <a:noFill/>
          <a:ln>
            <a:noFill/>
          </a:ln>
        </p:spPr>
      </p:pic>
      <p:sp>
        <p:nvSpPr>
          <p:cNvPr id="63" name="Google Shape;63;p28"/>
          <p:cNvSpPr txBox="1"/>
          <p:nvPr/>
        </p:nvSpPr>
        <p:spPr>
          <a:xfrm>
            <a:off x="4103893" y="3124200"/>
            <a:ext cx="4735308" cy="21390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200"/>
              <a:buFont typeface="Calibri"/>
              <a:buNone/>
            </a:pPr>
            <a:r>
              <a:rPr lang="en-US" sz="7200" b="1">
                <a:solidFill>
                  <a:schemeClr val="lt1"/>
                </a:solidFill>
                <a:latin typeface="Calibri"/>
                <a:ea typeface="Calibri"/>
                <a:cs typeface="Calibri"/>
                <a:sym typeface="Calibri"/>
              </a:rPr>
              <a:t>DEM</a:t>
            </a:r>
            <a:r>
              <a:rPr lang="en-US" sz="11500" b="1">
                <a:solidFill>
                  <a:schemeClr val="lt1"/>
                </a:solidFill>
                <a:latin typeface="Calibri"/>
                <a:ea typeface="Calibri"/>
                <a:cs typeface="Calibri"/>
                <a:sym typeface="Calibri"/>
              </a:rPr>
              <a:t>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4" name="Google Shape;64;p28" descr="http://www.designofsignage.com/application/symbol/hands/image/600x600/hand-press-button-4.jpg"/>
          <p:cNvPicPr preferRelativeResize="0"/>
          <p:nvPr/>
        </p:nvPicPr>
        <p:blipFill rotWithShape="1">
          <a:blip r:embed="rId4">
            <a:alphaModFix/>
          </a:blip>
          <a:srcRect/>
          <a:stretch/>
        </p:blipFill>
        <p:spPr>
          <a:xfrm>
            <a:off x="6016752" y="3568725"/>
            <a:ext cx="3488947" cy="2616710"/>
          </a:xfrm>
          <a:prstGeom prst="rect">
            <a:avLst/>
          </a:prstGeom>
          <a:noFill/>
          <a:ln>
            <a:noFill/>
          </a:ln>
        </p:spPr>
      </p:pic>
    </p:spTree>
    <p:extLst>
      <p:ext uri="{BB962C8B-B14F-4D97-AF65-F5344CB8AC3E}">
        <p14:creationId xmlns:p14="http://schemas.microsoft.com/office/powerpoint/2010/main" val="359205431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2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506871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0"/>
          <p:cNvSpPr>
            <a:spLocks noGrp="1"/>
          </p:cNvSpPr>
          <p:nvPr>
            <p:ph type="pic" idx="2"/>
          </p:nvPr>
        </p:nvSpPr>
        <p:spPr>
          <a:xfrm>
            <a:off x="2389717" y="612775"/>
            <a:ext cx="7315200" cy="4114800"/>
          </a:xfrm>
          <a:prstGeom prst="rect">
            <a:avLst/>
          </a:prstGeom>
          <a:noFill/>
          <a:ln>
            <a:noFill/>
          </a:ln>
        </p:spPr>
      </p:sp>
      <p:sp>
        <p:nvSpPr>
          <p:cNvPr id="75" name="Google Shape;75;p3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3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735583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9"/>
        <p:cNvGrpSpPr/>
        <p:nvPr/>
      </p:nvGrpSpPr>
      <p:grpSpPr>
        <a:xfrm>
          <a:off x="0" y="0"/>
          <a:ext cx="0" cy="0"/>
          <a:chOff x="0" y="0"/>
          <a:chExt cx="0" cy="0"/>
        </a:xfrm>
      </p:grpSpPr>
      <p:sp>
        <p:nvSpPr>
          <p:cNvPr id="80" name="Google Shape;80;p3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1"/>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3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770828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5"/>
        <p:cNvGrpSpPr/>
        <p:nvPr/>
      </p:nvGrpSpPr>
      <p:grpSpPr>
        <a:xfrm>
          <a:off x="0" y="0"/>
          <a:ext cx="0" cy="0"/>
          <a:chOff x="0" y="0"/>
          <a:chExt cx="0" cy="0"/>
        </a:xfrm>
      </p:grpSpPr>
      <p:sp>
        <p:nvSpPr>
          <p:cNvPr id="86" name="Google Shape;86;p32"/>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32"/>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3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408737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mp; Content">
  <p:cSld name="Title &amp; Content">
    <p:spTree>
      <p:nvGrpSpPr>
        <p:cNvPr id="1" name="Shape 91"/>
        <p:cNvGrpSpPr/>
        <p:nvPr/>
      </p:nvGrpSpPr>
      <p:grpSpPr>
        <a:xfrm>
          <a:off x="0" y="0"/>
          <a:ext cx="0" cy="0"/>
          <a:chOff x="0" y="0"/>
          <a:chExt cx="0" cy="0"/>
        </a:xfrm>
      </p:grpSpPr>
      <p:sp>
        <p:nvSpPr>
          <p:cNvPr id="92" name="Google Shape;92;p3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33"/>
          <p:cNvSpPr txBox="1"/>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F9900"/>
              </a:buClr>
              <a:buSzPts val="3200"/>
              <a:buFont typeface="Quattrocento Sans"/>
              <a:buNone/>
            </a:pPr>
            <a:r>
              <a:rPr lang="en-US" sz="3200" b="1" cap="small">
                <a:solidFill>
                  <a:srgbClr val="FF9900"/>
                </a:solidFill>
                <a:latin typeface="Quattrocento Sans"/>
                <a:ea typeface="Quattrocento Sans"/>
                <a:cs typeface="Quattrocento Sans"/>
                <a:sym typeface="Quattrocento Sans"/>
              </a:rPr>
              <a:t>Click to edit Master title style</a:t>
            </a:r>
            <a:endParaRPr sz="3200" b="1" cap="small">
              <a:solidFill>
                <a:srgbClr val="FF9900"/>
              </a:solidFill>
              <a:latin typeface="Quattrocento Sans"/>
              <a:ea typeface="Quattrocento Sans"/>
              <a:cs typeface="Quattrocento Sans"/>
              <a:sym typeface="Quattrocento Sans"/>
            </a:endParaRPr>
          </a:p>
        </p:txBody>
      </p:sp>
      <p:sp>
        <p:nvSpPr>
          <p:cNvPr id="94" name="Google Shape;94;p33"/>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95" name="Google Shape;95;p33"/>
          <p:cNvPicPr preferRelativeResize="0"/>
          <p:nvPr/>
        </p:nvPicPr>
        <p:blipFill rotWithShape="1">
          <a:blip r:embed="rId2">
            <a:alphaModFix/>
          </a:blip>
          <a:srcRect/>
          <a:stretch/>
        </p:blipFill>
        <p:spPr>
          <a:xfrm>
            <a:off x="711200" y="228601"/>
            <a:ext cx="2133600" cy="484909"/>
          </a:xfrm>
          <a:prstGeom prst="rect">
            <a:avLst/>
          </a:prstGeom>
          <a:noFill/>
          <a:ln>
            <a:noFill/>
          </a:ln>
        </p:spPr>
      </p:pic>
      <p:cxnSp>
        <p:nvCxnSpPr>
          <p:cNvPr id="96" name="Google Shape;96;p33"/>
          <p:cNvCxnSpPr/>
          <p:nvPr/>
        </p:nvCxnSpPr>
        <p:spPr>
          <a:xfrm rot="10800000">
            <a:off x="711200" y="835152"/>
            <a:ext cx="10871200" cy="0"/>
          </a:xfrm>
          <a:prstGeom prst="straightConnector1">
            <a:avLst/>
          </a:prstGeom>
          <a:noFill/>
          <a:ln w="38100" cap="flat" cmpd="sng">
            <a:solidFill>
              <a:srgbClr val="BD4B48"/>
            </a:solidFill>
            <a:prstDash val="solid"/>
            <a:round/>
            <a:headEnd type="none" w="sm" len="sm"/>
            <a:tailEnd type="none" w="sm" len="sm"/>
          </a:ln>
        </p:spPr>
      </p:cxnSp>
    </p:spTree>
    <p:extLst>
      <p:ext uri="{BB962C8B-B14F-4D97-AF65-F5344CB8AC3E}">
        <p14:creationId xmlns:p14="http://schemas.microsoft.com/office/powerpoint/2010/main" val="27781494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97"/>
        <p:cNvGrpSpPr/>
        <p:nvPr/>
      </p:nvGrpSpPr>
      <p:grpSpPr>
        <a:xfrm>
          <a:off x="0" y="0"/>
          <a:ext cx="0" cy="0"/>
          <a:chOff x="0" y="0"/>
          <a:chExt cx="0" cy="0"/>
        </a:xfrm>
      </p:grpSpPr>
      <p:sp>
        <p:nvSpPr>
          <p:cNvPr id="98" name="Google Shape;98;p34"/>
          <p:cNvSpPr txBox="1">
            <a:spLocks noGrp="1"/>
          </p:cNvSpPr>
          <p:nvPr>
            <p:ph type="title"/>
          </p:nvPr>
        </p:nvSpPr>
        <p:spPr>
          <a:xfrm>
            <a:off x="2336800" y="198438"/>
            <a:ext cx="94488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34"/>
          <p:cNvSpPr txBox="1">
            <a:spLocks noGrp="1"/>
          </p:cNvSpPr>
          <p:nvPr>
            <p:ph type="body" idx="1"/>
          </p:nvPr>
        </p:nvSpPr>
        <p:spPr>
          <a:xfrm>
            <a:off x="1727200" y="1066800"/>
            <a:ext cx="103632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 name="Google Shape;100;p34"/>
          <p:cNvSpPr txBox="1">
            <a:spLocks noGrp="1"/>
          </p:cNvSpPr>
          <p:nvPr>
            <p:ph type="body" idx="2"/>
          </p:nvPr>
        </p:nvSpPr>
        <p:spPr>
          <a:xfrm>
            <a:off x="6604000" y="1828800"/>
            <a:ext cx="5384800" cy="2743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0">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1" name="Google Shape;101;p34"/>
          <p:cNvSpPr txBox="1">
            <a:spLocks noGrp="1"/>
          </p:cNvSpPr>
          <p:nvPr>
            <p:ph type="sldNum" idx="12"/>
          </p:nvPr>
        </p:nvSpPr>
        <p:spPr>
          <a:xfrm>
            <a:off x="-1828800" y="617220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Quattrocento Sans"/>
                <a:ea typeface="Quattrocento Sans"/>
                <a:cs typeface="Quattrocento Sans"/>
                <a:sym typeface="Quattrocento Sans"/>
              </a:defRPr>
            </a:lvl1pPr>
            <a:lvl2pPr marL="0" lvl="1" indent="0" algn="r">
              <a:spcBef>
                <a:spcPts val="0"/>
              </a:spcBef>
              <a:buNone/>
              <a:defRPr sz="1200">
                <a:solidFill>
                  <a:schemeClr val="lt1"/>
                </a:solidFill>
                <a:latin typeface="Quattrocento Sans"/>
                <a:ea typeface="Quattrocento Sans"/>
                <a:cs typeface="Quattrocento Sans"/>
                <a:sym typeface="Quattrocento Sans"/>
              </a:defRPr>
            </a:lvl2pPr>
            <a:lvl3pPr marL="0" lvl="2" indent="0" algn="r">
              <a:spcBef>
                <a:spcPts val="0"/>
              </a:spcBef>
              <a:buNone/>
              <a:defRPr sz="1200">
                <a:solidFill>
                  <a:schemeClr val="lt1"/>
                </a:solidFill>
                <a:latin typeface="Quattrocento Sans"/>
                <a:ea typeface="Quattrocento Sans"/>
                <a:cs typeface="Quattrocento Sans"/>
                <a:sym typeface="Quattrocento Sans"/>
              </a:defRPr>
            </a:lvl3pPr>
            <a:lvl4pPr marL="0" lvl="3" indent="0" algn="r">
              <a:spcBef>
                <a:spcPts val="0"/>
              </a:spcBef>
              <a:buNone/>
              <a:defRPr sz="1200">
                <a:solidFill>
                  <a:schemeClr val="lt1"/>
                </a:solidFill>
                <a:latin typeface="Quattrocento Sans"/>
                <a:ea typeface="Quattrocento Sans"/>
                <a:cs typeface="Quattrocento Sans"/>
                <a:sym typeface="Quattrocento Sans"/>
              </a:defRPr>
            </a:lvl4pPr>
            <a:lvl5pPr marL="0" lvl="4" indent="0" algn="r">
              <a:spcBef>
                <a:spcPts val="0"/>
              </a:spcBef>
              <a:buNone/>
              <a:defRPr sz="1200">
                <a:solidFill>
                  <a:schemeClr val="lt1"/>
                </a:solidFill>
                <a:latin typeface="Quattrocento Sans"/>
                <a:ea typeface="Quattrocento Sans"/>
                <a:cs typeface="Quattrocento Sans"/>
                <a:sym typeface="Quattrocento Sans"/>
              </a:defRPr>
            </a:lvl5pPr>
            <a:lvl6pPr marL="0" lvl="5" indent="0" algn="r">
              <a:spcBef>
                <a:spcPts val="0"/>
              </a:spcBef>
              <a:buNone/>
              <a:defRPr sz="1200">
                <a:solidFill>
                  <a:schemeClr val="lt1"/>
                </a:solidFill>
                <a:latin typeface="Quattrocento Sans"/>
                <a:ea typeface="Quattrocento Sans"/>
                <a:cs typeface="Quattrocento Sans"/>
                <a:sym typeface="Quattrocento Sans"/>
              </a:defRPr>
            </a:lvl6pPr>
            <a:lvl7pPr marL="0" lvl="6" indent="0" algn="r">
              <a:spcBef>
                <a:spcPts val="0"/>
              </a:spcBef>
              <a:buNone/>
              <a:defRPr sz="1200">
                <a:solidFill>
                  <a:schemeClr val="lt1"/>
                </a:solidFill>
                <a:latin typeface="Quattrocento Sans"/>
                <a:ea typeface="Quattrocento Sans"/>
                <a:cs typeface="Quattrocento Sans"/>
                <a:sym typeface="Quattrocento Sans"/>
              </a:defRPr>
            </a:lvl7pPr>
            <a:lvl8pPr marL="0" lvl="7" indent="0" algn="r">
              <a:spcBef>
                <a:spcPts val="0"/>
              </a:spcBef>
              <a:buNone/>
              <a:defRPr sz="1200">
                <a:solidFill>
                  <a:schemeClr val="lt1"/>
                </a:solidFill>
                <a:latin typeface="Quattrocento Sans"/>
                <a:ea typeface="Quattrocento Sans"/>
                <a:cs typeface="Quattrocento Sans"/>
                <a:sym typeface="Quattrocento Sans"/>
              </a:defRPr>
            </a:lvl8pPr>
            <a:lvl9pPr marL="0" lvl="8" indent="0" algn="r">
              <a:spcBef>
                <a:spcPts val="0"/>
              </a:spcBef>
              <a:buNone/>
              <a:defRPr sz="1200">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9391044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02"/>
        <p:cNvGrpSpPr/>
        <p:nvPr/>
      </p:nvGrpSpPr>
      <p:grpSpPr>
        <a:xfrm>
          <a:off x="0" y="0"/>
          <a:ext cx="0" cy="0"/>
          <a:chOff x="0" y="0"/>
          <a:chExt cx="0" cy="0"/>
        </a:xfrm>
      </p:grpSpPr>
      <p:sp>
        <p:nvSpPr>
          <p:cNvPr id="103" name="Google Shape;103;p35"/>
          <p:cNvSpPr txBox="1">
            <a:spLocks noGrp="1"/>
          </p:cNvSpPr>
          <p:nvPr>
            <p:ph type="title"/>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35"/>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05" name="Google Shape;105;p35"/>
          <p:cNvPicPr preferRelativeResize="0"/>
          <p:nvPr/>
        </p:nvPicPr>
        <p:blipFill rotWithShape="1">
          <a:blip r:embed="rId2">
            <a:alphaModFix/>
          </a:blip>
          <a:srcRect/>
          <a:stretch/>
        </p:blipFill>
        <p:spPr>
          <a:xfrm>
            <a:off x="711200" y="228601"/>
            <a:ext cx="2133600" cy="484909"/>
          </a:xfrm>
          <a:prstGeom prst="rect">
            <a:avLst/>
          </a:prstGeom>
          <a:noFill/>
          <a:ln>
            <a:noFill/>
          </a:ln>
        </p:spPr>
      </p:pic>
    </p:spTree>
    <p:extLst>
      <p:ext uri="{BB962C8B-B14F-4D97-AF65-F5344CB8AC3E}">
        <p14:creationId xmlns:p14="http://schemas.microsoft.com/office/powerpoint/2010/main" val="11822158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ctr">
              <a:defRPr sz="4000" b="1" cap="small" spc="0" baseline="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defRPr>
            </a:lvl1pPr>
          </a:lstStyle>
          <a:p>
            <a:r>
              <a:rPr lang="en-US" dirty="0"/>
              <a:t>Click to edit Master title style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03542" y="1219201"/>
            <a:ext cx="2984916" cy="3029373"/>
          </a:xfrm>
          <a:prstGeom prst="rect">
            <a:avLst/>
          </a:prstGeom>
        </p:spPr>
      </p:pic>
    </p:spTree>
    <p:extLst>
      <p:ext uri="{BB962C8B-B14F-4D97-AF65-F5344CB8AC3E}">
        <p14:creationId xmlns:p14="http://schemas.microsoft.com/office/powerpoint/2010/main" val="235486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61BFD7-1BFB-4165-B6C8-93BD150BB7E4}" type="datetimeFigureOut">
              <a:rPr lang="en-US" smtClean="0"/>
              <a:t>10/27/2023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4763" y="-4763"/>
            <a:ext cx="12201525" cy="6867525"/>
          </a:xfrm>
          <a:prstGeom prst="rect">
            <a:avLst/>
          </a:prstGeom>
        </p:spPr>
      </p:pic>
      <p:sp>
        <p:nvSpPr>
          <p:cNvPr id="3" name="Subtitle 2"/>
          <p:cNvSpPr>
            <a:spLocks noGrp="1"/>
          </p:cNvSpPr>
          <p:nvPr>
            <p:ph type="subTitle" idx="1"/>
          </p:nvPr>
        </p:nvSpPr>
        <p:spPr>
          <a:xfrm>
            <a:off x="5486400" y="4953000"/>
            <a:ext cx="67056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6" name="Straight Connector 5"/>
          <p:cNvCxnSpPr/>
          <p:nvPr userDrawn="1"/>
        </p:nvCxnSpPr>
        <p:spPr>
          <a:xfrm>
            <a:off x="5583936" y="4953000"/>
            <a:ext cx="6303264" cy="0"/>
          </a:xfrm>
          <a:prstGeom prst="line">
            <a:avLst/>
          </a:prstGeom>
          <a:ln w="3175">
            <a:solidFill>
              <a:srgbClr val="FF5A33"/>
            </a:solidFill>
            <a:prstDash val="sysDot"/>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1060704" y="2133600"/>
            <a:ext cx="3308096" cy="3048000"/>
          </a:xfrm>
          <a:prstGeom prst="ellipse">
            <a:avLst/>
          </a:prstGeom>
          <a:solidFill>
            <a:schemeClr val="bg1"/>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800"/>
          </a:p>
        </p:txBody>
      </p:sp>
      <p:sp>
        <p:nvSpPr>
          <p:cNvPr id="5" name="Title 4"/>
          <p:cNvSpPr>
            <a:spLocks noGrp="1"/>
          </p:cNvSpPr>
          <p:nvPr>
            <p:ph type="title" hasCustomPrompt="1"/>
          </p:nvPr>
        </p:nvSpPr>
        <p:spPr>
          <a:xfrm>
            <a:off x="5506720" y="4284596"/>
            <a:ext cx="6100064" cy="704980"/>
          </a:xfrm>
        </p:spPr>
        <p:txBody>
          <a:bodyPr>
            <a:normAutofit/>
          </a:bodyPr>
          <a:lstStyle>
            <a:lvl1pPr algn="l">
              <a:defRPr lang="en-US" sz="3400" b="1" kern="1200" cap="small" baseline="0" dirty="0">
                <a:solidFill>
                  <a:srgbClr val="FF5A33"/>
                </a:solidFill>
                <a:effectLst>
                  <a:outerShdw blurRad="38100" dist="38100" dir="2700000" algn="tl">
                    <a:srgbClr val="000000">
                      <a:alpha val="43137"/>
                    </a:srgbClr>
                  </a:outerShdw>
                </a:effectLst>
                <a:latin typeface="+mn-lt"/>
                <a:ea typeface="+mn-ea"/>
                <a:cs typeface="+mn-cs"/>
              </a:defRPr>
            </a:lvl1pPr>
          </a:lstStyle>
          <a:p>
            <a:r>
              <a:rPr lang="en-US" dirty="0" err="1"/>
              <a:t>Tên</a:t>
            </a:r>
            <a:r>
              <a:rPr lang="en-US" dirty="0"/>
              <a:t> </a:t>
            </a:r>
            <a:r>
              <a:rPr lang="en-US" dirty="0" err="1"/>
              <a:t>môn</a:t>
            </a:r>
            <a:r>
              <a:rPr lang="en-US" dirty="0"/>
              <a:t> </a:t>
            </a:r>
            <a:r>
              <a:rPr lang="en-US" dirty="0" err="1"/>
              <a:t>học</a:t>
            </a:r>
            <a:endParaRPr lang="en-US" dirty="0"/>
          </a:p>
        </p:txBody>
      </p:sp>
      <p:sp>
        <p:nvSpPr>
          <p:cNvPr id="10" name="Picture Placeholder 9"/>
          <p:cNvSpPr>
            <a:spLocks noGrp="1"/>
          </p:cNvSpPr>
          <p:nvPr>
            <p:ph type="pic" sz="quarter" idx="10" hasCustomPrompt="1"/>
          </p:nvPr>
        </p:nvSpPr>
        <p:spPr>
          <a:xfrm>
            <a:off x="1016000" y="2743200"/>
            <a:ext cx="3352800" cy="1828800"/>
          </a:xfrm>
        </p:spPr>
        <p:txBody>
          <a:bodyPr/>
          <a:lstStyle>
            <a:lvl1pPr>
              <a:defRPr/>
            </a:lvl1pPr>
          </a:lstStyle>
          <a:p>
            <a:r>
              <a:rPr lang="en-US" dirty="0"/>
              <a:t>Logo</a:t>
            </a:r>
          </a:p>
        </p:txBody>
      </p:sp>
    </p:spTree>
    <p:extLst>
      <p:ext uri="{BB962C8B-B14F-4D97-AF65-F5344CB8AC3E}">
        <p14:creationId xmlns:p14="http://schemas.microsoft.com/office/powerpoint/2010/main" val="304508492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35202" y="274638"/>
            <a:ext cx="9347198"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156573"/>
            <a:ext cx="1625602" cy="713824"/>
          </a:xfrm>
          <a:prstGeom prst="rect">
            <a:avLst/>
          </a:prstGeom>
        </p:spPr>
      </p:pic>
    </p:spTree>
    <p:extLst>
      <p:ext uri="{BB962C8B-B14F-4D97-AF65-F5344CB8AC3E}">
        <p14:creationId xmlns:p14="http://schemas.microsoft.com/office/powerpoint/2010/main" val="177052402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30778744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61BFD7-1BFB-4165-B6C8-93BD150BB7E4}"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874308312"/>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61BFD7-1BFB-4165-B6C8-93BD150BB7E4}" type="datetimeFigureOut">
              <a:rPr lang="en-US" smtClean="0"/>
              <a:t>10/27/2023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12380457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10/27/2023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2032000" y="2551018"/>
            <a:ext cx="85344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3732707" y="2575401"/>
            <a:ext cx="4568091"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2568620" y="609600"/>
            <a:ext cx="725796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4103893" y="3124200"/>
            <a:ext cx="4735308"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a:solidFill>
                  <a:schemeClr val="bg1"/>
                </a:solidFill>
              </a:rPr>
              <a:t>DEM</a:t>
            </a:r>
            <a:r>
              <a:rPr lang="en-US" sz="11500" b="1" dirty="0">
                <a:solidFill>
                  <a:schemeClr val="bg1"/>
                </a:solidFill>
              </a:rPr>
              <a:t>O</a:t>
            </a:r>
          </a:p>
          <a:p>
            <a:endParaRPr lang="en-US" sz="1800"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6016752" y="3568725"/>
            <a:ext cx="3488947"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628489"/>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t>10/27/2023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174773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9171930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9325381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553162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10/27/2023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2032000" y="2551018"/>
            <a:ext cx="85344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3732707" y="2575401"/>
            <a:ext cx="4568091"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2568620" y="609600"/>
            <a:ext cx="725796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4103893" y="3124200"/>
            <a:ext cx="4735308"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a:solidFill>
                  <a:schemeClr val="bg1"/>
                </a:solidFill>
              </a:rPr>
              <a:t>DEM</a:t>
            </a:r>
            <a:r>
              <a:rPr lang="en-US" sz="11500" b="1" dirty="0">
                <a:solidFill>
                  <a:schemeClr val="bg1"/>
                </a:solidFill>
              </a:rPr>
              <a:t>O</a:t>
            </a:r>
          </a:p>
          <a:p>
            <a:endParaRPr lang="en-US" sz="1800"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6016752" y="3568725"/>
            <a:ext cx="3488947"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6075118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itle Placeholder 1"/>
          <p:cNvSpPr txBox="1">
            <a:spLocks/>
          </p:cNvSpPr>
          <p:nvPr userDrawn="1"/>
        </p:nvSpPr>
        <p:spPr>
          <a:xfrm>
            <a:off x="2946400" y="274638"/>
            <a:ext cx="8636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sz="3200" dirty="0"/>
              <a:t>Click to edit Master title style</a:t>
            </a:r>
          </a:p>
        </p:txBody>
      </p:sp>
      <p:sp>
        <p:nvSpPr>
          <p:cNvPr id="4" name="Text Placeholder 2"/>
          <p:cNvSpPr>
            <a:spLocks noGrp="1"/>
          </p:cNvSpPr>
          <p:nvPr>
            <p:ph idx="1"/>
          </p:nvPr>
        </p:nvSpPr>
        <p:spPr>
          <a:xfrm>
            <a:off x="609600" y="990600"/>
            <a:ext cx="109728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200" y="228601"/>
            <a:ext cx="2133600" cy="484909"/>
          </a:xfrm>
          <a:prstGeom prst="rect">
            <a:avLst/>
          </a:prstGeom>
        </p:spPr>
      </p:pic>
      <p:cxnSp>
        <p:nvCxnSpPr>
          <p:cNvPr id="6" name="Straight Connector 5"/>
          <p:cNvCxnSpPr/>
          <p:nvPr userDrawn="1"/>
        </p:nvCxnSpPr>
        <p:spPr>
          <a:xfrm flipH="1">
            <a:off x="711200" y="835152"/>
            <a:ext cx="108712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8213337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6800" y="198438"/>
            <a:ext cx="94488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a:t>Tiêu</a:t>
            </a:r>
            <a:r>
              <a:rPr lang="en-US" dirty="0"/>
              <a:t> </a:t>
            </a:r>
            <a:r>
              <a:rPr lang="en-US" dirty="0" err="1"/>
              <a:t>đề</a:t>
            </a:r>
            <a:r>
              <a:rPr lang="en-US" dirty="0"/>
              <a:t> </a:t>
            </a:r>
            <a:r>
              <a:rPr lang="en-US" dirty="0" err="1"/>
              <a:t>Silde</a:t>
            </a:r>
            <a:endParaRPr lang="en-US" dirty="0"/>
          </a:p>
        </p:txBody>
      </p:sp>
      <p:sp>
        <p:nvSpPr>
          <p:cNvPr id="3" name="Content Placeholder 2"/>
          <p:cNvSpPr>
            <a:spLocks noGrp="1"/>
          </p:cNvSpPr>
          <p:nvPr>
            <p:ph idx="1" hasCustomPrompt="1"/>
          </p:nvPr>
        </p:nvSpPr>
        <p:spPr>
          <a:xfrm>
            <a:off x="1727200" y="1066800"/>
            <a:ext cx="103632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a:t>Đề</a:t>
            </a:r>
            <a:r>
              <a:rPr lang="en-US" dirty="0"/>
              <a:t> </a:t>
            </a:r>
            <a:r>
              <a:rPr lang="en-US" dirty="0" err="1"/>
              <a:t>mục</a:t>
            </a:r>
            <a:r>
              <a:rPr lang="en-US" dirty="0"/>
              <a:t> </a:t>
            </a:r>
            <a:r>
              <a:rPr lang="en-US" dirty="0" err="1"/>
              <a:t>lớn</a:t>
            </a:r>
            <a:endParaRPr lang="en-US" dirty="0"/>
          </a:p>
        </p:txBody>
      </p:sp>
      <p:sp>
        <p:nvSpPr>
          <p:cNvPr id="7" name="Content Placeholder 2"/>
          <p:cNvSpPr>
            <a:spLocks noGrp="1"/>
          </p:cNvSpPr>
          <p:nvPr>
            <p:ph idx="13" hasCustomPrompt="1"/>
          </p:nvPr>
        </p:nvSpPr>
        <p:spPr>
          <a:xfrm>
            <a:off x="6604000" y="1828800"/>
            <a:ext cx="53848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a:t>Nội</a:t>
            </a:r>
            <a:r>
              <a:rPr lang="en-US" dirty="0"/>
              <a:t> dung </a:t>
            </a:r>
            <a:r>
              <a:rPr lang="en-US" dirty="0" err="1"/>
              <a:t>cần</a:t>
            </a:r>
            <a:r>
              <a:rPr lang="en-US" dirty="0"/>
              <a:t> </a:t>
            </a:r>
            <a:r>
              <a:rPr lang="en-US" dirty="0" err="1"/>
              <a:t>viết</a:t>
            </a:r>
            <a:r>
              <a:rPr lang="en-US" dirty="0"/>
              <a:t> …….</a:t>
            </a:r>
          </a:p>
          <a:p>
            <a:r>
              <a:rPr lang="en-US" dirty="0"/>
              <a:t>960, abstract, background, banner, bar, box, business, button, circle, clean,</a:t>
            </a:r>
          </a:p>
          <a:p>
            <a:r>
              <a:rPr lang="en-US" b="1" dirty="0" err="1"/>
              <a:t>Nôi</a:t>
            </a:r>
            <a:r>
              <a:rPr lang="en-US" b="1" dirty="0"/>
              <a:t> dung </a:t>
            </a:r>
            <a:r>
              <a:rPr lang="en-US" b="1" dirty="0" err="1"/>
              <a:t>cần</a:t>
            </a:r>
            <a:r>
              <a:rPr lang="en-US" b="1" dirty="0"/>
              <a:t> </a:t>
            </a:r>
            <a:r>
              <a:rPr lang="en-US" b="1" dirty="0" err="1"/>
              <a:t>nhấn</a:t>
            </a:r>
            <a:r>
              <a:rPr lang="en-US" b="1" dirty="0"/>
              <a:t> </a:t>
            </a:r>
            <a:r>
              <a:rPr lang="en-US" b="1" dirty="0" err="1"/>
              <a:t>mạnh</a:t>
            </a:r>
            <a:endParaRPr lang="en-US" dirty="0"/>
          </a:p>
        </p:txBody>
      </p:sp>
      <p:sp>
        <p:nvSpPr>
          <p:cNvPr id="11" name="Slide Number Placeholder 10"/>
          <p:cNvSpPr>
            <a:spLocks noGrp="1"/>
          </p:cNvSpPr>
          <p:nvPr>
            <p:ph type="sldNum" sz="quarter" idx="14"/>
          </p:nvPr>
        </p:nvSpPr>
        <p:spPr>
          <a:xfrm>
            <a:off x="-1828800" y="6172201"/>
            <a:ext cx="2844800" cy="365125"/>
          </a:xfrm>
          <a:prstGeom prst="rect">
            <a:avLst/>
          </a:prstGeom>
        </p:spPr>
        <p:txBody>
          <a:bodyPr/>
          <a:lstStyle>
            <a:lvl1pPr algn="r">
              <a:defRPr>
                <a:solidFill>
                  <a:schemeClr val="bg1"/>
                </a:solidFill>
                <a:latin typeface="Segoe UI" pitchFamily="34" charset="0"/>
                <a:ea typeface="Segoe UI" pitchFamily="34" charset="0"/>
                <a:cs typeface="Segoe UI" pitchFamily="34" charset="0"/>
              </a:defRPr>
            </a:lvl1pPr>
          </a:lstStyle>
          <a:p>
            <a:fld id="{C9454D8F-10CC-4917-9EE3-EC45D591F45E}" type="slidenum">
              <a:rPr lang="en-US" smtClean="0"/>
              <a:pPr/>
              <a:t>‹#›</a:t>
            </a:fld>
            <a:endParaRPr lang="en-US"/>
          </a:p>
        </p:txBody>
      </p:sp>
    </p:spTree>
    <p:extLst>
      <p:ext uri="{BB962C8B-B14F-4D97-AF65-F5344CB8AC3E}">
        <p14:creationId xmlns:p14="http://schemas.microsoft.com/office/powerpoint/2010/main" val="254249611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946400" y="274638"/>
            <a:ext cx="8636000" cy="563562"/>
          </a:xfrm>
          <a:prstGeom prst="rect">
            <a:avLst/>
          </a:prstGeom>
        </p:spPr>
        <p:txBody>
          <a:bodyPr vert="horz" lIns="91440" tIns="45720" rIns="91440" bIns="45720" rtlCol="0" anchor="ctr">
            <a:noAutofit/>
          </a:bodyPr>
          <a:lstStyle/>
          <a:p>
            <a:r>
              <a:rPr lang="en-US" dirty="0"/>
              <a:t>Click to edit Master title style</a:t>
            </a:r>
          </a:p>
        </p:txBody>
      </p:sp>
      <p:sp>
        <p:nvSpPr>
          <p:cNvPr id="8" name="Text Placeholder 2"/>
          <p:cNvSpPr>
            <a:spLocks noGrp="1"/>
          </p:cNvSpPr>
          <p:nvPr>
            <p:ph idx="1"/>
          </p:nvPr>
        </p:nvSpPr>
        <p:spPr>
          <a:xfrm>
            <a:off x="609600" y="990600"/>
            <a:ext cx="109728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200" y="228601"/>
            <a:ext cx="2133600" cy="484909"/>
          </a:xfrm>
          <a:prstGeom prst="rect">
            <a:avLst/>
          </a:prstGeom>
        </p:spPr>
      </p:pic>
    </p:spTree>
    <p:extLst>
      <p:ext uri="{BB962C8B-B14F-4D97-AF65-F5344CB8AC3E}">
        <p14:creationId xmlns:p14="http://schemas.microsoft.com/office/powerpoint/2010/main" val="380570701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3" y="5946992"/>
            <a:ext cx="12204700" cy="911013"/>
            <a:chOff x="0" y="5994401"/>
            <a:chExt cx="9153525" cy="863385"/>
          </a:xfrm>
        </p:grpSpPr>
        <p:sp>
          <p:nvSpPr>
            <p:cNvPr id="8" name="Rectangle 7"/>
            <p:cNvSpPr/>
            <p:nvPr/>
          </p:nvSpPr>
          <p:spPr>
            <a:xfrm>
              <a:off x="0" y="5994862"/>
              <a:ext cx="9153525" cy="862924"/>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p>
          </p:txBody>
        </p:sp>
        <p:sp>
          <p:nvSpPr>
            <p:cNvPr id="9" name="Parallelogram 8"/>
            <p:cNvSpPr/>
            <p:nvPr/>
          </p:nvSpPr>
          <p:spPr>
            <a:xfrm>
              <a:off x="4931227" y="5994401"/>
              <a:ext cx="3805097" cy="863384"/>
            </a:xfrm>
            <a:prstGeom prst="parallelogram">
              <a:avLst>
                <a:gd name="adj" fmla="val 5383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p>
          </p:txBody>
        </p:sp>
      </p:grpSp>
      <p:pic>
        <p:nvPicPr>
          <p:cNvPr id="11" name="Picture 3" descr="D:\Poly\THCS tren lop\LOGO FPT POLYTECHNIC.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205863" y="6115483"/>
            <a:ext cx="2002245" cy="606681"/>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7010400" y="6049491"/>
            <a:ext cx="4343400" cy="615553"/>
          </a:xfrm>
        </p:spPr>
        <p:txBody>
          <a:bodyPr wrap="square" lIns="0" tIns="0" rIns="0" bIns="0">
            <a:spAutoFit/>
          </a:bodyPr>
          <a:lstStyle>
            <a:lvl1pPr marL="0" indent="0" algn="l">
              <a:buNone/>
              <a:defRPr sz="2000" i="0" cap="small" baseline="0">
                <a:solidFill>
                  <a:schemeClr val="tx1">
                    <a:tint val="75000"/>
                  </a:schemeClr>
                </a:solidFill>
                <a:latin typeface="Segoe UI" panose="020B0502040204020203" pitchFamily="34" charset="0"/>
                <a:cs typeface="Segoe UI" panose="020B0502040204020203" pitchFamily="34"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err="1">
                <a:ea typeface="Segoe UI" pitchFamily="34" charset="0"/>
              </a:rPr>
              <a:t>Tên</a:t>
            </a:r>
            <a:r>
              <a:rPr lang="en-US" dirty="0">
                <a:ea typeface="Segoe UI" pitchFamily="34" charset="0"/>
              </a:rPr>
              <a:t> </a:t>
            </a:r>
            <a:r>
              <a:rPr lang="en-US" dirty="0" err="1">
                <a:ea typeface="Segoe UI" pitchFamily="34" charset="0"/>
              </a:rPr>
              <a:t>môn</a:t>
            </a:r>
            <a:r>
              <a:rPr lang="en-US" dirty="0">
                <a:ea typeface="Segoe UI" pitchFamily="34" charset="0"/>
              </a:rPr>
              <a:t> </a:t>
            </a:r>
            <a:br>
              <a:rPr lang="en-US" dirty="0">
                <a:ea typeface="Segoe UI" pitchFamily="34" charset="0"/>
              </a:rPr>
            </a:br>
            <a:r>
              <a:rPr lang="en-US" dirty="0" err="1">
                <a:ea typeface="Segoe UI" pitchFamily="34" charset="0"/>
              </a:rPr>
              <a:t>Tên</a:t>
            </a:r>
            <a:r>
              <a:rPr lang="en-US" dirty="0">
                <a:ea typeface="Segoe UI" pitchFamily="34" charset="0"/>
              </a:rPr>
              <a:t> </a:t>
            </a:r>
            <a:r>
              <a:rPr lang="en-US" dirty="0" err="1">
                <a:ea typeface="Segoe UI" pitchFamily="34" charset="0"/>
              </a:rPr>
              <a:t>số</a:t>
            </a:r>
            <a:r>
              <a:rPr lang="en-US" dirty="0">
                <a:ea typeface="Segoe UI" pitchFamily="34" charset="0"/>
              </a:rPr>
              <a:t> </a:t>
            </a:r>
            <a:r>
              <a:rPr lang="en-US" dirty="0" err="1">
                <a:ea typeface="Segoe UI" pitchFamily="34" charset="0"/>
              </a:rPr>
              <a:t>bài</a:t>
            </a:r>
            <a:r>
              <a:rPr lang="en-US" dirty="0">
                <a:ea typeface="Segoe UI" pitchFamily="34" charset="0"/>
              </a:rPr>
              <a:t> </a:t>
            </a:r>
            <a:endParaRPr lang="vi-VN" dirty="0">
              <a:ea typeface="Segoe UI" pitchFamily="34" charset="0"/>
            </a:endParaRPr>
          </a:p>
        </p:txBody>
      </p:sp>
      <p:sp>
        <p:nvSpPr>
          <p:cNvPr id="6" name="Slide Number Placeholder 5"/>
          <p:cNvSpPr>
            <a:spLocks noGrp="1"/>
          </p:cNvSpPr>
          <p:nvPr>
            <p:ph type="sldNum" sz="quarter" idx="12"/>
          </p:nvPr>
        </p:nvSpPr>
        <p:spPr>
          <a:xfrm>
            <a:off x="11419840" y="6356356"/>
            <a:ext cx="696685" cy="366183"/>
          </a:xfrm>
        </p:spPr>
        <p:txBody>
          <a:bodyPr/>
          <a:lstStyle>
            <a:lvl1pPr algn="ctr">
              <a:defRPr/>
            </a:lvl1pPr>
          </a:lstStyle>
          <a:p>
            <a:fld id="{E7E9B6F3-B49F-4E82-9D41-75F73D848A25}" type="slidenum">
              <a:rPr lang="en-US" smtClean="0"/>
              <a:pPr/>
              <a:t>‹#›</a:t>
            </a:fld>
            <a:endParaRPr lang="en-US"/>
          </a:p>
        </p:txBody>
      </p:sp>
      <p:sp>
        <p:nvSpPr>
          <p:cNvPr id="10" name="Pentagon 9"/>
          <p:cNvSpPr/>
          <p:nvPr userDrawn="1"/>
        </p:nvSpPr>
        <p:spPr>
          <a:xfrm>
            <a:off x="1" y="3188606"/>
            <a:ext cx="8287657" cy="2743200"/>
          </a:xfrm>
          <a:prstGeom prst="homePlate">
            <a:avLst>
              <a:gd name="adj" fmla="val 3467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800"/>
          </a:p>
        </p:txBody>
      </p:sp>
      <p:grpSp>
        <p:nvGrpSpPr>
          <p:cNvPr id="12" name="Group 11"/>
          <p:cNvGrpSpPr/>
          <p:nvPr userDrawn="1"/>
        </p:nvGrpSpPr>
        <p:grpSpPr>
          <a:xfrm>
            <a:off x="5978309" y="1981200"/>
            <a:ext cx="7636092" cy="4120060"/>
            <a:chOff x="6243393" y="1895020"/>
            <a:chExt cx="6313040" cy="4206240"/>
          </a:xfrm>
        </p:grpSpPr>
        <p:pic>
          <p:nvPicPr>
            <p:cNvPr id="13" name="Picture 3"/>
            <p:cNvPicPr>
              <a:picLocks noChangeAspect="1" noChangeArrowheads="1"/>
            </p:cNvPicPr>
            <p:nvPr/>
          </p:nvPicPr>
          <p:blipFill rotWithShape="1">
            <a:blip r:embed="rId3" cstate="email">
              <a:clrChange>
                <a:clrFrom>
                  <a:srgbClr val="FFFFFF"/>
                </a:clrFrom>
                <a:clrTo>
                  <a:srgbClr val="FFFFFF">
                    <a:alpha val="0"/>
                  </a:srgbClr>
                </a:clrTo>
              </a:clrChange>
              <a:extLst>
                <a:ext uri="{BEBA8EAE-BF5A-486C-A8C5-ECC9F3942E4B}">
                  <a14:imgProps xmlns:a14="http://schemas.microsoft.com/office/drawing/2010/main">
                    <a14:imgLayer r:embed="rId4">
                      <a14:imgEffect>
                        <a14:backgroundRemoval t="2538" b="100000" l="0" r="100000">
                          <a14:backgroundMark x1="41105" y1="96003" x2="41326" y2="97970"/>
                        </a14:backgroundRemoval>
                      </a14:imgEffect>
                    </a14:imgLayer>
                  </a14:imgProps>
                </a:ext>
                <a:ext uri="{28A0092B-C50C-407E-A947-70E740481C1C}">
                  <a14:useLocalDpi xmlns:a14="http://schemas.microsoft.com/office/drawing/2010/main"/>
                </a:ext>
              </a:extLst>
            </a:blip>
            <a:srcRect/>
            <a:stretch/>
          </p:blipFill>
          <p:spPr bwMode="auto">
            <a:xfrm>
              <a:off x="7725353" y="1895020"/>
              <a:ext cx="4831080" cy="420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rotWithShape="1">
            <a:blip r:embed="rId3" cstate="email">
              <a:clrChange>
                <a:clrFrom>
                  <a:srgbClr val="FFFFFF"/>
                </a:clrFrom>
                <a:clrTo>
                  <a:srgbClr val="FFFFFF">
                    <a:alpha val="0"/>
                  </a:srgbClr>
                </a:clrTo>
              </a:clrChange>
              <a:extLst>
                <a:ext uri="{BEBA8EAE-BF5A-486C-A8C5-ECC9F3942E4B}">
                  <a14:imgProps xmlns:a14="http://schemas.microsoft.com/office/drawing/2010/main">
                    <a14:imgLayer r:embed="rId4">
                      <a14:imgEffect>
                        <a14:backgroundRemoval t="2538" b="100000" l="0" r="100000">
                          <a14:backgroundMark x1="41105" y1="96003" x2="41326" y2="97970"/>
                        </a14:backgroundRemoval>
                      </a14:imgEffect>
                    </a14:imgLayer>
                  </a14:imgProps>
                </a:ext>
                <a:ext uri="{28A0092B-C50C-407E-A947-70E740481C1C}">
                  <a14:useLocalDpi xmlns:a14="http://schemas.microsoft.com/office/drawing/2010/main"/>
                </a:ext>
              </a:extLst>
            </a:blip>
            <a:srcRect/>
            <a:stretch/>
          </p:blipFill>
          <p:spPr bwMode="auto">
            <a:xfrm>
              <a:off x="6243393" y="1895020"/>
              <a:ext cx="4831080" cy="420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itle 1"/>
          <p:cNvSpPr>
            <a:spLocks noGrp="1"/>
          </p:cNvSpPr>
          <p:nvPr>
            <p:ph type="ctrTitle" hasCustomPrompt="1"/>
          </p:nvPr>
        </p:nvSpPr>
        <p:spPr>
          <a:xfrm>
            <a:off x="243962" y="3905158"/>
            <a:ext cx="6004439" cy="1468967"/>
          </a:xfrm>
        </p:spPr>
        <p:txBody>
          <a:bodyPr>
            <a:normAutofit/>
          </a:bodyPr>
          <a:lstStyle>
            <a:lvl1pPr>
              <a:defRPr sz="4800" b="1" cap="small" baseline="0">
                <a:solidFill>
                  <a:schemeClr val="bg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defRPr>
            </a:lvl1pPr>
          </a:lstStyle>
          <a:p>
            <a:r>
              <a:rPr lang="en-US" dirty="0" err="1"/>
              <a:t>Tên</a:t>
            </a:r>
            <a:r>
              <a:rPr lang="en-US" dirty="0"/>
              <a:t> </a:t>
            </a:r>
            <a:r>
              <a:rPr lang="en-US" dirty="0" err="1"/>
              <a:t>bài</a:t>
            </a:r>
            <a:endParaRPr lang="en-US" dirty="0"/>
          </a:p>
        </p:txBody>
      </p:sp>
      <p:pic>
        <p:nvPicPr>
          <p:cNvPr id="2056" name="Picture 8" descr="http://cache3.asset-cache.net/gc/171451371-earth-globe-orange-gettyimages.jpg?v=1&amp;c=IWSAsset&amp;k=2&amp;d=rMZ8%2BJ%2FVuqgJjvzREuBMq6U3ja1JPxwJRCAst3%2Fgjno%3D"/>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422400" y="64405"/>
            <a:ext cx="4165600" cy="3076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5644643"/>
      </p:ext>
    </p:extLst>
  </p:cSld>
  <p:clrMapOvr>
    <a:masterClrMapping/>
  </p:clrMapOvr>
  <p:transition spd="slow">
    <p:wipe dir="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8699" y="177803"/>
            <a:ext cx="11482301" cy="613833"/>
          </a:xfrm>
        </p:spPr>
        <p:txBody>
          <a:bodyPr>
            <a:noAutofit/>
          </a:bodyPr>
          <a:lstStyle>
            <a:lvl1pPr>
              <a:defRPr sz="3200" cap="small" baseline="0">
                <a:solidFill>
                  <a:schemeClr val="tx2"/>
                </a:solidFill>
                <a:effectLst>
                  <a:outerShdw blurRad="38100" dist="38100" dir="2700000" algn="tl">
                    <a:srgbClr val="000000">
                      <a:alpha val="43137"/>
                    </a:srgbClr>
                  </a:outerShdw>
                </a:effectLst>
              </a:defRPr>
            </a:lvl1pPr>
          </a:lstStyle>
          <a:p>
            <a:r>
              <a:rPr lang="en-US" dirty="0" err="1"/>
              <a:t>Tiêu</a:t>
            </a:r>
            <a:r>
              <a:rPr lang="en-US" dirty="0"/>
              <a:t> </a:t>
            </a:r>
            <a:r>
              <a:rPr lang="en-US" dirty="0" err="1"/>
              <a:t>đề</a:t>
            </a:r>
            <a:r>
              <a:rPr lang="en-US" dirty="0"/>
              <a:t> slide</a:t>
            </a:r>
          </a:p>
        </p:txBody>
      </p:sp>
      <p:sp>
        <p:nvSpPr>
          <p:cNvPr id="3" name="Content Placeholder 2"/>
          <p:cNvSpPr>
            <a:spLocks noGrp="1"/>
          </p:cNvSpPr>
          <p:nvPr>
            <p:ph idx="1" hasCustomPrompt="1"/>
          </p:nvPr>
        </p:nvSpPr>
        <p:spPr>
          <a:xfrm>
            <a:off x="328699" y="889000"/>
            <a:ext cx="11482301" cy="5080000"/>
          </a:xfrm>
        </p:spPr>
        <p:txBody>
          <a:bodyPr>
            <a:normAutofit/>
          </a:bodyPr>
          <a:lstStyle>
            <a:lvl1pPr>
              <a:buClr>
                <a:schemeClr val="tx2"/>
              </a:buClr>
              <a:defRPr sz="2800"/>
            </a:lvl1pPr>
            <a:lvl2pPr marL="617959" indent="-308979">
              <a:buClr>
                <a:schemeClr val="tx2"/>
              </a:buClr>
              <a:defRPr sz="2400"/>
            </a:lvl2pPr>
            <a:lvl3pPr marL="988311" indent="-308979">
              <a:buClr>
                <a:schemeClr val="tx2"/>
              </a:buClr>
              <a:defRPr sz="2000"/>
            </a:lvl3pPr>
            <a:lvl4pPr>
              <a:defRPr sz="2000"/>
            </a:lvl4pPr>
            <a:lvl5pPr>
              <a:defRPr sz="2000"/>
            </a:lvl5pPr>
          </a:lstStyle>
          <a:p>
            <a:pPr lvl="0"/>
            <a:r>
              <a:rPr lang="en-US" dirty="0" err="1"/>
              <a:t>Nội</a:t>
            </a:r>
            <a:r>
              <a:rPr lang="en-US" dirty="0"/>
              <a:t> dung </a:t>
            </a:r>
            <a:r>
              <a:rPr lang="en-US" dirty="0" err="1"/>
              <a:t>cấp</a:t>
            </a:r>
            <a:r>
              <a:rPr lang="en-US" dirty="0"/>
              <a:t> 1</a:t>
            </a:r>
          </a:p>
          <a:p>
            <a:pPr lvl="1"/>
            <a:r>
              <a:rPr lang="en-US" dirty="0" err="1"/>
              <a:t>Nội</a:t>
            </a:r>
            <a:r>
              <a:rPr lang="en-US" dirty="0"/>
              <a:t> dung </a:t>
            </a:r>
            <a:r>
              <a:rPr lang="en-US" dirty="0" err="1"/>
              <a:t>cấp</a:t>
            </a:r>
            <a:r>
              <a:rPr lang="en-US" dirty="0"/>
              <a:t> 2</a:t>
            </a:r>
          </a:p>
          <a:p>
            <a:pPr lvl="2"/>
            <a:r>
              <a:rPr lang="en-US" dirty="0" err="1"/>
              <a:t>Nội</a:t>
            </a:r>
            <a:r>
              <a:rPr lang="en-US" dirty="0"/>
              <a:t> dung </a:t>
            </a:r>
            <a:r>
              <a:rPr lang="en-US" dirty="0" err="1"/>
              <a:t>cấp</a:t>
            </a:r>
            <a:r>
              <a:rPr lang="en-US" dirty="0"/>
              <a:t> 3</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EAB79C-4CF0-4173-961A-9AACE773F46C}"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E9B6F3-B49F-4E82-9D41-75F73D848A25}" type="slidenum">
              <a:rPr lang="en-US" smtClean="0"/>
              <a:t>‹#›</a:t>
            </a:fld>
            <a:endParaRPr lang="en-US"/>
          </a:p>
        </p:txBody>
      </p:sp>
      <p:cxnSp>
        <p:nvCxnSpPr>
          <p:cNvPr id="8" name="Straight Connector 7"/>
          <p:cNvCxnSpPr/>
          <p:nvPr userDrawn="1"/>
        </p:nvCxnSpPr>
        <p:spPr>
          <a:xfrm>
            <a:off x="328699" y="838200"/>
            <a:ext cx="1148230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659350"/>
      </p:ext>
    </p:extLst>
  </p:cSld>
  <p:clrMapOvr>
    <a:masterClrMapping/>
  </p:clrMapOvr>
  <p:transition spd="slow">
    <p:wipe dir="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EAB79C-4CF0-4173-961A-9AACE773F46C}" type="datetimeFigureOut">
              <a:rPr lang="en-US" smtClean="0"/>
              <a:t>10/27/2023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E9B6F3-B49F-4E82-9D41-75F73D848A25}" type="slidenum">
              <a:rPr lang="en-US" smtClean="0"/>
              <a:t>‹#›</a:t>
            </a:fld>
            <a:endParaRPr lang="en-US"/>
          </a:p>
        </p:txBody>
      </p:sp>
      <p:pic>
        <p:nvPicPr>
          <p:cNvPr id="1026" name="Picture 2" descr="http://cdn2.hubspot.net/hubfs/342931/Ekklesia_Blog/Feature_Images/5-things-you-should-definitely-do-in-a-church-website-dem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14901" y="1524000"/>
            <a:ext cx="6286500" cy="3533776"/>
          </a:xfrm>
          <a:prstGeom prst="rect">
            <a:avLst/>
          </a:prstGeom>
          <a:ln w="190500" cap="sq">
            <a:noFill/>
            <a:prstDash val="solid"/>
            <a:miter lim="800000"/>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a:extLst>
            <a:ext uri="{909E8E84-426E-40DD-AFC4-6F175D3DCCD1}">
              <a14:hiddenFill xmlns:a14="http://schemas.microsoft.com/office/drawing/2010/main">
                <a:solidFill>
                  <a:srgbClr val="FFFFFF"/>
                </a:solidFill>
              </a14:hiddenFill>
            </a:ext>
          </a:extLst>
        </p:spPr>
      </p:pic>
      <p:sp>
        <p:nvSpPr>
          <p:cNvPr id="7" name="Text Placeholder 6"/>
          <p:cNvSpPr>
            <a:spLocks noGrp="1"/>
          </p:cNvSpPr>
          <p:nvPr>
            <p:ph type="body" sz="quarter" idx="13"/>
          </p:nvPr>
        </p:nvSpPr>
        <p:spPr>
          <a:xfrm>
            <a:off x="381000" y="990600"/>
            <a:ext cx="4495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369318"/>
      </p:ext>
    </p:extLst>
  </p:cSld>
  <p:clrMapOvr>
    <a:masterClrMapping/>
  </p:clrMapOvr>
  <p:transition spd="slow">
    <p:wipe dir="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6800" y="198438"/>
            <a:ext cx="94488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dirty="0" err="1"/>
              <a:t>Tiêu</a:t>
            </a:r>
            <a:r>
              <a:rPr lang="en-US" dirty="0"/>
              <a:t> </a:t>
            </a:r>
            <a:r>
              <a:rPr lang="en-US" dirty="0" err="1"/>
              <a:t>đề</a:t>
            </a:r>
            <a:r>
              <a:rPr lang="en-US" dirty="0"/>
              <a:t> </a:t>
            </a:r>
            <a:r>
              <a:rPr lang="en-US" dirty="0" err="1"/>
              <a:t>Silde</a:t>
            </a:r>
            <a:endParaRPr lang="en-US" dirty="0"/>
          </a:p>
        </p:txBody>
      </p:sp>
      <p:sp>
        <p:nvSpPr>
          <p:cNvPr id="3" name="Content Placeholder 2"/>
          <p:cNvSpPr>
            <a:spLocks noGrp="1"/>
          </p:cNvSpPr>
          <p:nvPr>
            <p:ph idx="1" hasCustomPrompt="1"/>
          </p:nvPr>
        </p:nvSpPr>
        <p:spPr>
          <a:xfrm>
            <a:off x="1727200" y="1066800"/>
            <a:ext cx="103632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dirty="0" err="1"/>
              <a:t>Đề</a:t>
            </a:r>
            <a:r>
              <a:rPr lang="en-US" dirty="0"/>
              <a:t> </a:t>
            </a:r>
            <a:r>
              <a:rPr lang="en-US" dirty="0" err="1"/>
              <a:t>mục</a:t>
            </a:r>
            <a:r>
              <a:rPr lang="en-US" dirty="0"/>
              <a:t> </a:t>
            </a:r>
            <a:r>
              <a:rPr lang="en-US" dirty="0" err="1"/>
              <a:t>lớn</a:t>
            </a:r>
            <a:endParaRPr lang="en-US" dirty="0"/>
          </a:p>
        </p:txBody>
      </p:sp>
      <p:sp>
        <p:nvSpPr>
          <p:cNvPr id="7" name="Content Placeholder 2"/>
          <p:cNvSpPr>
            <a:spLocks noGrp="1"/>
          </p:cNvSpPr>
          <p:nvPr>
            <p:ph idx="13" hasCustomPrompt="1"/>
          </p:nvPr>
        </p:nvSpPr>
        <p:spPr>
          <a:xfrm>
            <a:off x="6604000" y="1828800"/>
            <a:ext cx="5384800" cy="2743200"/>
          </a:xfrm>
        </p:spPr>
        <p:txBody>
          <a:bodyPr>
            <a:normAutofit/>
          </a:bodyPr>
          <a:lstStyle>
            <a:lvl1pPr marL="0" indent="0">
              <a:buFontTx/>
              <a:buNone/>
              <a:defRPr sz="2400" b="0"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r>
              <a:rPr lang="en-US" dirty="0" err="1"/>
              <a:t>Nội</a:t>
            </a:r>
            <a:r>
              <a:rPr lang="en-US" dirty="0"/>
              <a:t> dung </a:t>
            </a:r>
            <a:r>
              <a:rPr lang="en-US" dirty="0" err="1"/>
              <a:t>cần</a:t>
            </a:r>
            <a:r>
              <a:rPr lang="en-US" dirty="0"/>
              <a:t> </a:t>
            </a:r>
            <a:r>
              <a:rPr lang="en-US" dirty="0" err="1"/>
              <a:t>viết</a:t>
            </a:r>
            <a:r>
              <a:rPr lang="en-US" dirty="0"/>
              <a:t> …….</a:t>
            </a:r>
          </a:p>
          <a:p>
            <a:r>
              <a:rPr lang="en-US" dirty="0"/>
              <a:t>960, abstract, background, banner, bar, box, business, button, circle, clean,</a:t>
            </a:r>
          </a:p>
          <a:p>
            <a:r>
              <a:rPr lang="en-US" b="1" dirty="0" err="1"/>
              <a:t>Nôi</a:t>
            </a:r>
            <a:r>
              <a:rPr lang="en-US" b="1" dirty="0"/>
              <a:t> dung </a:t>
            </a:r>
            <a:r>
              <a:rPr lang="en-US" b="1" dirty="0" err="1"/>
              <a:t>cần</a:t>
            </a:r>
            <a:r>
              <a:rPr lang="en-US" b="1" dirty="0"/>
              <a:t> </a:t>
            </a:r>
            <a:r>
              <a:rPr lang="en-US" b="1" dirty="0" err="1"/>
              <a:t>nhấn</a:t>
            </a:r>
            <a:r>
              <a:rPr lang="en-US" b="1" dirty="0"/>
              <a:t> </a:t>
            </a:r>
            <a:r>
              <a:rPr lang="en-US" b="1" dirty="0" err="1"/>
              <a:t>mạnh</a:t>
            </a:r>
            <a:endParaRPr lang="en-US" dirty="0"/>
          </a:p>
        </p:txBody>
      </p:sp>
    </p:spTree>
    <p:extLst>
      <p:ext uri="{BB962C8B-B14F-4D97-AF65-F5344CB8AC3E}">
        <p14:creationId xmlns:p14="http://schemas.microsoft.com/office/powerpoint/2010/main" val="67615544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36800" y="198438"/>
            <a:ext cx="9448800" cy="487362"/>
          </a:xfrm>
        </p:spPr>
        <p:txBody>
          <a:bodyPr anchor="t">
            <a:normAutofit/>
          </a:bodyPr>
          <a:lstStyle>
            <a:lvl1pPr algn="r">
              <a:defRPr sz="2400" b="0" i="0" baseline="0">
                <a:solidFill>
                  <a:schemeClr val="bg1"/>
                </a:solidFill>
                <a:latin typeface="Segoe UI" pitchFamily="34" charset="0"/>
                <a:ea typeface="Roboto Lt" pitchFamily="2" charset="0"/>
                <a:cs typeface="Segoe UI"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1727200" y="1066800"/>
            <a:ext cx="10363200" cy="457200"/>
          </a:xfrm>
        </p:spPr>
        <p:txBody>
          <a:bodyPr>
            <a:normAutofit/>
          </a:bodyPr>
          <a:lstStyle>
            <a:lvl1pPr marL="0" indent="0">
              <a:buFontTx/>
              <a:buNone/>
              <a:defRPr sz="2400" b="1" baseline="0">
                <a:latin typeface="Segoe UI" pitchFamily="34" charset="0"/>
                <a:ea typeface="Roboto" pitchFamily="2" charset="0"/>
                <a:cs typeface="Segoe UI" pitchFamily="34" charset="0"/>
              </a:defRPr>
            </a:lvl1pPr>
            <a:lvl2pPr marL="457200" indent="0" algn="just">
              <a:buFontTx/>
              <a:buNone/>
              <a:defRPr sz="1600">
                <a:latin typeface="Roboto Lt" pitchFamily="2" charset="0"/>
                <a:ea typeface="Roboto Lt" pitchFamily="2" charset="0"/>
              </a:defRPr>
            </a:lvl2pPr>
            <a:lvl3pPr algn="just">
              <a:defRPr sz="1600">
                <a:latin typeface="Roboto Lt" pitchFamily="2" charset="0"/>
                <a:ea typeface="Roboto Lt" pitchFamily="2" charset="0"/>
              </a:defRPr>
            </a:lvl3pPr>
            <a:lvl4pPr marL="1600200" indent="-228600" algn="just">
              <a:buFont typeface="Courier New" pitchFamily="49" charset="0"/>
              <a:buChar char="o"/>
              <a:defRPr sz="1600">
                <a:latin typeface="Roboto Lt" pitchFamily="2" charset="0"/>
                <a:ea typeface="Roboto Lt" pitchFamily="2" charset="0"/>
              </a:defRPr>
            </a:lvl4pPr>
            <a:lvl5pPr algn="just">
              <a:defRPr sz="1600">
                <a:latin typeface="Roboto Lt" pitchFamily="2" charset="0"/>
                <a:ea typeface="Roboto Lt" pitchFamily="2" charset="0"/>
              </a:defRPr>
            </a:lvl5pPr>
          </a:lstStyle>
          <a:p>
            <a:pPr lvl="0"/>
            <a:r>
              <a:rPr lang="en-US"/>
              <a:t>Click to edit Master text styles</a:t>
            </a:r>
          </a:p>
        </p:txBody>
      </p:sp>
    </p:spTree>
    <p:extLst>
      <p:ext uri="{BB962C8B-B14F-4D97-AF65-F5344CB8AC3E}">
        <p14:creationId xmlns:p14="http://schemas.microsoft.com/office/powerpoint/2010/main" val="3913045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t>10/27/2023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2.xml"/><Relationship Id="rId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6" Type="http://schemas.openxmlformats.org/officeDocument/2006/relationships/theme" Target="../theme/theme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theme" Target="../theme/theme5.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66.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theme" Target="../theme/theme6.xml"/><Relationship Id="rId5" Type="http://schemas.openxmlformats.org/officeDocument/2006/relationships/slideLayout" Target="../slideLayouts/slideLayout68.xml"/><Relationship Id="rId4"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10/27/2023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3" r:id="rId12"/>
    <p:sldLayoutId id="2147483684" r:id="rId13"/>
    <p:sldLayoutId id="2147483667"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0261" y="177803"/>
            <a:ext cx="11531481" cy="613833"/>
          </a:xfrm>
          <a:prstGeom prst="rect">
            <a:avLst/>
          </a:prstGeom>
        </p:spPr>
        <p:txBody>
          <a:bodyPr vert="horz" lIns="121899" tIns="60949" rIns="121899" bIns="60949" rtlCol="0" anchor="ctr">
            <a:noAutofit/>
          </a:bodyPr>
          <a:lstStyle/>
          <a:p>
            <a:r>
              <a:rPr lang="en-US"/>
              <a:t>Tiêu đề slide</a:t>
            </a:r>
          </a:p>
        </p:txBody>
      </p:sp>
      <p:sp>
        <p:nvSpPr>
          <p:cNvPr id="3" name="Text Placeholder 2"/>
          <p:cNvSpPr>
            <a:spLocks noGrp="1"/>
          </p:cNvSpPr>
          <p:nvPr>
            <p:ph type="body" idx="1"/>
          </p:nvPr>
        </p:nvSpPr>
        <p:spPr>
          <a:xfrm>
            <a:off x="330261" y="889000"/>
            <a:ext cx="11531481" cy="5080000"/>
          </a:xfrm>
          <a:prstGeom prst="rect">
            <a:avLst/>
          </a:prstGeom>
        </p:spPr>
        <p:txBody>
          <a:bodyPr vert="horz" lIns="121899" tIns="60949" rIns="121899" bIns="60949" rtlCol="0">
            <a:normAutofit/>
          </a:bodyPr>
          <a:lstStyle/>
          <a:p>
            <a:pPr lvl="0"/>
            <a:r>
              <a:rPr lang="en-US" dirty="0" err="1"/>
              <a:t>Nội</a:t>
            </a:r>
            <a:r>
              <a:rPr lang="en-US" dirty="0"/>
              <a:t> dung </a:t>
            </a:r>
            <a:r>
              <a:rPr lang="en-US" dirty="0" err="1"/>
              <a:t>cấp</a:t>
            </a:r>
            <a:r>
              <a:rPr lang="en-US" dirty="0"/>
              <a:t> 1</a:t>
            </a:r>
          </a:p>
          <a:p>
            <a:pPr lvl="1"/>
            <a:r>
              <a:rPr lang="en-US" dirty="0" err="1"/>
              <a:t>Nội</a:t>
            </a:r>
            <a:r>
              <a:rPr lang="en-US" dirty="0"/>
              <a:t> dung </a:t>
            </a:r>
            <a:r>
              <a:rPr lang="en-US" dirty="0" err="1"/>
              <a:t>cấp</a:t>
            </a:r>
            <a:r>
              <a:rPr lang="en-US" dirty="0"/>
              <a:t> 2</a:t>
            </a:r>
          </a:p>
          <a:p>
            <a:pPr lvl="2"/>
            <a:r>
              <a:rPr lang="en-US" dirty="0" err="1"/>
              <a:t>Nội</a:t>
            </a:r>
            <a:r>
              <a:rPr lang="en-US" dirty="0"/>
              <a:t> dung </a:t>
            </a:r>
            <a:r>
              <a:rPr lang="en-US" dirty="0" err="1"/>
              <a:t>cấp</a:t>
            </a:r>
            <a:r>
              <a:rPr lang="en-US" dirty="0"/>
              <a:t> 3</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6"/>
            <a:ext cx="2844800" cy="366183"/>
          </a:xfrm>
          <a:prstGeom prst="rect">
            <a:avLst/>
          </a:prstGeom>
        </p:spPr>
        <p:txBody>
          <a:bodyPr vert="horz" lIns="121899" tIns="60949" rIns="121899" bIns="60949" rtlCol="0" anchor="ctr"/>
          <a:lstStyle>
            <a:lvl1pPr algn="l">
              <a:defRPr sz="1600">
                <a:solidFill>
                  <a:schemeClr val="tx1">
                    <a:tint val="75000"/>
                  </a:schemeClr>
                </a:solidFill>
              </a:defRPr>
            </a:lvl1pPr>
          </a:lstStyle>
          <a:p>
            <a:fld id="{97EAB79C-4CF0-4173-961A-9AACE773F46C}" type="datetimeFigureOut">
              <a:rPr lang="en-US" smtClean="0">
                <a:solidFill>
                  <a:prstClr val="black">
                    <a:tint val="75000"/>
                  </a:prstClr>
                </a:solidFill>
              </a:rPr>
              <a:pPr/>
              <a:t>10/27/2023</a:t>
            </a:fld>
            <a:endParaRPr lang="en-US">
              <a:solidFill>
                <a:prstClr val="black">
                  <a:tint val="75000"/>
                </a:prstClr>
              </a:solidFill>
            </a:endParaRPr>
          </a:p>
        </p:txBody>
      </p:sp>
      <p:sp>
        <p:nvSpPr>
          <p:cNvPr id="5" name="Footer Placeholder 4"/>
          <p:cNvSpPr>
            <a:spLocks noGrp="1"/>
          </p:cNvSpPr>
          <p:nvPr>
            <p:ph type="ftr" sz="quarter" idx="3"/>
          </p:nvPr>
        </p:nvSpPr>
        <p:spPr>
          <a:xfrm>
            <a:off x="4165601" y="6356356"/>
            <a:ext cx="3860800" cy="366183"/>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3" y="6356356"/>
            <a:ext cx="2844800" cy="366183"/>
          </a:xfrm>
          <a:prstGeom prst="rect">
            <a:avLst/>
          </a:prstGeom>
        </p:spPr>
        <p:txBody>
          <a:bodyPr vert="horz" lIns="121899" tIns="60949" rIns="121899" bIns="60949" rtlCol="0" anchor="ctr"/>
          <a:lstStyle>
            <a:lvl1pPr algn="r">
              <a:defRPr sz="1600">
                <a:solidFill>
                  <a:schemeClr val="tx1">
                    <a:tint val="75000"/>
                  </a:schemeClr>
                </a:solidFill>
              </a:defRPr>
            </a:lvl1pPr>
          </a:lstStyle>
          <a:p>
            <a:fld id="{E7E9B6F3-B49F-4E82-9D41-75F73D848A2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924039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Lst>
  <p:txStyles>
    <p:titleStyle>
      <a:lvl1pPr algn="l" defTabSz="1218987" rtl="0" eaLnBrk="1" latinLnBrk="0" hangingPunct="1">
        <a:spcBef>
          <a:spcPct val="0"/>
        </a:spcBef>
        <a:buNone/>
        <a:defRPr sz="3200" b="1" kern="1200" cap="small" baseline="0">
          <a:solidFill>
            <a:srgbClr val="FF0000"/>
          </a:solidFill>
          <a:latin typeface="Segoe UI" panose="020B0502040204020203" pitchFamily="34" charset="0"/>
          <a:ea typeface="+mj-ea"/>
          <a:cs typeface="Segoe UI" panose="020B0502040204020203" pitchFamily="34" charset="0"/>
        </a:defRPr>
      </a:lvl1pPr>
    </p:titleStyle>
    <p:bodyStyle>
      <a:lvl1pPr marL="308979" indent="-308979" algn="l" defTabSz="1218987" rtl="0" eaLnBrk="1" latinLnBrk="0" hangingPunct="1">
        <a:spcBef>
          <a:spcPct val="20000"/>
        </a:spcBef>
        <a:buClr>
          <a:schemeClr val="tx2"/>
        </a:buClr>
        <a:buFont typeface="Wingdings" panose="05000000000000000000" pitchFamily="2" charset="2"/>
        <a:buChar char="§"/>
        <a:defRPr sz="2800" kern="1200" baseline="0">
          <a:solidFill>
            <a:schemeClr val="accent3">
              <a:lumMod val="50000"/>
            </a:schemeClr>
          </a:solidFill>
          <a:latin typeface="Segoe UI" panose="020B0502040204020203" pitchFamily="34" charset="0"/>
          <a:ea typeface="+mn-ea"/>
          <a:cs typeface="Segoe UI" panose="020B0502040204020203" pitchFamily="34" charset="0"/>
        </a:defRPr>
      </a:lvl1pPr>
      <a:lvl2pPr marL="617959" indent="-308979" algn="l" defTabSz="1218987" rtl="0" eaLnBrk="1" latinLnBrk="0" hangingPunct="1">
        <a:spcBef>
          <a:spcPct val="20000"/>
        </a:spcBef>
        <a:buClr>
          <a:schemeClr val="tx2"/>
        </a:buClr>
        <a:buFont typeface="Arial" panose="020B0604020202020204" pitchFamily="34" charset="0"/>
        <a:buChar char="•"/>
        <a:defRPr sz="2400" kern="1200" baseline="0">
          <a:solidFill>
            <a:schemeClr val="tx1"/>
          </a:solidFill>
          <a:latin typeface="Segoe UI" panose="020B0502040204020203" pitchFamily="34" charset="0"/>
          <a:ea typeface="+mn-ea"/>
          <a:cs typeface="Segoe UI" panose="020B0502040204020203" pitchFamily="34" charset="0"/>
        </a:defRPr>
      </a:lvl2pPr>
      <a:lvl3pPr marL="988311" indent="-308979" algn="l" defTabSz="1218987" rtl="0" eaLnBrk="1" latinLnBrk="0" hangingPunct="1">
        <a:spcBef>
          <a:spcPct val="20000"/>
        </a:spcBef>
        <a:buClr>
          <a:schemeClr val="tx2"/>
        </a:buClr>
        <a:buFont typeface="Arial" panose="020B0604020202020204" pitchFamily="34" charset="0"/>
        <a:buChar char="•"/>
        <a:defRPr sz="2000" kern="1200" baseline="0">
          <a:solidFill>
            <a:schemeClr val="tx1"/>
          </a:solidFill>
          <a:latin typeface="Segoe UI" panose="020B0502040204020203" pitchFamily="34" charset="0"/>
          <a:ea typeface="+mn-ea"/>
          <a:cs typeface="Segoe UI" panose="020B0502040204020203" pitchFamily="34" charset="0"/>
        </a:defRPr>
      </a:lvl3pPr>
      <a:lvl4pPr marL="2133227" indent="-304747" algn="l" defTabSz="1218987" rtl="0" eaLnBrk="1" latinLnBrk="0" hangingPunct="1">
        <a:spcBef>
          <a:spcPct val="200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4pPr>
      <a:lvl5pPr marL="2742720" indent="-304747" algn="l" defTabSz="1218987" rtl="0" eaLnBrk="1" latinLnBrk="0" hangingPunct="1">
        <a:spcBef>
          <a:spcPct val="200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5pPr>
      <a:lvl6pPr marL="3352213"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6397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990600"/>
            <a:ext cx="10972800" cy="5135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10/27/2023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48675130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ctr" defTabSz="914400" rtl="0" eaLnBrk="1" latinLnBrk="0" hangingPunct="1">
        <a:spcBef>
          <a:spcPct val="0"/>
        </a:spcBef>
        <a:buNone/>
        <a:defRPr sz="4400" b="1" kern="1200" cap="small" baseline="0">
          <a:solidFill>
            <a:srgbClr val="FF5A33"/>
          </a:solidFill>
          <a:effectLst>
            <a:outerShdw blurRad="38100" dist="38100" dir="2700000" algn="tl">
              <a:srgbClr val="000000">
                <a:alpha val="43137"/>
              </a:srgbClr>
            </a:outerShdw>
          </a:effectLst>
          <a:latin typeface="Segoe UI" pitchFamily="34" charset="0"/>
          <a:ea typeface="+mj-ea"/>
          <a:cs typeface="Segoe UI" pitchFamily="34" charset="0"/>
        </a:defRPr>
      </a:lvl1pPr>
    </p:titleStyle>
    <p:bodyStyle>
      <a:lvl1pPr marL="342900" indent="-342900" algn="l" defTabSz="914400" rtl="0" eaLnBrk="1" latinLnBrk="0" hangingPunct="1">
        <a:spcBef>
          <a:spcPct val="20000"/>
        </a:spcBef>
        <a:buClr>
          <a:srgbClr val="FF3300"/>
        </a:buClr>
        <a:buFont typeface="Wingdings" pitchFamily="2" charset="2"/>
        <a:buChar char="v"/>
        <a:defRPr sz="32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3300"/>
        </a:buClr>
        <a:buFont typeface="Wingdings" pitchFamily="2" charset="2"/>
        <a:buChar char="Ø"/>
        <a:defRPr sz="28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3300"/>
        </a:buClr>
        <a:buFont typeface="Courier New" pitchFamily="49" charset="0"/>
        <a:buChar char="o"/>
        <a:defRPr sz="24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3300"/>
        </a:buClr>
        <a:buFont typeface="Wingdings" pitchFamily="2" charset="2"/>
        <a:buChar char="§"/>
        <a:defRPr sz="20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29794386"/>
      </p:ext>
    </p:extLst>
  </p:cSld>
  <p:clrMap bg1="lt1" tx1="dk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4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10/27/2023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31812712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0261" y="177803"/>
            <a:ext cx="11531481" cy="613833"/>
          </a:xfrm>
          <a:prstGeom prst="rect">
            <a:avLst/>
          </a:prstGeom>
        </p:spPr>
        <p:txBody>
          <a:bodyPr vert="horz" lIns="121899" tIns="60949" rIns="121899" bIns="60949" rtlCol="0" anchor="ctr">
            <a:noAutofit/>
          </a:bodyPr>
          <a:lstStyle/>
          <a:p>
            <a:r>
              <a:rPr lang="en-US"/>
              <a:t>Tiêu đề slide</a:t>
            </a:r>
          </a:p>
        </p:txBody>
      </p:sp>
      <p:sp>
        <p:nvSpPr>
          <p:cNvPr id="3" name="Text Placeholder 2"/>
          <p:cNvSpPr>
            <a:spLocks noGrp="1"/>
          </p:cNvSpPr>
          <p:nvPr>
            <p:ph type="body" idx="1"/>
          </p:nvPr>
        </p:nvSpPr>
        <p:spPr>
          <a:xfrm>
            <a:off x="330261" y="889000"/>
            <a:ext cx="11531481" cy="5080000"/>
          </a:xfrm>
          <a:prstGeom prst="rect">
            <a:avLst/>
          </a:prstGeom>
        </p:spPr>
        <p:txBody>
          <a:bodyPr vert="horz" lIns="121899" tIns="60949" rIns="121899" bIns="60949" rtlCol="0">
            <a:normAutofit/>
          </a:bodyPr>
          <a:lstStyle/>
          <a:p>
            <a:pPr lvl="0"/>
            <a:r>
              <a:rPr lang="en-US" dirty="0" err="1"/>
              <a:t>Nội</a:t>
            </a:r>
            <a:r>
              <a:rPr lang="en-US" dirty="0"/>
              <a:t> dung </a:t>
            </a:r>
            <a:r>
              <a:rPr lang="en-US" dirty="0" err="1"/>
              <a:t>cấp</a:t>
            </a:r>
            <a:r>
              <a:rPr lang="en-US" dirty="0"/>
              <a:t> 1</a:t>
            </a:r>
          </a:p>
          <a:p>
            <a:pPr lvl="1"/>
            <a:r>
              <a:rPr lang="en-US" dirty="0" err="1"/>
              <a:t>Nội</a:t>
            </a:r>
            <a:r>
              <a:rPr lang="en-US" dirty="0"/>
              <a:t> dung </a:t>
            </a:r>
            <a:r>
              <a:rPr lang="en-US" dirty="0" err="1"/>
              <a:t>cấp</a:t>
            </a:r>
            <a:r>
              <a:rPr lang="en-US" dirty="0"/>
              <a:t> 2</a:t>
            </a:r>
          </a:p>
          <a:p>
            <a:pPr lvl="2"/>
            <a:r>
              <a:rPr lang="en-US" dirty="0" err="1"/>
              <a:t>Nội</a:t>
            </a:r>
            <a:r>
              <a:rPr lang="en-US" dirty="0"/>
              <a:t> dung </a:t>
            </a:r>
            <a:r>
              <a:rPr lang="en-US" dirty="0" err="1"/>
              <a:t>cấp</a:t>
            </a:r>
            <a:r>
              <a:rPr lang="en-US" dirty="0"/>
              <a:t> 3</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6"/>
            <a:ext cx="2844800" cy="366183"/>
          </a:xfrm>
          <a:prstGeom prst="rect">
            <a:avLst/>
          </a:prstGeom>
        </p:spPr>
        <p:txBody>
          <a:bodyPr vert="horz" lIns="121899" tIns="60949" rIns="121899" bIns="60949" rtlCol="0" anchor="ctr"/>
          <a:lstStyle>
            <a:lvl1pPr algn="l">
              <a:defRPr sz="1600">
                <a:solidFill>
                  <a:schemeClr val="tx1">
                    <a:tint val="75000"/>
                  </a:schemeClr>
                </a:solidFill>
              </a:defRPr>
            </a:lvl1pPr>
          </a:lstStyle>
          <a:p>
            <a:fld id="{97EAB79C-4CF0-4173-961A-9AACE773F46C}" type="datetimeFigureOut">
              <a:rPr lang="en-US" smtClean="0"/>
              <a:t>10/27/2023</a:t>
            </a:fld>
            <a:endParaRPr lang="en-US"/>
          </a:p>
        </p:txBody>
      </p:sp>
      <p:sp>
        <p:nvSpPr>
          <p:cNvPr id="5" name="Footer Placeholder 4"/>
          <p:cNvSpPr>
            <a:spLocks noGrp="1"/>
          </p:cNvSpPr>
          <p:nvPr>
            <p:ph type="ftr" sz="quarter" idx="3"/>
          </p:nvPr>
        </p:nvSpPr>
        <p:spPr>
          <a:xfrm>
            <a:off x="4165601" y="6356356"/>
            <a:ext cx="3860800" cy="366183"/>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3" y="6356356"/>
            <a:ext cx="2844800" cy="366183"/>
          </a:xfrm>
          <a:prstGeom prst="rect">
            <a:avLst/>
          </a:prstGeom>
        </p:spPr>
        <p:txBody>
          <a:bodyPr vert="horz" lIns="121899" tIns="60949" rIns="121899" bIns="60949" rtlCol="0" anchor="ctr"/>
          <a:lstStyle>
            <a:lvl1pPr algn="r">
              <a:defRPr sz="1600">
                <a:solidFill>
                  <a:schemeClr val="tx1">
                    <a:tint val="75000"/>
                  </a:schemeClr>
                </a:solidFill>
              </a:defRPr>
            </a:lvl1pPr>
          </a:lstStyle>
          <a:p>
            <a:fld id="{E7E9B6F3-B49F-4E82-9D41-75F73D848A25}" type="slidenum">
              <a:rPr lang="en-US" smtClean="0"/>
              <a:t>‹#›</a:t>
            </a:fld>
            <a:endParaRPr lang="en-US"/>
          </a:p>
        </p:txBody>
      </p:sp>
    </p:spTree>
    <p:extLst>
      <p:ext uri="{BB962C8B-B14F-4D97-AF65-F5344CB8AC3E}">
        <p14:creationId xmlns:p14="http://schemas.microsoft.com/office/powerpoint/2010/main" val="105419688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Lst>
  <p:txStyles>
    <p:titleStyle>
      <a:lvl1pPr algn="l" defTabSz="1218987" rtl="0" eaLnBrk="1" latinLnBrk="0" hangingPunct="1">
        <a:spcBef>
          <a:spcPct val="0"/>
        </a:spcBef>
        <a:buNone/>
        <a:defRPr sz="3200" b="1" kern="1200" cap="small" baseline="0">
          <a:solidFill>
            <a:srgbClr val="FF0000"/>
          </a:solidFill>
          <a:latin typeface="Segoe UI" panose="020B0502040204020203" pitchFamily="34" charset="0"/>
          <a:ea typeface="+mj-ea"/>
          <a:cs typeface="Segoe UI" panose="020B0502040204020203" pitchFamily="34" charset="0"/>
        </a:defRPr>
      </a:lvl1pPr>
    </p:titleStyle>
    <p:bodyStyle>
      <a:lvl1pPr marL="308979" indent="-308979" algn="l" defTabSz="1218987" rtl="0" eaLnBrk="1" latinLnBrk="0" hangingPunct="1">
        <a:spcBef>
          <a:spcPct val="20000"/>
        </a:spcBef>
        <a:buClr>
          <a:schemeClr val="tx2"/>
        </a:buClr>
        <a:buFont typeface="Wingdings" panose="05000000000000000000" pitchFamily="2" charset="2"/>
        <a:buChar char="§"/>
        <a:defRPr sz="2800" kern="1200" baseline="0">
          <a:solidFill>
            <a:schemeClr val="accent3">
              <a:lumMod val="50000"/>
            </a:schemeClr>
          </a:solidFill>
          <a:latin typeface="Segoe UI" panose="020B0502040204020203" pitchFamily="34" charset="0"/>
          <a:ea typeface="+mn-ea"/>
          <a:cs typeface="Segoe UI" panose="020B0502040204020203" pitchFamily="34" charset="0"/>
        </a:defRPr>
      </a:lvl1pPr>
      <a:lvl2pPr marL="617959" indent="-308979" algn="l" defTabSz="1218987" rtl="0" eaLnBrk="1" latinLnBrk="0" hangingPunct="1">
        <a:spcBef>
          <a:spcPct val="20000"/>
        </a:spcBef>
        <a:buClr>
          <a:schemeClr val="tx2"/>
        </a:buClr>
        <a:buFont typeface="Arial" panose="020B0604020202020204" pitchFamily="34" charset="0"/>
        <a:buChar char="•"/>
        <a:defRPr sz="2400" kern="1200" baseline="0">
          <a:solidFill>
            <a:schemeClr val="tx1"/>
          </a:solidFill>
          <a:latin typeface="Segoe UI" panose="020B0502040204020203" pitchFamily="34" charset="0"/>
          <a:ea typeface="+mn-ea"/>
          <a:cs typeface="Segoe UI" panose="020B0502040204020203" pitchFamily="34" charset="0"/>
        </a:defRPr>
      </a:lvl2pPr>
      <a:lvl3pPr marL="988311" indent="-308979" algn="l" defTabSz="1218987" rtl="0" eaLnBrk="1" latinLnBrk="0" hangingPunct="1">
        <a:spcBef>
          <a:spcPct val="20000"/>
        </a:spcBef>
        <a:buClr>
          <a:schemeClr val="tx2"/>
        </a:buClr>
        <a:buFont typeface="Arial" panose="020B0604020202020204" pitchFamily="34" charset="0"/>
        <a:buChar char="•"/>
        <a:defRPr sz="2000" kern="1200" baseline="0">
          <a:solidFill>
            <a:schemeClr val="tx1"/>
          </a:solidFill>
          <a:latin typeface="Segoe UI" panose="020B0502040204020203" pitchFamily="34" charset="0"/>
          <a:ea typeface="+mn-ea"/>
          <a:cs typeface="Segoe UI" panose="020B0502040204020203" pitchFamily="34" charset="0"/>
        </a:defRPr>
      </a:lvl3pPr>
      <a:lvl4pPr marL="2133227" indent="-304747" algn="l" defTabSz="1218987" rtl="0" eaLnBrk="1" latinLnBrk="0" hangingPunct="1">
        <a:spcBef>
          <a:spcPct val="200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4pPr>
      <a:lvl5pPr marL="2742720" indent="-304747" algn="l" defTabSz="1218987" rtl="0" eaLnBrk="1" latinLnBrk="0" hangingPunct="1">
        <a:spcBef>
          <a:spcPct val="200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5pPr>
      <a:lvl6pPr marL="3352213"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xml"/><Relationship Id="rId1"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xml"/><Relationship Id="rId1" Type="http://schemas.openxmlformats.org/officeDocument/2006/relationships/slideLayout" Target="../slideLayouts/slideLayout65.xml"/><Relationship Id="rId5" Type="http://schemas.openxmlformats.org/officeDocument/2006/relationships/image" Target="../media/image26.jpeg"/><Relationship Id="rId4" Type="http://schemas.openxmlformats.org/officeDocument/2006/relationships/image" Target="../media/image2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22.jpeg"/><Relationship Id="rId4" Type="http://schemas.microsoft.com/office/2007/relationships/hdphoto" Target="../media/hdphoto5.wdp"/></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68.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68.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65.xml"/><Relationship Id="rId5" Type="http://schemas.openxmlformats.org/officeDocument/2006/relationships/image" Target="../media/image26.jpeg"/><Relationship Id="rId4" Type="http://schemas.openxmlformats.org/officeDocument/2006/relationships/image" Target="../media/image25.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slideLayout" Target="../slideLayouts/slideLayout7.xml"/><Relationship Id="rId7" Type="http://schemas.microsoft.com/office/2007/relationships/hdphoto" Target="../media/hdphoto6.wd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notesSlide" Target="../notesSlides/notesSlide13.xml"/><Relationship Id="rId9" Type="http://schemas.microsoft.com/office/2007/relationships/hdphoto" Target="../media/hdphoto7.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xml"/><Relationship Id="rId1" Type="http://schemas.openxmlformats.org/officeDocument/2006/relationships/slideLayout" Target="../slideLayouts/slideLayout6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err="1"/>
              <a:t>Thực</a:t>
            </a:r>
            <a:r>
              <a:rPr lang="en-US" dirty="0"/>
              <a:t> </a:t>
            </a:r>
            <a:r>
              <a:rPr lang="en-US" dirty="0" err="1"/>
              <a:t>hiện</a:t>
            </a:r>
            <a:r>
              <a:rPr lang="en-US" dirty="0"/>
              <a:t> </a:t>
            </a:r>
            <a:r>
              <a:rPr lang="en-US" dirty="0" err="1"/>
              <a:t>dự</a:t>
            </a:r>
            <a:r>
              <a:rPr lang="en-US" dirty="0"/>
              <a:t> </a:t>
            </a:r>
            <a:r>
              <a:rPr lang="en-US" dirty="0" err="1"/>
              <a:t>án</a:t>
            </a:r>
            <a:r>
              <a:rPr lang="en-US" dirty="0"/>
              <a:t> - Implementing</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7534" y="685800"/>
            <a:ext cx="2571750" cy="1619250"/>
          </a:xfrm>
          <a:prstGeom prst="rect">
            <a:avLst/>
          </a:prstGeom>
        </p:spPr>
      </p:pic>
      <p:sp>
        <p:nvSpPr>
          <p:cNvPr id="4" name="TextBox 3"/>
          <p:cNvSpPr txBox="1"/>
          <p:nvPr/>
        </p:nvSpPr>
        <p:spPr>
          <a:xfrm>
            <a:off x="8481161" y="1957992"/>
            <a:ext cx="3631122" cy="400110"/>
          </a:xfrm>
          <a:prstGeom prst="rect">
            <a:avLst/>
          </a:prstGeom>
          <a:noFill/>
        </p:spPr>
        <p:txBody>
          <a:bodyPr wrap="none" rtlCol="0">
            <a:spAutoFit/>
          </a:bodyPr>
          <a:lstStyle/>
          <a:p>
            <a:r>
              <a:rPr lang="en-US" sz="2000" dirty="0">
                <a:latin typeface="Arial Narrow" panose="020B0606020202030204" pitchFamily="34" charset="0"/>
              </a:rPr>
              <a:t>Conceive Design Implement Operate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0932" y="2406165"/>
            <a:ext cx="1693935" cy="2518699"/>
          </a:xfrm>
          <a:prstGeom prst="rect">
            <a:avLst/>
          </a:prstGeom>
        </p:spPr>
      </p:pic>
    </p:spTree>
    <p:extLst>
      <p:ext uri="{BB962C8B-B14F-4D97-AF65-F5344CB8AC3E}">
        <p14:creationId xmlns:p14="http://schemas.microsoft.com/office/powerpoint/2010/main" val="2485863324"/>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Câu hỏi - sinh viên trả lời</a:t>
            </a:r>
            <a:endParaRPr lang="en-US" dirty="0"/>
          </a:p>
        </p:txBody>
      </p:sp>
      <p:sp>
        <p:nvSpPr>
          <p:cNvPr id="4" name="Content Placeholder 3"/>
          <p:cNvSpPr>
            <a:spLocks noGrp="1"/>
          </p:cNvSpPr>
          <p:nvPr>
            <p:ph idx="1"/>
          </p:nvPr>
        </p:nvSpPr>
        <p:spPr/>
        <p:txBody>
          <a:bodyPr/>
          <a:lstStyle/>
          <a:p>
            <a:r>
              <a:rPr lang="vi-VN" dirty="0"/>
              <a:t>Thành phần nào được sử dụng để thực thi câu lệnh SQL (không phải lời gọi thủ tục lưu) chứa các dấu hỏi dành chỗ cho việc đưa dữ liệu sau này?</a:t>
            </a:r>
            <a:endParaRPr lang="en-US" dirty="0"/>
          </a:p>
          <a:p>
            <a:r>
              <a:rPr lang="en-US" dirty="0"/>
              <a:t>The</a:t>
            </a:r>
            <a:r>
              <a:rPr lang="vi-VN" dirty="0"/>
              <a:t>Phương thức executeUpdate() của Statement trả về kết quả là gì?</a:t>
            </a:r>
            <a:endParaRPr lang="en-US" dirty="0"/>
          </a:p>
        </p:txBody>
      </p:sp>
    </p:spTree>
    <p:extLst>
      <p:ext uri="{BB962C8B-B14F-4D97-AF65-F5344CB8AC3E}">
        <p14:creationId xmlns:p14="http://schemas.microsoft.com/office/powerpoint/2010/main" val="3616420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orizontal Scroll 2"/>
          <p:cNvSpPr/>
          <p:nvPr/>
        </p:nvSpPr>
        <p:spPr>
          <a:xfrm>
            <a:off x="2133600" y="2701052"/>
            <a:ext cx="7620000" cy="3852148"/>
          </a:xfrm>
          <a:prstGeom prst="horizontalScroll">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vi-VN" dirty="0"/>
              <a:t>Câu hỏi - sinh viên trả lời</a:t>
            </a:r>
            <a:endParaRPr lang="en-US" dirty="0"/>
          </a:p>
        </p:txBody>
      </p:sp>
      <p:sp>
        <p:nvSpPr>
          <p:cNvPr id="4" name="Flowchart: Magnetic Disk 3"/>
          <p:cNvSpPr/>
          <p:nvPr/>
        </p:nvSpPr>
        <p:spPr>
          <a:xfrm>
            <a:off x="10256193" y="4324111"/>
            <a:ext cx="1326207" cy="1295400"/>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Database</a:t>
            </a:r>
          </a:p>
        </p:txBody>
      </p:sp>
      <p:sp>
        <p:nvSpPr>
          <p:cNvPr id="5" name="Frame 4"/>
          <p:cNvSpPr/>
          <p:nvPr/>
        </p:nvSpPr>
        <p:spPr>
          <a:xfrm>
            <a:off x="533400" y="4552711"/>
            <a:ext cx="1143000" cy="838200"/>
          </a:xfrm>
          <a:prstGeom prst="fram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GUI</a:t>
            </a:r>
          </a:p>
        </p:txBody>
      </p:sp>
      <p:sp>
        <p:nvSpPr>
          <p:cNvPr id="6" name="Rectangle 5"/>
          <p:cNvSpPr/>
          <p:nvPr/>
        </p:nvSpPr>
        <p:spPr>
          <a:xfrm rot="16200000">
            <a:off x="7658100" y="4590811"/>
            <a:ext cx="1752600" cy="762000"/>
          </a:xfrm>
          <a:prstGeom prst="rect">
            <a:avLst/>
          </a:prstGeom>
          <a:solidFill>
            <a:srgbClr val="FF0000"/>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b="1" dirty="0"/>
              <a:t>JDBC</a:t>
            </a:r>
          </a:p>
        </p:txBody>
      </p:sp>
      <p:sp>
        <p:nvSpPr>
          <p:cNvPr id="9" name="Flowchart: Multidocument 8"/>
          <p:cNvSpPr/>
          <p:nvPr/>
        </p:nvSpPr>
        <p:spPr>
          <a:xfrm>
            <a:off x="4795920" y="3310651"/>
            <a:ext cx="1376280" cy="876300"/>
          </a:xfrm>
          <a:prstGeom prst="flowChartMultidocument">
            <a:avLst/>
          </a:prstGeom>
          <a:solidFill>
            <a:srgbClr val="FF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a:t>Entity</a:t>
            </a:r>
          </a:p>
        </p:txBody>
      </p:sp>
      <p:sp>
        <p:nvSpPr>
          <p:cNvPr id="11" name="Flowchart: Predefined Process 10"/>
          <p:cNvSpPr/>
          <p:nvPr/>
        </p:nvSpPr>
        <p:spPr>
          <a:xfrm>
            <a:off x="3103298" y="4552711"/>
            <a:ext cx="2078302" cy="838200"/>
          </a:xfrm>
          <a:prstGeom prst="flowChartPredefinedProcess">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Controllers</a:t>
            </a:r>
          </a:p>
        </p:txBody>
      </p:sp>
      <p:sp>
        <p:nvSpPr>
          <p:cNvPr id="12" name="Flowchart: Internal Storage 11"/>
          <p:cNvSpPr/>
          <p:nvPr/>
        </p:nvSpPr>
        <p:spPr>
          <a:xfrm>
            <a:off x="6024480" y="4552711"/>
            <a:ext cx="1290720" cy="838200"/>
          </a:xfrm>
          <a:prstGeom prst="flowChartInternalStorage">
            <a:avLst/>
          </a:prstGeom>
          <a:solidFill>
            <a:srgbClr val="FF0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b="1" dirty="0"/>
              <a:t>DAO</a:t>
            </a:r>
          </a:p>
        </p:txBody>
      </p:sp>
      <p:cxnSp>
        <p:nvCxnSpPr>
          <p:cNvPr id="16" name="Straight Arrow Connector 15"/>
          <p:cNvCxnSpPr>
            <a:stCxn id="11" idx="3"/>
            <a:endCxn id="12" idx="1"/>
          </p:cNvCxnSpPr>
          <p:nvPr/>
        </p:nvCxnSpPr>
        <p:spPr>
          <a:xfrm>
            <a:off x="5181600" y="4971811"/>
            <a:ext cx="84288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3"/>
            <a:endCxn id="6" idx="0"/>
          </p:cNvCxnSpPr>
          <p:nvPr/>
        </p:nvCxnSpPr>
        <p:spPr>
          <a:xfrm>
            <a:off x="7315200" y="4971811"/>
            <a:ext cx="8382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9" idx="2"/>
            <a:endCxn id="11" idx="0"/>
          </p:cNvCxnSpPr>
          <p:nvPr/>
        </p:nvCxnSpPr>
        <p:spPr>
          <a:xfrm rot="5400000">
            <a:off x="4565931" y="3730284"/>
            <a:ext cx="398946" cy="124590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9" idx="2"/>
            <a:endCxn id="12" idx="0"/>
          </p:cNvCxnSpPr>
          <p:nvPr/>
        </p:nvCxnSpPr>
        <p:spPr>
          <a:xfrm rot="16200000" flipH="1">
            <a:off x="5829626" y="3712497"/>
            <a:ext cx="398946" cy="12814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467600" y="4693920"/>
            <a:ext cx="543739" cy="369332"/>
          </a:xfrm>
          <a:prstGeom prst="rect">
            <a:avLst/>
          </a:prstGeom>
          <a:noFill/>
        </p:spPr>
        <p:txBody>
          <a:bodyPr wrap="none" rtlCol="0">
            <a:spAutoFit/>
          </a:bodyPr>
          <a:lstStyle/>
          <a:p>
            <a:r>
              <a:rPr lang="en-US" dirty="0"/>
              <a:t>SQL</a:t>
            </a:r>
          </a:p>
        </p:txBody>
      </p:sp>
      <p:sp>
        <p:nvSpPr>
          <p:cNvPr id="32" name="TextBox 31"/>
          <p:cNvSpPr txBox="1"/>
          <p:nvPr/>
        </p:nvSpPr>
        <p:spPr>
          <a:xfrm>
            <a:off x="5257800" y="4693920"/>
            <a:ext cx="727571" cy="369332"/>
          </a:xfrm>
          <a:prstGeom prst="rect">
            <a:avLst/>
          </a:prstGeom>
          <a:noFill/>
        </p:spPr>
        <p:txBody>
          <a:bodyPr wrap="none" rtlCol="0">
            <a:spAutoFit/>
          </a:bodyPr>
          <a:lstStyle/>
          <a:p>
            <a:r>
              <a:rPr lang="en-US" dirty="0"/>
              <a:t>Entity</a:t>
            </a:r>
          </a:p>
        </p:txBody>
      </p:sp>
      <p:sp>
        <p:nvSpPr>
          <p:cNvPr id="17" name="Left-Right Arrow 16"/>
          <p:cNvSpPr/>
          <p:nvPr/>
        </p:nvSpPr>
        <p:spPr>
          <a:xfrm>
            <a:off x="1727017" y="4685561"/>
            <a:ext cx="1326208" cy="606291"/>
          </a:xfrm>
          <a:prstGeom prst="leftRightArrow">
            <a:avLst>
              <a:gd name="adj1" fmla="val 50000"/>
              <a:gd name="adj2" fmla="val 3556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Model</a:t>
            </a:r>
          </a:p>
        </p:txBody>
      </p:sp>
      <p:sp>
        <p:nvSpPr>
          <p:cNvPr id="27" name="Left-Right Arrow 26"/>
          <p:cNvSpPr/>
          <p:nvPr/>
        </p:nvSpPr>
        <p:spPr>
          <a:xfrm>
            <a:off x="8954589" y="4685561"/>
            <a:ext cx="1264593" cy="606291"/>
          </a:xfrm>
          <a:prstGeom prst="leftRightArrow">
            <a:avLst>
              <a:gd name="adj1" fmla="val 45876"/>
              <a:gd name="adj2" fmla="val 3968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SQL</a:t>
            </a:r>
          </a:p>
        </p:txBody>
      </p:sp>
      <p:sp>
        <p:nvSpPr>
          <p:cNvPr id="24" name="TextBox 23"/>
          <p:cNvSpPr txBox="1"/>
          <p:nvPr/>
        </p:nvSpPr>
        <p:spPr>
          <a:xfrm>
            <a:off x="2693463" y="3306603"/>
            <a:ext cx="1867819" cy="461665"/>
          </a:xfrm>
          <a:prstGeom prst="rect">
            <a:avLst/>
          </a:prstGeom>
          <a:noFill/>
        </p:spPr>
        <p:txBody>
          <a:bodyPr wrap="none" rtlCol="0">
            <a:spAutoFit/>
          </a:bodyPr>
          <a:lstStyle/>
          <a:p>
            <a:r>
              <a:rPr lang="en-US" sz="2400" dirty="0">
                <a:solidFill>
                  <a:schemeClr val="bg1">
                    <a:lumMod val="50000"/>
                  </a:schemeClr>
                </a:solidFill>
              </a:rPr>
              <a:t>Programming</a:t>
            </a:r>
          </a:p>
        </p:txBody>
      </p:sp>
      <p:sp>
        <p:nvSpPr>
          <p:cNvPr id="8" name="TextBox 7">
            <a:extLst>
              <a:ext uri="{FF2B5EF4-FFF2-40B4-BE49-F238E27FC236}">
                <a16:creationId xmlns:a16="http://schemas.microsoft.com/office/drawing/2014/main" id="{2BC77D03-A1D3-CA44-43BC-706765B35678}"/>
              </a:ext>
            </a:extLst>
          </p:cNvPr>
          <p:cNvSpPr txBox="1"/>
          <p:nvPr/>
        </p:nvSpPr>
        <p:spPr>
          <a:xfrm>
            <a:off x="457200" y="1169947"/>
            <a:ext cx="11125200" cy="954107"/>
          </a:xfrm>
          <a:prstGeom prst="rect">
            <a:avLst/>
          </a:prstGeom>
          <a:noFill/>
        </p:spPr>
        <p:txBody>
          <a:bodyPr wrap="square">
            <a:spAutoFit/>
          </a:bodyPr>
          <a:lstStyle/>
          <a:p>
            <a:pPr marL="342900" marR="0" lvl="0" indent="-342900" algn="l" defTabSz="914400" rtl="0" eaLnBrk="1" fontAlgn="auto" latinLnBrk="0" hangingPunct="1">
              <a:lnSpc>
                <a:spcPct val="100000"/>
              </a:lnSpc>
              <a:spcBef>
                <a:spcPct val="20000"/>
              </a:spcBef>
              <a:spcAft>
                <a:spcPts val="0"/>
              </a:spcAft>
              <a:buClr>
                <a:srgbClr val="FF5A33"/>
              </a:buClr>
              <a:buSzTx/>
              <a:buFont typeface="Wingdings" pitchFamily="2" charset="2"/>
              <a:buChar char="q"/>
              <a:tabLst/>
              <a:defRPr/>
            </a:pPr>
            <a:r>
              <a:rPr kumimoji="0" lang="en-US" sz="28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rPr>
              <a:t>Theo mô hình công nghệ ứng dụng, sv trình bày các thành phần liên quan lập trình CSDL</a:t>
            </a:r>
          </a:p>
        </p:txBody>
      </p:sp>
    </p:spTree>
    <p:extLst>
      <p:ext uri="{BB962C8B-B14F-4D97-AF65-F5344CB8AC3E}">
        <p14:creationId xmlns:p14="http://schemas.microsoft.com/office/powerpoint/2010/main" val="406691013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Câu hỏi - sinh viên trả lời</a:t>
            </a:r>
            <a:endParaRPr lang="en-US" dirty="0"/>
          </a:p>
        </p:txBody>
      </p:sp>
      <p:sp>
        <p:nvSpPr>
          <p:cNvPr id="8" name="TextBox 7">
            <a:extLst>
              <a:ext uri="{FF2B5EF4-FFF2-40B4-BE49-F238E27FC236}">
                <a16:creationId xmlns:a16="http://schemas.microsoft.com/office/drawing/2014/main" id="{2BC77D03-A1D3-CA44-43BC-706765B35678}"/>
              </a:ext>
            </a:extLst>
          </p:cNvPr>
          <p:cNvSpPr txBox="1"/>
          <p:nvPr/>
        </p:nvSpPr>
        <p:spPr>
          <a:xfrm>
            <a:off x="457200" y="1169947"/>
            <a:ext cx="11125200" cy="2702278"/>
          </a:xfrm>
          <a:prstGeom prst="rect">
            <a:avLst/>
          </a:prstGeom>
          <a:noFill/>
        </p:spPr>
        <p:txBody>
          <a:bodyPr wrap="square">
            <a:spAutoFit/>
          </a:bodyPr>
          <a:lstStyle/>
          <a:p>
            <a:pPr marL="342900" marR="0" lvl="0" indent="-342900" algn="l" defTabSz="914400" rtl="0" eaLnBrk="1" fontAlgn="auto" latinLnBrk="0" hangingPunct="1">
              <a:lnSpc>
                <a:spcPct val="100000"/>
              </a:lnSpc>
              <a:spcBef>
                <a:spcPct val="20000"/>
              </a:spcBef>
              <a:spcAft>
                <a:spcPts val="0"/>
              </a:spcAft>
              <a:buClr>
                <a:srgbClr val="FF5A33"/>
              </a:buClr>
              <a:buSzTx/>
              <a:buFont typeface="Wingdings" pitchFamily="2" charset="2"/>
              <a:buChar char="q"/>
              <a:tabLst/>
              <a:defRPr/>
            </a:pPr>
            <a:r>
              <a:rPr kumimoji="0" lang="en-US" sz="28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rPr>
              <a:t>Trình bày ưu </a:t>
            </a:r>
            <a:r>
              <a:rPr kumimoji="0" lang="en-US" sz="2800" b="0" i="0" u="none" strike="noStrike" kern="1200" cap="none" spc="0" normalizeH="0" baseline="0" noProof="0" dirty="0" err="1">
                <a:ln>
                  <a:noFill/>
                </a:ln>
                <a:solidFill>
                  <a:prstClr val="black"/>
                </a:solidFill>
                <a:effectLst/>
                <a:uLnTx/>
                <a:uFillTx/>
                <a:latin typeface="Segoe UI" pitchFamily="34" charset="0"/>
                <a:ea typeface="+mn-ea"/>
                <a:cs typeface="Segoe UI" pitchFamily="34" charset="0"/>
              </a:rPr>
              <a:t>nhược</a:t>
            </a:r>
            <a:r>
              <a:rPr kumimoji="0" lang="en-US" sz="28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rPr>
              <a:t> điểm khi dùng </a:t>
            </a:r>
            <a:r>
              <a:rPr kumimoji="0" lang="en-US" sz="2800" b="0" i="0" u="none" strike="noStrike" kern="1200" cap="none" spc="0" normalizeH="0" baseline="0" noProof="0" dirty="0" err="1">
                <a:ln>
                  <a:noFill/>
                </a:ln>
                <a:solidFill>
                  <a:prstClr val="black"/>
                </a:solidFill>
                <a:effectLst/>
                <a:uLnTx/>
                <a:uFillTx/>
                <a:latin typeface="Segoe UI" pitchFamily="34" charset="0"/>
                <a:ea typeface="+mn-ea"/>
                <a:cs typeface="Segoe UI" pitchFamily="34" charset="0"/>
              </a:rPr>
              <a:t>jdbc</a:t>
            </a:r>
            <a:r>
              <a:rPr kumimoji="0" lang="en-US" sz="28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rPr>
              <a:t> với các cách</a:t>
            </a:r>
          </a:p>
          <a:p>
            <a:pPr lvl="1">
              <a:buFont typeface="Wingdings" pitchFamily="2" charset="2"/>
              <a:buChar char="¤"/>
            </a:pPr>
            <a:r>
              <a:rPr lang="en-US" sz="3600" dirty="0"/>
              <a:t>Sử dụng Statement</a:t>
            </a:r>
          </a:p>
          <a:p>
            <a:pPr lvl="1">
              <a:buFont typeface="Wingdings" pitchFamily="2" charset="2"/>
              <a:buChar char="¤"/>
            </a:pPr>
            <a:r>
              <a:rPr lang="en-US" sz="3600" dirty="0"/>
              <a:t>Sử dụng </a:t>
            </a:r>
            <a:r>
              <a:rPr lang="en-US" sz="3600" dirty="0" err="1"/>
              <a:t>PreparedStatement</a:t>
            </a:r>
            <a:endParaRPr lang="vi-VN" sz="3600" dirty="0"/>
          </a:p>
          <a:p>
            <a:pPr lvl="1">
              <a:buFont typeface="Wingdings" pitchFamily="2" charset="2"/>
              <a:buChar char="¤"/>
            </a:pPr>
            <a:r>
              <a:rPr lang="en-US" sz="3600" dirty="0"/>
              <a:t>Sử dụng </a:t>
            </a:r>
            <a:r>
              <a:rPr lang="en-US" sz="3600" dirty="0" err="1"/>
              <a:t>CallableStatement</a:t>
            </a:r>
            <a:endParaRPr lang="vi-VN" sz="3600" dirty="0"/>
          </a:p>
          <a:p>
            <a:pPr marR="0" lvl="0" algn="l" defTabSz="914400" rtl="0" eaLnBrk="1" fontAlgn="auto" latinLnBrk="0" hangingPunct="1">
              <a:lnSpc>
                <a:spcPct val="100000"/>
              </a:lnSpc>
              <a:spcBef>
                <a:spcPct val="20000"/>
              </a:spcBef>
              <a:spcAft>
                <a:spcPts val="0"/>
              </a:spcAft>
              <a:buClr>
                <a:srgbClr val="FF5A33"/>
              </a:buClr>
              <a:buSzTx/>
              <a:tabLst/>
              <a:defRPr/>
            </a:pPr>
            <a:endParaRPr kumimoji="0" lang="en-US" sz="28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p:txBody>
      </p:sp>
    </p:spTree>
    <p:extLst>
      <p:ext uri="{BB962C8B-B14F-4D97-AF65-F5344CB8AC3E}">
        <p14:creationId xmlns:p14="http://schemas.microsoft.com/office/powerpoint/2010/main" val="2360792987"/>
      </p:ext>
    </p:extLst>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onlinecontinuingeducationhelp.com/images/dreamstime_18827411.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5018049" y="3068178"/>
            <a:ext cx="5649950" cy="378982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Pentagon 5"/>
          <p:cNvSpPr/>
          <p:nvPr/>
        </p:nvSpPr>
        <p:spPr>
          <a:xfrm>
            <a:off x="1524000" y="1066800"/>
            <a:ext cx="7924800" cy="1727200"/>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220" name="Slide Number Placeholder 4"/>
          <p:cNvSpPr>
            <a:spLocks noGrp="1"/>
          </p:cNvSpPr>
          <p:nvPr>
            <p:ph type="sldNum" sz="quarter" idx="4294967295"/>
          </p:nvPr>
        </p:nvSpPr>
        <p:spPr bwMode="auto">
          <a:xfrm>
            <a:off x="76200" y="6172201"/>
            <a:ext cx="2133600" cy="365125"/>
          </a:xfrm>
          <a:prstGeom prst="rect">
            <a:avLst/>
          </a:prstGeom>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41F0E36-1396-4AD9-A966-CD40C11627C1}" type="slidenum">
              <a:rPr kumimoji="0" lang="en-US" sz="2000" b="0" i="0" u="none" strike="noStrike" kern="1200" cap="none" spc="0" normalizeH="0" baseline="0" noProof="0">
                <a:ln>
                  <a:noFill/>
                </a:ln>
                <a:solidFill>
                  <a:prstClr val="white"/>
                </a:solidFill>
                <a:effectLst/>
                <a:uLnTx/>
                <a:uFillTx/>
                <a:latin typeface="Arial" pitchFamily="34" charset="0"/>
                <a:ea typeface="Roboto Lt"/>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sz="2000" b="0" i="0" u="none" strike="noStrike" kern="1200" cap="none" spc="0" normalizeH="0" baseline="0" noProof="0">
              <a:ln>
                <a:noFill/>
              </a:ln>
              <a:solidFill>
                <a:prstClr val="white"/>
              </a:solidFill>
              <a:effectLst/>
              <a:uLnTx/>
              <a:uFillTx/>
              <a:latin typeface="Arial" pitchFamily="34" charset="0"/>
              <a:ea typeface="Roboto Lt"/>
              <a:cs typeface="+mn-cs"/>
            </a:endParaRPr>
          </a:p>
        </p:txBody>
      </p:sp>
      <p:sp>
        <p:nvSpPr>
          <p:cNvPr id="8" name="Title 1"/>
          <p:cNvSpPr>
            <a:spLocks noGrp="1"/>
          </p:cNvSpPr>
          <p:nvPr>
            <p:ph type="title"/>
          </p:nvPr>
        </p:nvSpPr>
        <p:spPr>
          <a:xfrm>
            <a:off x="1815662" y="1447800"/>
            <a:ext cx="6718738" cy="787400"/>
          </a:xfrm>
        </p:spPr>
        <p:txBody>
          <a:bodyPr>
            <a:noAutofit/>
          </a:bodyPr>
          <a:lstStyle/>
          <a:p>
            <a:pPr algn="l"/>
            <a:r>
              <a:rPr lang="en-US" sz="4400" b="1" dirty="0" err="1">
                <a:effectLst>
                  <a:outerShdw blurRad="38100" dist="38100" dir="2700000" algn="tl">
                    <a:srgbClr val="000000">
                      <a:alpha val="43137"/>
                    </a:srgbClr>
                  </a:outerShdw>
                </a:effectLst>
                <a:ea typeface="Roboto Lt"/>
                <a:cs typeface="Roboto Lt"/>
              </a:rPr>
              <a:t>Chuyên</a:t>
            </a:r>
            <a:r>
              <a:rPr lang="en-US" sz="4400" b="1" dirty="0">
                <a:effectLst>
                  <a:outerShdw blurRad="38100" dist="38100" dir="2700000" algn="tl">
                    <a:srgbClr val="000000">
                      <a:alpha val="43137"/>
                    </a:srgbClr>
                  </a:outerShdw>
                </a:effectLst>
                <a:ea typeface="Roboto Lt"/>
                <a:cs typeface="Roboto Lt"/>
              </a:rPr>
              <a:t> </a:t>
            </a:r>
            <a:r>
              <a:rPr lang="en-US" sz="4400" b="1" dirty="0" err="1">
                <a:effectLst>
                  <a:outerShdw blurRad="38100" dist="38100" dir="2700000" algn="tl">
                    <a:srgbClr val="000000">
                      <a:alpha val="43137"/>
                    </a:srgbClr>
                  </a:outerShdw>
                </a:effectLst>
                <a:ea typeface="Roboto Lt"/>
                <a:cs typeface="Roboto Lt"/>
              </a:rPr>
              <a:t>đề</a:t>
            </a:r>
            <a:endParaRPr lang="en-US" sz="4400" b="1" dirty="0">
              <a:effectLst>
                <a:outerShdw blurRad="38100" dist="38100" dir="2700000" algn="tl">
                  <a:srgbClr val="000000">
                    <a:alpha val="43137"/>
                  </a:srgbClr>
                </a:outerShdw>
              </a:effectLst>
              <a:ea typeface="Roboto Lt"/>
              <a:cs typeface="Roboto Lt"/>
            </a:endParaRPr>
          </a:p>
        </p:txBody>
      </p:sp>
      <p:sp>
        <p:nvSpPr>
          <p:cNvPr id="9" name="Content Placeholder 13"/>
          <p:cNvSpPr>
            <a:spLocks noGrp="1"/>
          </p:cNvSpPr>
          <p:nvPr>
            <p:ph idx="1"/>
          </p:nvPr>
        </p:nvSpPr>
        <p:spPr>
          <a:xfrm>
            <a:off x="1770524" y="2971801"/>
            <a:ext cx="4554076" cy="2997199"/>
          </a:xfrm>
        </p:spPr>
        <p:txBody>
          <a:bodyPr/>
          <a:lstStyle/>
          <a:p>
            <a:pPr marL="342900" indent="-342900">
              <a:buFont typeface="Wingdings" pitchFamily="2" charset="2"/>
              <a:buChar char="§"/>
            </a:pPr>
            <a:r>
              <a:rPr lang="en-US" b="0" dirty="0" err="1"/>
              <a:t>Phân</a:t>
            </a:r>
            <a:r>
              <a:rPr lang="en-US" b="0" dirty="0"/>
              <a:t> </a:t>
            </a:r>
            <a:r>
              <a:rPr lang="en-US" b="0" dirty="0" err="1"/>
              <a:t>nhóm</a:t>
            </a:r>
            <a:endParaRPr lang="en-US" b="0" dirty="0"/>
          </a:p>
          <a:p>
            <a:pPr marL="342900" indent="-342900">
              <a:buFont typeface="Wingdings" pitchFamily="2" charset="2"/>
              <a:buChar char="§"/>
            </a:pPr>
            <a:r>
              <a:rPr lang="en-US" b="0" dirty="0" err="1"/>
              <a:t>Bốc</a:t>
            </a:r>
            <a:r>
              <a:rPr lang="en-US" b="0" dirty="0"/>
              <a:t> </a:t>
            </a:r>
            <a:r>
              <a:rPr lang="en-US" b="0" dirty="0" err="1"/>
              <a:t>thăm</a:t>
            </a:r>
            <a:r>
              <a:rPr lang="en-US" b="0" dirty="0"/>
              <a:t> </a:t>
            </a:r>
            <a:r>
              <a:rPr lang="en-US" b="0" dirty="0" err="1"/>
              <a:t>chuyên</a:t>
            </a:r>
            <a:r>
              <a:rPr lang="en-US" b="0" dirty="0"/>
              <a:t> </a:t>
            </a:r>
            <a:r>
              <a:rPr lang="en-US" b="0" dirty="0" err="1"/>
              <a:t>đề</a:t>
            </a:r>
            <a:endParaRPr lang="en-US" b="0" dirty="0"/>
          </a:p>
          <a:p>
            <a:pPr marL="342900" indent="-342900">
              <a:buFont typeface="Wingdings" pitchFamily="2" charset="2"/>
              <a:buChar char="§"/>
            </a:pPr>
            <a:r>
              <a:rPr lang="en-US" b="0" dirty="0" err="1"/>
              <a:t>Thảo</a:t>
            </a:r>
            <a:r>
              <a:rPr lang="en-US" b="0" dirty="0"/>
              <a:t> </a:t>
            </a:r>
            <a:r>
              <a:rPr lang="en-US" b="0" dirty="0" err="1"/>
              <a:t>luận</a:t>
            </a:r>
            <a:endParaRPr lang="en-US" b="0" dirty="0"/>
          </a:p>
          <a:p>
            <a:pPr marL="342900" indent="-342900">
              <a:buFont typeface="Wingdings" pitchFamily="2" charset="2"/>
              <a:buChar char="§"/>
            </a:pPr>
            <a:r>
              <a:rPr lang="en-US" b="0" dirty="0" err="1"/>
              <a:t>Trình</a:t>
            </a:r>
            <a:r>
              <a:rPr lang="en-US" b="0" dirty="0"/>
              <a:t> </a:t>
            </a:r>
            <a:r>
              <a:rPr lang="en-US" b="0" dirty="0" err="1"/>
              <a:t>bày</a:t>
            </a:r>
            <a:endParaRPr lang="en-US" b="0" dirty="0"/>
          </a:p>
        </p:txBody>
      </p:sp>
    </p:spTree>
    <p:extLst>
      <p:ext uri="{BB962C8B-B14F-4D97-AF65-F5344CB8AC3E}">
        <p14:creationId xmlns:p14="http://schemas.microsoft.com/office/powerpoint/2010/main" val="321309998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5486400" y="1066800"/>
            <a:ext cx="5181600" cy="5791200"/>
            <a:chOff x="2057400" y="1367692"/>
            <a:chExt cx="4713619" cy="5461000"/>
          </a:xfrm>
        </p:grpSpPr>
        <p:pic>
          <p:nvPicPr>
            <p:cNvPr id="14" name="Picture 2" descr="C:\Users\powerpoint.vn\Downloads\gd_d469b81f6980.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2057400" y="1367692"/>
              <a:ext cx="4713619" cy="54610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rot="318926">
              <a:off x="2515809" y="2358218"/>
              <a:ext cx="1523321" cy="37729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Segoe UI" pitchFamily="34" charset="0"/>
                  <a:ea typeface="Roboto" pitchFamily="2" charset="0"/>
                  <a:cs typeface="Segoe UI" pitchFamily="34" charset="0"/>
                </a:rPr>
                <a:t>Chuyên đề 1</a:t>
              </a:r>
              <a:endParaRPr kumimoji="0" lang="en-US" sz="20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6" name="Rectangle 15"/>
            <p:cNvSpPr/>
            <p:nvPr/>
          </p:nvSpPr>
          <p:spPr>
            <a:xfrm>
              <a:off x="2767399" y="3273701"/>
              <a:ext cx="1387940" cy="34827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Segoe UI" pitchFamily="34" charset="0"/>
                  <a:ea typeface="Roboto" pitchFamily="2" charset="0"/>
                  <a:cs typeface="Segoe UI" pitchFamily="34" charset="0"/>
                </a:rPr>
                <a:t>Chuyên đề </a:t>
              </a:r>
              <a:r>
                <a:rPr kumimoji="0" lang="vi-VN" sz="1800" b="1" i="0" u="none" strike="noStrike" kern="1200" cap="none" spc="0" normalizeH="0" baseline="0" noProof="0">
                  <a:ln>
                    <a:noFill/>
                  </a:ln>
                  <a:solidFill>
                    <a:prstClr val="black"/>
                  </a:solidFill>
                  <a:effectLst/>
                  <a:uLnTx/>
                  <a:uFillTx/>
                  <a:latin typeface="Segoe UI" pitchFamily="34" charset="0"/>
                  <a:ea typeface="Roboto" pitchFamily="2" charset="0"/>
                  <a:cs typeface="Segoe UI" pitchFamily="34" charset="0"/>
                </a:rPr>
                <a:t>2</a:t>
              </a:r>
              <a:endParaRPr kumimoji="0" lang="en-US" sz="18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7" name="Rectangle 16"/>
            <p:cNvSpPr/>
            <p:nvPr/>
          </p:nvSpPr>
          <p:spPr>
            <a:xfrm rot="21136819">
              <a:off x="4284283" y="1939913"/>
              <a:ext cx="1387940" cy="34827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Segoe UI" pitchFamily="34" charset="0"/>
                  <a:ea typeface="Roboto" pitchFamily="2" charset="0"/>
                  <a:cs typeface="Segoe UI" pitchFamily="34" charset="0"/>
                </a:rPr>
                <a:t>Chuyên</a:t>
              </a:r>
              <a:r>
                <a:rPr kumimoji="0" lang="en-US"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 </a:t>
              </a:r>
              <a:r>
                <a:rPr kumimoji="0" lang="en-US" sz="1800" b="1" i="0" u="none" strike="noStrike" kern="1200" cap="none" spc="0" normalizeH="0" baseline="0" noProof="0" dirty="0" err="1">
                  <a:ln>
                    <a:noFill/>
                  </a:ln>
                  <a:solidFill>
                    <a:prstClr val="black"/>
                  </a:solidFill>
                  <a:effectLst/>
                  <a:uLnTx/>
                  <a:uFillTx/>
                  <a:latin typeface="Segoe UI" pitchFamily="34" charset="0"/>
                  <a:ea typeface="Roboto" pitchFamily="2" charset="0"/>
                  <a:cs typeface="Segoe UI" pitchFamily="34" charset="0"/>
                </a:rPr>
                <a:t>đề</a:t>
              </a:r>
              <a:r>
                <a:rPr kumimoji="0" lang="en-US"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 </a:t>
              </a:r>
              <a:r>
                <a:rPr kumimoji="0" lang="vi-VN"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3</a:t>
              </a:r>
              <a:endParaRPr kumimoji="0" lang="en-US" sz="18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
          <p:nvSpPr>
            <p:cNvPr id="18" name="Rectangle 17"/>
            <p:cNvSpPr/>
            <p:nvPr/>
          </p:nvSpPr>
          <p:spPr>
            <a:xfrm rot="193715">
              <a:off x="4253803" y="2890740"/>
              <a:ext cx="1387940" cy="34827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Segoe UI" pitchFamily="34" charset="0"/>
                  <a:ea typeface="Roboto" pitchFamily="2" charset="0"/>
                  <a:cs typeface="Segoe UI" pitchFamily="34" charset="0"/>
                </a:rPr>
                <a:t>Chuyên</a:t>
              </a:r>
              <a:r>
                <a:rPr kumimoji="0" lang="en-US"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 </a:t>
              </a:r>
              <a:r>
                <a:rPr kumimoji="0" lang="en-US" sz="1800" b="1" i="0" u="none" strike="noStrike" kern="1200" cap="none" spc="0" normalizeH="0" baseline="0" noProof="0" dirty="0" err="1">
                  <a:ln>
                    <a:noFill/>
                  </a:ln>
                  <a:solidFill>
                    <a:prstClr val="black"/>
                  </a:solidFill>
                  <a:effectLst/>
                  <a:uLnTx/>
                  <a:uFillTx/>
                  <a:latin typeface="Segoe UI" pitchFamily="34" charset="0"/>
                  <a:ea typeface="Roboto" pitchFamily="2" charset="0"/>
                  <a:cs typeface="Segoe UI" pitchFamily="34" charset="0"/>
                </a:rPr>
                <a:t>đề</a:t>
              </a:r>
              <a:r>
                <a:rPr kumimoji="0" lang="en-US"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 4</a:t>
              </a:r>
              <a:endParaRPr kumimoji="0" lang="en-US" sz="1800" b="0" i="0" u="none" strike="noStrike" kern="1200" cap="none" spc="0" normalizeH="0" baseline="0" noProof="0" dirty="0">
                <a:ln>
                  <a:noFill/>
                </a:ln>
                <a:solidFill>
                  <a:prstClr val="black"/>
                </a:solidFill>
                <a:effectLst/>
                <a:uLnTx/>
                <a:uFillTx/>
                <a:latin typeface="Arial" pitchFamily="34" charset="0"/>
                <a:ea typeface="+mn-ea"/>
                <a:cs typeface="+mn-cs"/>
              </a:endParaRPr>
            </a:p>
          </p:txBody>
        </p:sp>
      </p:grpSp>
      <p:sp>
        <p:nvSpPr>
          <p:cNvPr id="4" name="Title 3"/>
          <p:cNvSpPr>
            <a:spLocks noGrp="1"/>
          </p:cNvSpPr>
          <p:nvPr>
            <p:ph type="title"/>
          </p:nvPr>
        </p:nvSpPr>
        <p:spPr/>
        <p:txBody>
          <a:bodyPr/>
          <a:lstStyle/>
          <a:p>
            <a:r>
              <a:rPr lang="en-US" dirty="0"/>
              <a:t>Chia </a:t>
            </a:r>
            <a:r>
              <a:rPr lang="en-US" dirty="0" err="1"/>
              <a:t>nhóm</a:t>
            </a:r>
            <a:r>
              <a:rPr lang="en-US" dirty="0"/>
              <a:t> </a:t>
            </a:r>
            <a:r>
              <a:rPr lang="en-US" dirty="0" err="1"/>
              <a:t>thuyết</a:t>
            </a:r>
            <a:r>
              <a:rPr lang="en-US" dirty="0"/>
              <a:t> </a:t>
            </a:r>
            <a:r>
              <a:rPr lang="en-US" dirty="0" err="1"/>
              <a:t>trình</a:t>
            </a:r>
            <a:endParaRPr lang="en-US" dirty="0"/>
          </a:p>
        </p:txBody>
      </p:sp>
      <p:sp>
        <p:nvSpPr>
          <p:cNvPr id="5" name="Content Placeholder 4"/>
          <p:cNvSpPr>
            <a:spLocks noGrp="1"/>
          </p:cNvSpPr>
          <p:nvPr>
            <p:ph idx="1"/>
          </p:nvPr>
        </p:nvSpPr>
        <p:spPr>
          <a:xfrm>
            <a:off x="1770524" y="889000"/>
            <a:ext cx="3868276" cy="3640963"/>
          </a:xfrm>
        </p:spPr>
        <p:txBody>
          <a:bodyPr>
            <a:normAutofit/>
          </a:bodyPr>
          <a:lstStyle/>
          <a:p>
            <a:r>
              <a:rPr lang="en-US" dirty="0" err="1"/>
              <a:t>Mỗi</a:t>
            </a:r>
            <a:r>
              <a:rPr lang="en-US" dirty="0"/>
              <a:t> </a:t>
            </a:r>
            <a:r>
              <a:rPr lang="en-US" dirty="0" err="1"/>
              <a:t>nhóm</a:t>
            </a:r>
            <a:r>
              <a:rPr lang="en-US" dirty="0"/>
              <a:t> </a:t>
            </a:r>
            <a:r>
              <a:rPr lang="en-US" dirty="0" err="1"/>
              <a:t>tối</a:t>
            </a:r>
            <a:r>
              <a:rPr lang="en-US" dirty="0"/>
              <a:t> </a:t>
            </a:r>
            <a:r>
              <a:rPr lang="en-US" dirty="0" err="1"/>
              <a:t>đa</a:t>
            </a:r>
            <a:r>
              <a:rPr lang="en-US" dirty="0"/>
              <a:t> 5 </a:t>
            </a:r>
            <a:r>
              <a:rPr lang="en-US" dirty="0" err="1"/>
              <a:t>sinh</a:t>
            </a:r>
            <a:r>
              <a:rPr lang="en-US" dirty="0"/>
              <a:t> </a:t>
            </a:r>
            <a:r>
              <a:rPr lang="en-US" dirty="0" err="1"/>
              <a:t>viên</a:t>
            </a:r>
            <a:endParaRPr lang="en-US" dirty="0"/>
          </a:p>
          <a:p>
            <a:r>
              <a:rPr lang="en-US" dirty="0" err="1"/>
              <a:t>Mỗi</a:t>
            </a:r>
            <a:r>
              <a:rPr lang="en-US" dirty="0"/>
              <a:t> </a:t>
            </a:r>
            <a:r>
              <a:rPr lang="en-US" dirty="0" err="1"/>
              <a:t>nhóm</a:t>
            </a:r>
            <a:r>
              <a:rPr lang="en-US" dirty="0"/>
              <a:t> </a:t>
            </a:r>
            <a:r>
              <a:rPr lang="en-US" dirty="0" err="1"/>
              <a:t>thảo</a:t>
            </a:r>
            <a:r>
              <a:rPr lang="en-US" dirty="0"/>
              <a:t> </a:t>
            </a:r>
            <a:r>
              <a:rPr lang="en-US" dirty="0" err="1"/>
              <a:t>luận</a:t>
            </a:r>
            <a:r>
              <a:rPr lang="en-US" dirty="0"/>
              <a:t> </a:t>
            </a:r>
            <a:r>
              <a:rPr lang="en-US" dirty="0" err="1"/>
              <a:t>một</a:t>
            </a:r>
            <a:r>
              <a:rPr lang="en-US" dirty="0"/>
              <a:t> </a:t>
            </a:r>
            <a:r>
              <a:rPr lang="en-US" dirty="0" err="1"/>
              <a:t>bài</a:t>
            </a:r>
            <a:r>
              <a:rPr lang="en-US" dirty="0"/>
              <a:t> </a:t>
            </a:r>
            <a:r>
              <a:rPr lang="en-US" dirty="0" err="1"/>
              <a:t>tập</a:t>
            </a:r>
            <a:r>
              <a:rPr lang="en-US" dirty="0"/>
              <a:t> </a:t>
            </a:r>
            <a:r>
              <a:rPr lang="en-US" dirty="0" err="1"/>
              <a:t>trong</a:t>
            </a:r>
            <a:r>
              <a:rPr lang="en-US" dirty="0"/>
              <a:t> lab </a:t>
            </a:r>
            <a:r>
              <a:rPr lang="en-US" dirty="0" err="1"/>
              <a:t>hoặc</a:t>
            </a:r>
            <a:r>
              <a:rPr lang="en-US" dirty="0"/>
              <a:t> GV </a:t>
            </a:r>
            <a:r>
              <a:rPr lang="en-US" dirty="0" err="1"/>
              <a:t>giao</a:t>
            </a:r>
            <a:r>
              <a:rPr lang="en-US" dirty="0"/>
              <a:t>.</a:t>
            </a:r>
          </a:p>
          <a:p>
            <a:r>
              <a:rPr lang="en-US" dirty="0"/>
              <a:t>Chọn 1-3 nhóm lên thuyết trình</a:t>
            </a:r>
          </a:p>
        </p:txBody>
      </p:sp>
      <p:pic>
        <p:nvPicPr>
          <p:cNvPr id="6" name="Picture 2" descr="C:\Users\powerpoint.vn\Downloads\64215-Latino student group.jp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524000" y="4605688"/>
            <a:ext cx="3352800" cy="2265759"/>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4719281" y="4529964"/>
            <a:ext cx="2286000" cy="2377343"/>
            <a:chOff x="3425952" y="4513804"/>
            <a:chExt cx="2286000" cy="2377343"/>
          </a:xfrm>
        </p:grpSpPr>
        <p:pic>
          <p:nvPicPr>
            <p:cNvPr id="11" name="Picture 3" descr="C:\Users\powerpoint.vn\Downloads\Students-Lined-Up.jp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r="-6573"/>
            <a:stretch/>
          </p:blipFill>
          <p:spPr bwMode="auto">
            <a:xfrm>
              <a:off x="3564492" y="4513804"/>
              <a:ext cx="2147460" cy="2344196"/>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1"/>
            <p:cNvSpPr/>
            <p:nvPr/>
          </p:nvSpPr>
          <p:spPr>
            <a:xfrm>
              <a:off x="3425952" y="4590288"/>
              <a:ext cx="725424" cy="2300859"/>
            </a:xfrm>
            <a:custGeom>
              <a:avLst/>
              <a:gdLst>
                <a:gd name="connsiteX0" fmla="*/ 603504 w 725424"/>
                <a:gd name="connsiteY0" fmla="*/ 37795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36448 w 725424"/>
                <a:gd name="connsiteY4" fmla="*/ 908304 h 2279904"/>
                <a:gd name="connsiteX5" fmla="*/ 451104 w 725424"/>
                <a:gd name="connsiteY5" fmla="*/ 877824 h 2279904"/>
                <a:gd name="connsiteX6" fmla="*/ 457200 w 725424"/>
                <a:gd name="connsiteY6" fmla="*/ 950976 h 2279904"/>
                <a:gd name="connsiteX7" fmla="*/ 493776 w 725424"/>
                <a:gd name="connsiteY7" fmla="*/ 1060704 h 2279904"/>
                <a:gd name="connsiteX8" fmla="*/ 451104 w 725424"/>
                <a:gd name="connsiteY8" fmla="*/ 1280160 h 2279904"/>
                <a:gd name="connsiteX9" fmla="*/ 451104 w 725424"/>
                <a:gd name="connsiteY9" fmla="*/ 1280160 h 2279904"/>
                <a:gd name="connsiteX10" fmla="*/ 566928 w 725424"/>
                <a:gd name="connsiteY10" fmla="*/ 1365504 h 2279904"/>
                <a:gd name="connsiteX11" fmla="*/ 597408 w 725424"/>
                <a:gd name="connsiteY11" fmla="*/ 1426464 h 2279904"/>
                <a:gd name="connsiteX12" fmla="*/ 609600 w 725424"/>
                <a:gd name="connsiteY12" fmla="*/ 1548384 h 2279904"/>
                <a:gd name="connsiteX13" fmla="*/ 560832 w 725424"/>
                <a:gd name="connsiteY13" fmla="*/ 1719072 h 2279904"/>
                <a:gd name="connsiteX14" fmla="*/ 603504 w 725424"/>
                <a:gd name="connsiteY14" fmla="*/ 1932432 h 2279904"/>
                <a:gd name="connsiteX15" fmla="*/ 676656 w 725424"/>
                <a:gd name="connsiteY15" fmla="*/ 2133600 h 2279904"/>
                <a:gd name="connsiteX16" fmla="*/ 652272 w 725424"/>
                <a:gd name="connsiteY16" fmla="*/ 2279904 h 2279904"/>
                <a:gd name="connsiteX17" fmla="*/ 335280 w 725424"/>
                <a:gd name="connsiteY17" fmla="*/ 2249424 h 2279904"/>
                <a:gd name="connsiteX18" fmla="*/ 0 w 725424"/>
                <a:gd name="connsiteY18" fmla="*/ 1493520 h 2279904"/>
                <a:gd name="connsiteX19" fmla="*/ 146304 w 725424"/>
                <a:gd name="connsiteY19" fmla="*/ 420624 h 2279904"/>
                <a:gd name="connsiteX20" fmla="*/ 304800 w 725424"/>
                <a:gd name="connsiteY20" fmla="*/ 18288 h 2279904"/>
                <a:gd name="connsiteX21" fmla="*/ 725424 w 725424"/>
                <a:gd name="connsiteY21" fmla="*/ 0 h 2279904"/>
                <a:gd name="connsiteX22" fmla="*/ 603504 w 725424"/>
                <a:gd name="connsiteY22" fmla="*/ 377952 h 2279904"/>
                <a:gd name="connsiteX0" fmla="*/ 603504 w 725424"/>
                <a:gd name="connsiteY0" fmla="*/ 37795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36448 w 725424"/>
                <a:gd name="connsiteY4" fmla="*/ 908304 h 2279904"/>
                <a:gd name="connsiteX5" fmla="*/ 451104 w 725424"/>
                <a:gd name="connsiteY5" fmla="*/ 877824 h 2279904"/>
                <a:gd name="connsiteX6" fmla="*/ 457200 w 725424"/>
                <a:gd name="connsiteY6" fmla="*/ 950976 h 2279904"/>
                <a:gd name="connsiteX7" fmla="*/ 493776 w 725424"/>
                <a:gd name="connsiteY7" fmla="*/ 1060704 h 2279904"/>
                <a:gd name="connsiteX8" fmla="*/ 451104 w 725424"/>
                <a:gd name="connsiteY8" fmla="*/ 1280160 h 2279904"/>
                <a:gd name="connsiteX9" fmla="*/ 451104 w 725424"/>
                <a:gd name="connsiteY9" fmla="*/ 1280160 h 2279904"/>
                <a:gd name="connsiteX10" fmla="*/ 566928 w 725424"/>
                <a:gd name="connsiteY10" fmla="*/ 1365504 h 2279904"/>
                <a:gd name="connsiteX11" fmla="*/ 597408 w 725424"/>
                <a:gd name="connsiteY11" fmla="*/ 1426464 h 2279904"/>
                <a:gd name="connsiteX12" fmla="*/ 609600 w 725424"/>
                <a:gd name="connsiteY12" fmla="*/ 1548384 h 2279904"/>
                <a:gd name="connsiteX13" fmla="*/ 560832 w 725424"/>
                <a:gd name="connsiteY13" fmla="*/ 1719072 h 2279904"/>
                <a:gd name="connsiteX14" fmla="*/ 603504 w 725424"/>
                <a:gd name="connsiteY14" fmla="*/ 1932432 h 2279904"/>
                <a:gd name="connsiteX15" fmla="*/ 676656 w 725424"/>
                <a:gd name="connsiteY15" fmla="*/ 2133600 h 2279904"/>
                <a:gd name="connsiteX16" fmla="*/ 652272 w 725424"/>
                <a:gd name="connsiteY16" fmla="*/ 2279904 h 2279904"/>
                <a:gd name="connsiteX17" fmla="*/ 335280 w 725424"/>
                <a:gd name="connsiteY17" fmla="*/ 2249424 h 2279904"/>
                <a:gd name="connsiteX18" fmla="*/ 0 w 725424"/>
                <a:gd name="connsiteY18" fmla="*/ 1493520 h 2279904"/>
                <a:gd name="connsiteX19" fmla="*/ 146304 w 725424"/>
                <a:gd name="connsiteY19" fmla="*/ 420624 h 2279904"/>
                <a:gd name="connsiteX20" fmla="*/ 304800 w 725424"/>
                <a:gd name="connsiteY20" fmla="*/ 18288 h 2279904"/>
                <a:gd name="connsiteX21" fmla="*/ 725424 w 725424"/>
                <a:gd name="connsiteY21" fmla="*/ 0 h 2279904"/>
                <a:gd name="connsiteX22" fmla="*/ 660273 w 725424"/>
                <a:gd name="connsiteY22" fmla="*/ 360807 h 2279904"/>
                <a:gd name="connsiteX23" fmla="*/ 603504 w 725424"/>
                <a:gd name="connsiteY23" fmla="*/ 37795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36448 w 725424"/>
                <a:gd name="connsiteY4" fmla="*/ 908304 h 2279904"/>
                <a:gd name="connsiteX5" fmla="*/ 451104 w 725424"/>
                <a:gd name="connsiteY5" fmla="*/ 877824 h 2279904"/>
                <a:gd name="connsiteX6" fmla="*/ 457200 w 725424"/>
                <a:gd name="connsiteY6" fmla="*/ 950976 h 2279904"/>
                <a:gd name="connsiteX7" fmla="*/ 493776 w 725424"/>
                <a:gd name="connsiteY7" fmla="*/ 1060704 h 2279904"/>
                <a:gd name="connsiteX8" fmla="*/ 451104 w 725424"/>
                <a:gd name="connsiteY8" fmla="*/ 1280160 h 2279904"/>
                <a:gd name="connsiteX9" fmla="*/ 451104 w 725424"/>
                <a:gd name="connsiteY9" fmla="*/ 1280160 h 2279904"/>
                <a:gd name="connsiteX10" fmla="*/ 566928 w 725424"/>
                <a:gd name="connsiteY10" fmla="*/ 1365504 h 2279904"/>
                <a:gd name="connsiteX11" fmla="*/ 597408 w 725424"/>
                <a:gd name="connsiteY11" fmla="*/ 1426464 h 2279904"/>
                <a:gd name="connsiteX12" fmla="*/ 609600 w 725424"/>
                <a:gd name="connsiteY12" fmla="*/ 1548384 h 2279904"/>
                <a:gd name="connsiteX13" fmla="*/ 560832 w 725424"/>
                <a:gd name="connsiteY13" fmla="*/ 1719072 h 2279904"/>
                <a:gd name="connsiteX14" fmla="*/ 603504 w 725424"/>
                <a:gd name="connsiteY14" fmla="*/ 1932432 h 2279904"/>
                <a:gd name="connsiteX15" fmla="*/ 676656 w 725424"/>
                <a:gd name="connsiteY15" fmla="*/ 2133600 h 2279904"/>
                <a:gd name="connsiteX16" fmla="*/ 652272 w 725424"/>
                <a:gd name="connsiteY16" fmla="*/ 2279904 h 2279904"/>
                <a:gd name="connsiteX17" fmla="*/ 335280 w 725424"/>
                <a:gd name="connsiteY17" fmla="*/ 2249424 h 2279904"/>
                <a:gd name="connsiteX18" fmla="*/ 0 w 725424"/>
                <a:gd name="connsiteY18" fmla="*/ 1493520 h 2279904"/>
                <a:gd name="connsiteX19" fmla="*/ 146304 w 725424"/>
                <a:gd name="connsiteY19" fmla="*/ 420624 h 2279904"/>
                <a:gd name="connsiteX20" fmla="*/ 304800 w 725424"/>
                <a:gd name="connsiteY20" fmla="*/ 18288 h 2279904"/>
                <a:gd name="connsiteX21" fmla="*/ 725424 w 725424"/>
                <a:gd name="connsiteY21" fmla="*/ 0 h 2279904"/>
                <a:gd name="connsiteX22" fmla="*/ 660273 w 725424"/>
                <a:gd name="connsiteY22" fmla="*/ 360807 h 2279904"/>
                <a:gd name="connsiteX23" fmla="*/ 603504 w 725424"/>
                <a:gd name="connsiteY23"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57200 w 725424"/>
                <a:gd name="connsiteY6" fmla="*/ 950976 h 2279904"/>
                <a:gd name="connsiteX7" fmla="*/ 493776 w 725424"/>
                <a:gd name="connsiteY7" fmla="*/ 1060704 h 2279904"/>
                <a:gd name="connsiteX8" fmla="*/ 451104 w 725424"/>
                <a:gd name="connsiteY8" fmla="*/ 1280160 h 2279904"/>
                <a:gd name="connsiteX9" fmla="*/ 451104 w 725424"/>
                <a:gd name="connsiteY9" fmla="*/ 1280160 h 2279904"/>
                <a:gd name="connsiteX10" fmla="*/ 566928 w 725424"/>
                <a:gd name="connsiteY10" fmla="*/ 1365504 h 2279904"/>
                <a:gd name="connsiteX11" fmla="*/ 597408 w 725424"/>
                <a:gd name="connsiteY11" fmla="*/ 1426464 h 2279904"/>
                <a:gd name="connsiteX12" fmla="*/ 609600 w 725424"/>
                <a:gd name="connsiteY12" fmla="*/ 1548384 h 2279904"/>
                <a:gd name="connsiteX13" fmla="*/ 560832 w 725424"/>
                <a:gd name="connsiteY13" fmla="*/ 1719072 h 2279904"/>
                <a:gd name="connsiteX14" fmla="*/ 603504 w 725424"/>
                <a:gd name="connsiteY14" fmla="*/ 1932432 h 2279904"/>
                <a:gd name="connsiteX15" fmla="*/ 676656 w 725424"/>
                <a:gd name="connsiteY15" fmla="*/ 2133600 h 2279904"/>
                <a:gd name="connsiteX16" fmla="*/ 652272 w 725424"/>
                <a:gd name="connsiteY16" fmla="*/ 2279904 h 2279904"/>
                <a:gd name="connsiteX17" fmla="*/ 335280 w 725424"/>
                <a:gd name="connsiteY17" fmla="*/ 2249424 h 2279904"/>
                <a:gd name="connsiteX18" fmla="*/ 0 w 725424"/>
                <a:gd name="connsiteY18" fmla="*/ 1493520 h 2279904"/>
                <a:gd name="connsiteX19" fmla="*/ 146304 w 725424"/>
                <a:gd name="connsiteY19" fmla="*/ 420624 h 2279904"/>
                <a:gd name="connsiteX20" fmla="*/ 304800 w 725424"/>
                <a:gd name="connsiteY20" fmla="*/ 18288 h 2279904"/>
                <a:gd name="connsiteX21" fmla="*/ 725424 w 725424"/>
                <a:gd name="connsiteY21" fmla="*/ 0 h 2279904"/>
                <a:gd name="connsiteX22" fmla="*/ 660273 w 725424"/>
                <a:gd name="connsiteY22" fmla="*/ 360807 h 2279904"/>
                <a:gd name="connsiteX23" fmla="*/ 603504 w 725424"/>
                <a:gd name="connsiteY23"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93776 w 725424"/>
                <a:gd name="connsiteY8" fmla="*/ 1060704 h 2279904"/>
                <a:gd name="connsiteX9" fmla="*/ 451104 w 725424"/>
                <a:gd name="connsiteY9" fmla="*/ 1280160 h 2279904"/>
                <a:gd name="connsiteX10" fmla="*/ 451104 w 725424"/>
                <a:gd name="connsiteY10" fmla="*/ 1280160 h 2279904"/>
                <a:gd name="connsiteX11" fmla="*/ 566928 w 725424"/>
                <a:gd name="connsiteY11" fmla="*/ 1365504 h 2279904"/>
                <a:gd name="connsiteX12" fmla="*/ 597408 w 725424"/>
                <a:gd name="connsiteY12" fmla="*/ 1426464 h 2279904"/>
                <a:gd name="connsiteX13" fmla="*/ 609600 w 725424"/>
                <a:gd name="connsiteY13" fmla="*/ 1548384 h 2279904"/>
                <a:gd name="connsiteX14" fmla="*/ 560832 w 725424"/>
                <a:gd name="connsiteY14" fmla="*/ 1719072 h 2279904"/>
                <a:gd name="connsiteX15" fmla="*/ 603504 w 725424"/>
                <a:gd name="connsiteY15" fmla="*/ 1932432 h 2279904"/>
                <a:gd name="connsiteX16" fmla="*/ 676656 w 725424"/>
                <a:gd name="connsiteY16" fmla="*/ 2133600 h 2279904"/>
                <a:gd name="connsiteX17" fmla="*/ 652272 w 725424"/>
                <a:gd name="connsiteY17" fmla="*/ 2279904 h 2279904"/>
                <a:gd name="connsiteX18" fmla="*/ 335280 w 725424"/>
                <a:gd name="connsiteY18" fmla="*/ 2249424 h 2279904"/>
                <a:gd name="connsiteX19" fmla="*/ 0 w 725424"/>
                <a:gd name="connsiteY19" fmla="*/ 1493520 h 2279904"/>
                <a:gd name="connsiteX20" fmla="*/ 146304 w 725424"/>
                <a:gd name="connsiteY20" fmla="*/ 420624 h 2279904"/>
                <a:gd name="connsiteX21" fmla="*/ 304800 w 725424"/>
                <a:gd name="connsiteY21" fmla="*/ 18288 h 2279904"/>
                <a:gd name="connsiteX22" fmla="*/ 725424 w 725424"/>
                <a:gd name="connsiteY22" fmla="*/ 0 h 2279904"/>
                <a:gd name="connsiteX23" fmla="*/ 660273 w 725424"/>
                <a:gd name="connsiteY23" fmla="*/ 360807 h 2279904"/>
                <a:gd name="connsiteX24" fmla="*/ 603504 w 725424"/>
                <a:gd name="connsiteY24"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93776 w 725424"/>
                <a:gd name="connsiteY8" fmla="*/ 1060704 h 2279904"/>
                <a:gd name="connsiteX9" fmla="*/ 465963 w 725424"/>
                <a:gd name="connsiteY9" fmla="*/ 1139952 h 2279904"/>
                <a:gd name="connsiteX10" fmla="*/ 451104 w 725424"/>
                <a:gd name="connsiteY10" fmla="*/ 1280160 h 2279904"/>
                <a:gd name="connsiteX11" fmla="*/ 451104 w 725424"/>
                <a:gd name="connsiteY11" fmla="*/ 1280160 h 2279904"/>
                <a:gd name="connsiteX12" fmla="*/ 566928 w 725424"/>
                <a:gd name="connsiteY12" fmla="*/ 1365504 h 2279904"/>
                <a:gd name="connsiteX13" fmla="*/ 597408 w 725424"/>
                <a:gd name="connsiteY13" fmla="*/ 1426464 h 2279904"/>
                <a:gd name="connsiteX14" fmla="*/ 609600 w 725424"/>
                <a:gd name="connsiteY14" fmla="*/ 1548384 h 2279904"/>
                <a:gd name="connsiteX15" fmla="*/ 560832 w 725424"/>
                <a:gd name="connsiteY15" fmla="*/ 1719072 h 2279904"/>
                <a:gd name="connsiteX16" fmla="*/ 603504 w 725424"/>
                <a:gd name="connsiteY16" fmla="*/ 1932432 h 2279904"/>
                <a:gd name="connsiteX17" fmla="*/ 676656 w 725424"/>
                <a:gd name="connsiteY17" fmla="*/ 2133600 h 2279904"/>
                <a:gd name="connsiteX18" fmla="*/ 652272 w 725424"/>
                <a:gd name="connsiteY18" fmla="*/ 2279904 h 2279904"/>
                <a:gd name="connsiteX19" fmla="*/ 335280 w 725424"/>
                <a:gd name="connsiteY19" fmla="*/ 2249424 h 2279904"/>
                <a:gd name="connsiteX20" fmla="*/ 0 w 725424"/>
                <a:gd name="connsiteY20" fmla="*/ 1493520 h 2279904"/>
                <a:gd name="connsiteX21" fmla="*/ 146304 w 725424"/>
                <a:gd name="connsiteY21" fmla="*/ 420624 h 2279904"/>
                <a:gd name="connsiteX22" fmla="*/ 304800 w 725424"/>
                <a:gd name="connsiteY22" fmla="*/ 18288 h 2279904"/>
                <a:gd name="connsiteX23" fmla="*/ 725424 w 725424"/>
                <a:gd name="connsiteY23" fmla="*/ 0 h 2279904"/>
                <a:gd name="connsiteX24" fmla="*/ 660273 w 725424"/>
                <a:gd name="connsiteY24" fmla="*/ 360807 h 2279904"/>
                <a:gd name="connsiteX25" fmla="*/ 603504 w 725424"/>
                <a:gd name="connsiteY25"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93776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566928 w 725424"/>
                <a:gd name="connsiteY12" fmla="*/ 1365504 h 2279904"/>
                <a:gd name="connsiteX13" fmla="*/ 597408 w 725424"/>
                <a:gd name="connsiteY13" fmla="*/ 1426464 h 2279904"/>
                <a:gd name="connsiteX14" fmla="*/ 609600 w 725424"/>
                <a:gd name="connsiteY14" fmla="*/ 1548384 h 2279904"/>
                <a:gd name="connsiteX15" fmla="*/ 560832 w 725424"/>
                <a:gd name="connsiteY15" fmla="*/ 1719072 h 2279904"/>
                <a:gd name="connsiteX16" fmla="*/ 603504 w 725424"/>
                <a:gd name="connsiteY16" fmla="*/ 1932432 h 2279904"/>
                <a:gd name="connsiteX17" fmla="*/ 676656 w 725424"/>
                <a:gd name="connsiteY17" fmla="*/ 2133600 h 2279904"/>
                <a:gd name="connsiteX18" fmla="*/ 652272 w 725424"/>
                <a:gd name="connsiteY18" fmla="*/ 2279904 h 2279904"/>
                <a:gd name="connsiteX19" fmla="*/ 335280 w 725424"/>
                <a:gd name="connsiteY19" fmla="*/ 2249424 h 2279904"/>
                <a:gd name="connsiteX20" fmla="*/ 0 w 725424"/>
                <a:gd name="connsiteY20" fmla="*/ 1493520 h 2279904"/>
                <a:gd name="connsiteX21" fmla="*/ 146304 w 725424"/>
                <a:gd name="connsiteY21" fmla="*/ 420624 h 2279904"/>
                <a:gd name="connsiteX22" fmla="*/ 304800 w 725424"/>
                <a:gd name="connsiteY22" fmla="*/ 18288 h 2279904"/>
                <a:gd name="connsiteX23" fmla="*/ 725424 w 725424"/>
                <a:gd name="connsiteY23" fmla="*/ 0 h 2279904"/>
                <a:gd name="connsiteX24" fmla="*/ 660273 w 725424"/>
                <a:gd name="connsiteY24" fmla="*/ 360807 h 2279904"/>
                <a:gd name="connsiteX25" fmla="*/ 603504 w 725424"/>
                <a:gd name="connsiteY25"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566928 w 725424"/>
                <a:gd name="connsiteY12" fmla="*/ 1365504 h 2279904"/>
                <a:gd name="connsiteX13" fmla="*/ 597408 w 725424"/>
                <a:gd name="connsiteY13" fmla="*/ 1426464 h 2279904"/>
                <a:gd name="connsiteX14" fmla="*/ 609600 w 725424"/>
                <a:gd name="connsiteY14" fmla="*/ 1548384 h 2279904"/>
                <a:gd name="connsiteX15" fmla="*/ 560832 w 725424"/>
                <a:gd name="connsiteY15" fmla="*/ 1719072 h 2279904"/>
                <a:gd name="connsiteX16" fmla="*/ 603504 w 725424"/>
                <a:gd name="connsiteY16" fmla="*/ 1932432 h 2279904"/>
                <a:gd name="connsiteX17" fmla="*/ 676656 w 725424"/>
                <a:gd name="connsiteY17" fmla="*/ 2133600 h 2279904"/>
                <a:gd name="connsiteX18" fmla="*/ 652272 w 725424"/>
                <a:gd name="connsiteY18" fmla="*/ 2279904 h 2279904"/>
                <a:gd name="connsiteX19" fmla="*/ 335280 w 725424"/>
                <a:gd name="connsiteY19" fmla="*/ 2249424 h 2279904"/>
                <a:gd name="connsiteX20" fmla="*/ 0 w 725424"/>
                <a:gd name="connsiteY20" fmla="*/ 1493520 h 2279904"/>
                <a:gd name="connsiteX21" fmla="*/ 146304 w 725424"/>
                <a:gd name="connsiteY21" fmla="*/ 420624 h 2279904"/>
                <a:gd name="connsiteX22" fmla="*/ 304800 w 725424"/>
                <a:gd name="connsiteY22" fmla="*/ 18288 h 2279904"/>
                <a:gd name="connsiteX23" fmla="*/ 725424 w 725424"/>
                <a:gd name="connsiteY23" fmla="*/ 0 h 2279904"/>
                <a:gd name="connsiteX24" fmla="*/ 660273 w 725424"/>
                <a:gd name="connsiteY24" fmla="*/ 360807 h 2279904"/>
                <a:gd name="connsiteX25" fmla="*/ 603504 w 725424"/>
                <a:gd name="connsiteY25"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6928 w 725424"/>
                <a:gd name="connsiteY13" fmla="*/ 1365504 h 2279904"/>
                <a:gd name="connsiteX14" fmla="*/ 597408 w 725424"/>
                <a:gd name="connsiteY14" fmla="*/ 1426464 h 2279904"/>
                <a:gd name="connsiteX15" fmla="*/ 609600 w 725424"/>
                <a:gd name="connsiteY15" fmla="*/ 1548384 h 2279904"/>
                <a:gd name="connsiteX16" fmla="*/ 560832 w 725424"/>
                <a:gd name="connsiteY16" fmla="*/ 1719072 h 2279904"/>
                <a:gd name="connsiteX17" fmla="*/ 603504 w 725424"/>
                <a:gd name="connsiteY17" fmla="*/ 1932432 h 2279904"/>
                <a:gd name="connsiteX18" fmla="*/ 676656 w 725424"/>
                <a:gd name="connsiteY18" fmla="*/ 2133600 h 2279904"/>
                <a:gd name="connsiteX19" fmla="*/ 652272 w 725424"/>
                <a:gd name="connsiteY19" fmla="*/ 2279904 h 2279904"/>
                <a:gd name="connsiteX20" fmla="*/ 335280 w 725424"/>
                <a:gd name="connsiteY20" fmla="*/ 2249424 h 2279904"/>
                <a:gd name="connsiteX21" fmla="*/ 0 w 725424"/>
                <a:gd name="connsiteY21" fmla="*/ 1493520 h 2279904"/>
                <a:gd name="connsiteX22" fmla="*/ 146304 w 725424"/>
                <a:gd name="connsiteY22" fmla="*/ 420624 h 2279904"/>
                <a:gd name="connsiteX23" fmla="*/ 304800 w 725424"/>
                <a:gd name="connsiteY23" fmla="*/ 18288 h 2279904"/>
                <a:gd name="connsiteX24" fmla="*/ 725424 w 725424"/>
                <a:gd name="connsiteY24" fmla="*/ 0 h 2279904"/>
                <a:gd name="connsiteX25" fmla="*/ 660273 w 725424"/>
                <a:gd name="connsiteY25" fmla="*/ 360807 h 2279904"/>
                <a:gd name="connsiteX26" fmla="*/ 603504 w 725424"/>
                <a:gd name="connsiteY26"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6928 w 725424"/>
                <a:gd name="connsiteY13" fmla="*/ 1365504 h 2279904"/>
                <a:gd name="connsiteX14" fmla="*/ 641223 w 725424"/>
                <a:gd name="connsiteY14" fmla="*/ 1343787 h 2279904"/>
                <a:gd name="connsiteX15" fmla="*/ 597408 w 725424"/>
                <a:gd name="connsiteY15" fmla="*/ 1426464 h 2279904"/>
                <a:gd name="connsiteX16" fmla="*/ 609600 w 725424"/>
                <a:gd name="connsiteY16" fmla="*/ 1548384 h 2279904"/>
                <a:gd name="connsiteX17" fmla="*/ 560832 w 725424"/>
                <a:gd name="connsiteY17" fmla="*/ 1719072 h 2279904"/>
                <a:gd name="connsiteX18" fmla="*/ 603504 w 725424"/>
                <a:gd name="connsiteY18" fmla="*/ 1932432 h 2279904"/>
                <a:gd name="connsiteX19" fmla="*/ 676656 w 725424"/>
                <a:gd name="connsiteY19" fmla="*/ 2133600 h 2279904"/>
                <a:gd name="connsiteX20" fmla="*/ 652272 w 725424"/>
                <a:gd name="connsiteY20" fmla="*/ 2279904 h 2279904"/>
                <a:gd name="connsiteX21" fmla="*/ 335280 w 725424"/>
                <a:gd name="connsiteY21" fmla="*/ 2249424 h 2279904"/>
                <a:gd name="connsiteX22" fmla="*/ 0 w 725424"/>
                <a:gd name="connsiteY22" fmla="*/ 1493520 h 2279904"/>
                <a:gd name="connsiteX23" fmla="*/ 146304 w 725424"/>
                <a:gd name="connsiteY23" fmla="*/ 420624 h 2279904"/>
                <a:gd name="connsiteX24" fmla="*/ 304800 w 725424"/>
                <a:gd name="connsiteY24" fmla="*/ 18288 h 2279904"/>
                <a:gd name="connsiteX25" fmla="*/ 725424 w 725424"/>
                <a:gd name="connsiteY25" fmla="*/ 0 h 2279904"/>
                <a:gd name="connsiteX26" fmla="*/ 660273 w 725424"/>
                <a:gd name="connsiteY26" fmla="*/ 360807 h 2279904"/>
                <a:gd name="connsiteX27" fmla="*/ 603504 w 725424"/>
                <a:gd name="connsiteY27"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6928 w 725424"/>
                <a:gd name="connsiteY13" fmla="*/ 1365504 h 2279904"/>
                <a:gd name="connsiteX14" fmla="*/ 641223 w 725424"/>
                <a:gd name="connsiteY14" fmla="*/ 1343787 h 2279904"/>
                <a:gd name="connsiteX15" fmla="*/ 597408 w 725424"/>
                <a:gd name="connsiteY15" fmla="*/ 1426464 h 2279904"/>
                <a:gd name="connsiteX16" fmla="*/ 609600 w 725424"/>
                <a:gd name="connsiteY16" fmla="*/ 1548384 h 2279904"/>
                <a:gd name="connsiteX17" fmla="*/ 560832 w 725424"/>
                <a:gd name="connsiteY17" fmla="*/ 1719072 h 2279904"/>
                <a:gd name="connsiteX18" fmla="*/ 603504 w 725424"/>
                <a:gd name="connsiteY18" fmla="*/ 1932432 h 2279904"/>
                <a:gd name="connsiteX19" fmla="*/ 676656 w 725424"/>
                <a:gd name="connsiteY19" fmla="*/ 2133600 h 2279904"/>
                <a:gd name="connsiteX20" fmla="*/ 652272 w 725424"/>
                <a:gd name="connsiteY20" fmla="*/ 2279904 h 2279904"/>
                <a:gd name="connsiteX21" fmla="*/ 335280 w 725424"/>
                <a:gd name="connsiteY21" fmla="*/ 2249424 h 2279904"/>
                <a:gd name="connsiteX22" fmla="*/ 0 w 725424"/>
                <a:gd name="connsiteY22" fmla="*/ 1493520 h 2279904"/>
                <a:gd name="connsiteX23" fmla="*/ 146304 w 725424"/>
                <a:gd name="connsiteY23" fmla="*/ 420624 h 2279904"/>
                <a:gd name="connsiteX24" fmla="*/ 304800 w 725424"/>
                <a:gd name="connsiteY24" fmla="*/ 18288 h 2279904"/>
                <a:gd name="connsiteX25" fmla="*/ 725424 w 725424"/>
                <a:gd name="connsiteY25" fmla="*/ 0 h 2279904"/>
                <a:gd name="connsiteX26" fmla="*/ 660273 w 725424"/>
                <a:gd name="connsiteY26" fmla="*/ 360807 h 2279904"/>
                <a:gd name="connsiteX27" fmla="*/ 603504 w 725424"/>
                <a:gd name="connsiteY27"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6928 w 725424"/>
                <a:gd name="connsiteY13" fmla="*/ 1365504 h 2279904"/>
                <a:gd name="connsiteX14" fmla="*/ 641223 w 725424"/>
                <a:gd name="connsiteY14" fmla="*/ 1343787 h 2279904"/>
                <a:gd name="connsiteX15" fmla="*/ 620268 w 725424"/>
                <a:gd name="connsiteY15" fmla="*/ 1447419 h 2279904"/>
                <a:gd name="connsiteX16" fmla="*/ 609600 w 725424"/>
                <a:gd name="connsiteY16" fmla="*/ 1548384 h 2279904"/>
                <a:gd name="connsiteX17" fmla="*/ 560832 w 725424"/>
                <a:gd name="connsiteY17" fmla="*/ 1719072 h 2279904"/>
                <a:gd name="connsiteX18" fmla="*/ 603504 w 725424"/>
                <a:gd name="connsiteY18" fmla="*/ 1932432 h 2279904"/>
                <a:gd name="connsiteX19" fmla="*/ 676656 w 725424"/>
                <a:gd name="connsiteY19" fmla="*/ 2133600 h 2279904"/>
                <a:gd name="connsiteX20" fmla="*/ 652272 w 725424"/>
                <a:gd name="connsiteY20" fmla="*/ 2279904 h 2279904"/>
                <a:gd name="connsiteX21" fmla="*/ 335280 w 725424"/>
                <a:gd name="connsiteY21" fmla="*/ 2249424 h 2279904"/>
                <a:gd name="connsiteX22" fmla="*/ 0 w 725424"/>
                <a:gd name="connsiteY22" fmla="*/ 1493520 h 2279904"/>
                <a:gd name="connsiteX23" fmla="*/ 146304 w 725424"/>
                <a:gd name="connsiteY23" fmla="*/ 420624 h 2279904"/>
                <a:gd name="connsiteX24" fmla="*/ 304800 w 725424"/>
                <a:gd name="connsiteY24" fmla="*/ 18288 h 2279904"/>
                <a:gd name="connsiteX25" fmla="*/ 725424 w 725424"/>
                <a:gd name="connsiteY25" fmla="*/ 0 h 2279904"/>
                <a:gd name="connsiteX26" fmla="*/ 660273 w 725424"/>
                <a:gd name="connsiteY26" fmla="*/ 360807 h 2279904"/>
                <a:gd name="connsiteX27" fmla="*/ 603504 w 725424"/>
                <a:gd name="connsiteY27"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8833 w 725424"/>
                <a:gd name="connsiteY13" fmla="*/ 1352169 h 2279904"/>
                <a:gd name="connsiteX14" fmla="*/ 641223 w 725424"/>
                <a:gd name="connsiteY14" fmla="*/ 1343787 h 2279904"/>
                <a:gd name="connsiteX15" fmla="*/ 620268 w 725424"/>
                <a:gd name="connsiteY15" fmla="*/ 1447419 h 2279904"/>
                <a:gd name="connsiteX16" fmla="*/ 609600 w 725424"/>
                <a:gd name="connsiteY16" fmla="*/ 1548384 h 2279904"/>
                <a:gd name="connsiteX17" fmla="*/ 560832 w 725424"/>
                <a:gd name="connsiteY17" fmla="*/ 1719072 h 2279904"/>
                <a:gd name="connsiteX18" fmla="*/ 603504 w 725424"/>
                <a:gd name="connsiteY18" fmla="*/ 1932432 h 2279904"/>
                <a:gd name="connsiteX19" fmla="*/ 676656 w 725424"/>
                <a:gd name="connsiteY19" fmla="*/ 2133600 h 2279904"/>
                <a:gd name="connsiteX20" fmla="*/ 652272 w 725424"/>
                <a:gd name="connsiteY20" fmla="*/ 2279904 h 2279904"/>
                <a:gd name="connsiteX21" fmla="*/ 335280 w 725424"/>
                <a:gd name="connsiteY21" fmla="*/ 2249424 h 2279904"/>
                <a:gd name="connsiteX22" fmla="*/ 0 w 725424"/>
                <a:gd name="connsiteY22" fmla="*/ 1493520 h 2279904"/>
                <a:gd name="connsiteX23" fmla="*/ 146304 w 725424"/>
                <a:gd name="connsiteY23" fmla="*/ 420624 h 2279904"/>
                <a:gd name="connsiteX24" fmla="*/ 304800 w 725424"/>
                <a:gd name="connsiteY24" fmla="*/ 18288 h 2279904"/>
                <a:gd name="connsiteX25" fmla="*/ 725424 w 725424"/>
                <a:gd name="connsiteY25" fmla="*/ 0 h 2279904"/>
                <a:gd name="connsiteX26" fmla="*/ 660273 w 725424"/>
                <a:gd name="connsiteY26" fmla="*/ 360807 h 2279904"/>
                <a:gd name="connsiteX27" fmla="*/ 603504 w 725424"/>
                <a:gd name="connsiteY27"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8833 w 725424"/>
                <a:gd name="connsiteY13" fmla="*/ 1352169 h 2279904"/>
                <a:gd name="connsiteX14" fmla="*/ 641223 w 725424"/>
                <a:gd name="connsiteY14" fmla="*/ 1343787 h 2279904"/>
                <a:gd name="connsiteX15" fmla="*/ 658368 w 725424"/>
                <a:gd name="connsiteY15" fmla="*/ 1357122 h 2279904"/>
                <a:gd name="connsiteX16" fmla="*/ 620268 w 725424"/>
                <a:gd name="connsiteY16" fmla="*/ 1447419 h 2279904"/>
                <a:gd name="connsiteX17" fmla="*/ 609600 w 725424"/>
                <a:gd name="connsiteY17" fmla="*/ 1548384 h 2279904"/>
                <a:gd name="connsiteX18" fmla="*/ 560832 w 725424"/>
                <a:gd name="connsiteY18" fmla="*/ 1719072 h 2279904"/>
                <a:gd name="connsiteX19" fmla="*/ 603504 w 725424"/>
                <a:gd name="connsiteY19" fmla="*/ 1932432 h 2279904"/>
                <a:gd name="connsiteX20" fmla="*/ 676656 w 725424"/>
                <a:gd name="connsiteY20" fmla="*/ 2133600 h 2279904"/>
                <a:gd name="connsiteX21" fmla="*/ 652272 w 725424"/>
                <a:gd name="connsiteY21" fmla="*/ 2279904 h 2279904"/>
                <a:gd name="connsiteX22" fmla="*/ 335280 w 725424"/>
                <a:gd name="connsiteY22" fmla="*/ 2249424 h 2279904"/>
                <a:gd name="connsiteX23" fmla="*/ 0 w 725424"/>
                <a:gd name="connsiteY23" fmla="*/ 1493520 h 2279904"/>
                <a:gd name="connsiteX24" fmla="*/ 146304 w 725424"/>
                <a:gd name="connsiteY24" fmla="*/ 420624 h 2279904"/>
                <a:gd name="connsiteX25" fmla="*/ 304800 w 725424"/>
                <a:gd name="connsiteY25" fmla="*/ 18288 h 2279904"/>
                <a:gd name="connsiteX26" fmla="*/ 725424 w 725424"/>
                <a:gd name="connsiteY26" fmla="*/ 0 h 2279904"/>
                <a:gd name="connsiteX27" fmla="*/ 660273 w 725424"/>
                <a:gd name="connsiteY27" fmla="*/ 360807 h 2279904"/>
                <a:gd name="connsiteX28" fmla="*/ 603504 w 725424"/>
                <a:gd name="connsiteY28"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8833 w 725424"/>
                <a:gd name="connsiteY13" fmla="*/ 1352169 h 2279904"/>
                <a:gd name="connsiteX14" fmla="*/ 641223 w 725424"/>
                <a:gd name="connsiteY14" fmla="*/ 1343787 h 2279904"/>
                <a:gd name="connsiteX15" fmla="*/ 658368 w 725424"/>
                <a:gd name="connsiteY15" fmla="*/ 1357122 h 2279904"/>
                <a:gd name="connsiteX16" fmla="*/ 627888 w 725424"/>
                <a:gd name="connsiteY16" fmla="*/ 1453134 h 2279904"/>
                <a:gd name="connsiteX17" fmla="*/ 609600 w 725424"/>
                <a:gd name="connsiteY17" fmla="*/ 1548384 h 2279904"/>
                <a:gd name="connsiteX18" fmla="*/ 560832 w 725424"/>
                <a:gd name="connsiteY18" fmla="*/ 1719072 h 2279904"/>
                <a:gd name="connsiteX19" fmla="*/ 603504 w 725424"/>
                <a:gd name="connsiteY19" fmla="*/ 1932432 h 2279904"/>
                <a:gd name="connsiteX20" fmla="*/ 676656 w 725424"/>
                <a:gd name="connsiteY20" fmla="*/ 2133600 h 2279904"/>
                <a:gd name="connsiteX21" fmla="*/ 652272 w 725424"/>
                <a:gd name="connsiteY21" fmla="*/ 2279904 h 2279904"/>
                <a:gd name="connsiteX22" fmla="*/ 335280 w 725424"/>
                <a:gd name="connsiteY22" fmla="*/ 2249424 h 2279904"/>
                <a:gd name="connsiteX23" fmla="*/ 0 w 725424"/>
                <a:gd name="connsiteY23" fmla="*/ 1493520 h 2279904"/>
                <a:gd name="connsiteX24" fmla="*/ 146304 w 725424"/>
                <a:gd name="connsiteY24" fmla="*/ 420624 h 2279904"/>
                <a:gd name="connsiteX25" fmla="*/ 304800 w 725424"/>
                <a:gd name="connsiteY25" fmla="*/ 18288 h 2279904"/>
                <a:gd name="connsiteX26" fmla="*/ 725424 w 725424"/>
                <a:gd name="connsiteY26" fmla="*/ 0 h 2279904"/>
                <a:gd name="connsiteX27" fmla="*/ 660273 w 725424"/>
                <a:gd name="connsiteY27" fmla="*/ 360807 h 2279904"/>
                <a:gd name="connsiteX28" fmla="*/ 603504 w 725424"/>
                <a:gd name="connsiteY28"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8833 w 725424"/>
                <a:gd name="connsiteY13" fmla="*/ 1352169 h 2279904"/>
                <a:gd name="connsiteX14" fmla="*/ 641223 w 725424"/>
                <a:gd name="connsiteY14" fmla="*/ 1343787 h 2279904"/>
                <a:gd name="connsiteX15" fmla="*/ 658368 w 725424"/>
                <a:gd name="connsiteY15" fmla="*/ 1357122 h 2279904"/>
                <a:gd name="connsiteX16" fmla="*/ 635508 w 725424"/>
                <a:gd name="connsiteY16" fmla="*/ 1395222 h 2279904"/>
                <a:gd name="connsiteX17" fmla="*/ 627888 w 725424"/>
                <a:gd name="connsiteY17" fmla="*/ 1453134 h 2279904"/>
                <a:gd name="connsiteX18" fmla="*/ 609600 w 725424"/>
                <a:gd name="connsiteY18" fmla="*/ 1548384 h 2279904"/>
                <a:gd name="connsiteX19" fmla="*/ 560832 w 725424"/>
                <a:gd name="connsiteY19" fmla="*/ 1719072 h 2279904"/>
                <a:gd name="connsiteX20" fmla="*/ 603504 w 725424"/>
                <a:gd name="connsiteY20" fmla="*/ 1932432 h 2279904"/>
                <a:gd name="connsiteX21" fmla="*/ 676656 w 725424"/>
                <a:gd name="connsiteY21" fmla="*/ 2133600 h 2279904"/>
                <a:gd name="connsiteX22" fmla="*/ 652272 w 725424"/>
                <a:gd name="connsiteY22" fmla="*/ 2279904 h 2279904"/>
                <a:gd name="connsiteX23" fmla="*/ 335280 w 725424"/>
                <a:gd name="connsiteY23" fmla="*/ 2249424 h 2279904"/>
                <a:gd name="connsiteX24" fmla="*/ 0 w 725424"/>
                <a:gd name="connsiteY24" fmla="*/ 1493520 h 2279904"/>
                <a:gd name="connsiteX25" fmla="*/ 146304 w 725424"/>
                <a:gd name="connsiteY25" fmla="*/ 420624 h 2279904"/>
                <a:gd name="connsiteX26" fmla="*/ 304800 w 725424"/>
                <a:gd name="connsiteY26" fmla="*/ 18288 h 2279904"/>
                <a:gd name="connsiteX27" fmla="*/ 725424 w 725424"/>
                <a:gd name="connsiteY27" fmla="*/ 0 h 2279904"/>
                <a:gd name="connsiteX28" fmla="*/ 660273 w 725424"/>
                <a:gd name="connsiteY28" fmla="*/ 360807 h 2279904"/>
                <a:gd name="connsiteX29" fmla="*/ 603504 w 725424"/>
                <a:gd name="connsiteY29"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1104 w 725424"/>
                <a:gd name="connsiteY12" fmla="*/ 1280160 h 2279904"/>
                <a:gd name="connsiteX13" fmla="*/ 486918 w 725424"/>
                <a:gd name="connsiteY13" fmla="*/ 1328547 h 2279904"/>
                <a:gd name="connsiteX14" fmla="*/ 568833 w 725424"/>
                <a:gd name="connsiteY14" fmla="*/ 1352169 h 2279904"/>
                <a:gd name="connsiteX15" fmla="*/ 641223 w 725424"/>
                <a:gd name="connsiteY15" fmla="*/ 1343787 h 2279904"/>
                <a:gd name="connsiteX16" fmla="*/ 658368 w 725424"/>
                <a:gd name="connsiteY16" fmla="*/ 1357122 h 2279904"/>
                <a:gd name="connsiteX17" fmla="*/ 635508 w 725424"/>
                <a:gd name="connsiteY17" fmla="*/ 1395222 h 2279904"/>
                <a:gd name="connsiteX18" fmla="*/ 627888 w 725424"/>
                <a:gd name="connsiteY18" fmla="*/ 1453134 h 2279904"/>
                <a:gd name="connsiteX19" fmla="*/ 609600 w 725424"/>
                <a:gd name="connsiteY19" fmla="*/ 1548384 h 2279904"/>
                <a:gd name="connsiteX20" fmla="*/ 560832 w 725424"/>
                <a:gd name="connsiteY20" fmla="*/ 1719072 h 2279904"/>
                <a:gd name="connsiteX21" fmla="*/ 603504 w 725424"/>
                <a:gd name="connsiteY21" fmla="*/ 1932432 h 2279904"/>
                <a:gd name="connsiteX22" fmla="*/ 676656 w 725424"/>
                <a:gd name="connsiteY22" fmla="*/ 2133600 h 2279904"/>
                <a:gd name="connsiteX23" fmla="*/ 652272 w 725424"/>
                <a:gd name="connsiteY23" fmla="*/ 2279904 h 2279904"/>
                <a:gd name="connsiteX24" fmla="*/ 335280 w 725424"/>
                <a:gd name="connsiteY24" fmla="*/ 2249424 h 2279904"/>
                <a:gd name="connsiteX25" fmla="*/ 0 w 725424"/>
                <a:gd name="connsiteY25" fmla="*/ 1493520 h 2279904"/>
                <a:gd name="connsiteX26" fmla="*/ 146304 w 725424"/>
                <a:gd name="connsiteY26" fmla="*/ 420624 h 2279904"/>
                <a:gd name="connsiteX27" fmla="*/ 304800 w 725424"/>
                <a:gd name="connsiteY27" fmla="*/ 18288 h 2279904"/>
                <a:gd name="connsiteX28" fmla="*/ 725424 w 725424"/>
                <a:gd name="connsiteY28" fmla="*/ 0 h 2279904"/>
                <a:gd name="connsiteX29" fmla="*/ 660273 w 725424"/>
                <a:gd name="connsiteY29" fmla="*/ 360807 h 2279904"/>
                <a:gd name="connsiteX30" fmla="*/ 603504 w 725424"/>
                <a:gd name="connsiteY30"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41223 w 725424"/>
                <a:gd name="connsiteY15" fmla="*/ 1343787 h 2279904"/>
                <a:gd name="connsiteX16" fmla="*/ 658368 w 725424"/>
                <a:gd name="connsiteY16" fmla="*/ 1357122 h 2279904"/>
                <a:gd name="connsiteX17" fmla="*/ 635508 w 725424"/>
                <a:gd name="connsiteY17" fmla="*/ 1395222 h 2279904"/>
                <a:gd name="connsiteX18" fmla="*/ 627888 w 725424"/>
                <a:gd name="connsiteY18" fmla="*/ 1453134 h 2279904"/>
                <a:gd name="connsiteX19" fmla="*/ 609600 w 725424"/>
                <a:gd name="connsiteY19" fmla="*/ 1548384 h 2279904"/>
                <a:gd name="connsiteX20" fmla="*/ 560832 w 725424"/>
                <a:gd name="connsiteY20" fmla="*/ 1719072 h 2279904"/>
                <a:gd name="connsiteX21" fmla="*/ 603504 w 725424"/>
                <a:gd name="connsiteY21" fmla="*/ 1932432 h 2279904"/>
                <a:gd name="connsiteX22" fmla="*/ 676656 w 725424"/>
                <a:gd name="connsiteY22" fmla="*/ 2133600 h 2279904"/>
                <a:gd name="connsiteX23" fmla="*/ 652272 w 725424"/>
                <a:gd name="connsiteY23" fmla="*/ 2279904 h 2279904"/>
                <a:gd name="connsiteX24" fmla="*/ 335280 w 725424"/>
                <a:gd name="connsiteY24" fmla="*/ 2249424 h 2279904"/>
                <a:gd name="connsiteX25" fmla="*/ 0 w 725424"/>
                <a:gd name="connsiteY25" fmla="*/ 1493520 h 2279904"/>
                <a:gd name="connsiteX26" fmla="*/ 146304 w 725424"/>
                <a:gd name="connsiteY26" fmla="*/ 420624 h 2279904"/>
                <a:gd name="connsiteX27" fmla="*/ 304800 w 725424"/>
                <a:gd name="connsiteY27" fmla="*/ 18288 h 2279904"/>
                <a:gd name="connsiteX28" fmla="*/ 725424 w 725424"/>
                <a:gd name="connsiteY28" fmla="*/ 0 h 2279904"/>
                <a:gd name="connsiteX29" fmla="*/ 660273 w 725424"/>
                <a:gd name="connsiteY29" fmla="*/ 360807 h 2279904"/>
                <a:gd name="connsiteX30" fmla="*/ 603504 w 725424"/>
                <a:gd name="connsiteY30"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41223 w 725424"/>
                <a:gd name="connsiteY16" fmla="*/ 1343787 h 2279904"/>
                <a:gd name="connsiteX17" fmla="*/ 658368 w 725424"/>
                <a:gd name="connsiteY17" fmla="*/ 1357122 h 2279904"/>
                <a:gd name="connsiteX18" fmla="*/ 635508 w 725424"/>
                <a:gd name="connsiteY18" fmla="*/ 1395222 h 2279904"/>
                <a:gd name="connsiteX19" fmla="*/ 627888 w 725424"/>
                <a:gd name="connsiteY19" fmla="*/ 1453134 h 2279904"/>
                <a:gd name="connsiteX20" fmla="*/ 609600 w 725424"/>
                <a:gd name="connsiteY20" fmla="*/ 1548384 h 2279904"/>
                <a:gd name="connsiteX21" fmla="*/ 560832 w 725424"/>
                <a:gd name="connsiteY21" fmla="*/ 1719072 h 2279904"/>
                <a:gd name="connsiteX22" fmla="*/ 603504 w 725424"/>
                <a:gd name="connsiteY22" fmla="*/ 1932432 h 2279904"/>
                <a:gd name="connsiteX23" fmla="*/ 676656 w 725424"/>
                <a:gd name="connsiteY23" fmla="*/ 2133600 h 2279904"/>
                <a:gd name="connsiteX24" fmla="*/ 652272 w 725424"/>
                <a:gd name="connsiteY24" fmla="*/ 2279904 h 2279904"/>
                <a:gd name="connsiteX25" fmla="*/ 335280 w 725424"/>
                <a:gd name="connsiteY25" fmla="*/ 2249424 h 2279904"/>
                <a:gd name="connsiteX26" fmla="*/ 0 w 725424"/>
                <a:gd name="connsiteY26" fmla="*/ 1493520 h 2279904"/>
                <a:gd name="connsiteX27" fmla="*/ 146304 w 725424"/>
                <a:gd name="connsiteY27" fmla="*/ 420624 h 2279904"/>
                <a:gd name="connsiteX28" fmla="*/ 304800 w 725424"/>
                <a:gd name="connsiteY28" fmla="*/ 18288 h 2279904"/>
                <a:gd name="connsiteX29" fmla="*/ 725424 w 725424"/>
                <a:gd name="connsiteY29" fmla="*/ 0 h 2279904"/>
                <a:gd name="connsiteX30" fmla="*/ 660273 w 725424"/>
                <a:gd name="connsiteY30" fmla="*/ 360807 h 2279904"/>
                <a:gd name="connsiteX31" fmla="*/ 603504 w 725424"/>
                <a:gd name="connsiteY31"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5508 w 725424"/>
                <a:gd name="connsiteY18" fmla="*/ 1395222 h 2279904"/>
                <a:gd name="connsiteX19" fmla="*/ 627888 w 725424"/>
                <a:gd name="connsiteY19" fmla="*/ 1453134 h 2279904"/>
                <a:gd name="connsiteX20" fmla="*/ 609600 w 725424"/>
                <a:gd name="connsiteY20" fmla="*/ 1548384 h 2279904"/>
                <a:gd name="connsiteX21" fmla="*/ 560832 w 725424"/>
                <a:gd name="connsiteY21" fmla="*/ 1719072 h 2279904"/>
                <a:gd name="connsiteX22" fmla="*/ 603504 w 725424"/>
                <a:gd name="connsiteY22" fmla="*/ 1932432 h 2279904"/>
                <a:gd name="connsiteX23" fmla="*/ 676656 w 725424"/>
                <a:gd name="connsiteY23" fmla="*/ 2133600 h 2279904"/>
                <a:gd name="connsiteX24" fmla="*/ 652272 w 725424"/>
                <a:gd name="connsiteY24" fmla="*/ 2279904 h 2279904"/>
                <a:gd name="connsiteX25" fmla="*/ 335280 w 725424"/>
                <a:gd name="connsiteY25" fmla="*/ 2249424 h 2279904"/>
                <a:gd name="connsiteX26" fmla="*/ 0 w 725424"/>
                <a:gd name="connsiteY26" fmla="*/ 1493520 h 2279904"/>
                <a:gd name="connsiteX27" fmla="*/ 146304 w 725424"/>
                <a:gd name="connsiteY27" fmla="*/ 420624 h 2279904"/>
                <a:gd name="connsiteX28" fmla="*/ 304800 w 725424"/>
                <a:gd name="connsiteY28" fmla="*/ 18288 h 2279904"/>
                <a:gd name="connsiteX29" fmla="*/ 725424 w 725424"/>
                <a:gd name="connsiteY29" fmla="*/ 0 h 2279904"/>
                <a:gd name="connsiteX30" fmla="*/ 660273 w 725424"/>
                <a:gd name="connsiteY30" fmla="*/ 360807 h 2279904"/>
                <a:gd name="connsiteX31" fmla="*/ 603504 w 725424"/>
                <a:gd name="connsiteY31"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9600 w 725424"/>
                <a:gd name="connsiteY20" fmla="*/ 1548384 h 2279904"/>
                <a:gd name="connsiteX21" fmla="*/ 560832 w 725424"/>
                <a:gd name="connsiteY21" fmla="*/ 1719072 h 2279904"/>
                <a:gd name="connsiteX22" fmla="*/ 603504 w 725424"/>
                <a:gd name="connsiteY22" fmla="*/ 1932432 h 2279904"/>
                <a:gd name="connsiteX23" fmla="*/ 676656 w 725424"/>
                <a:gd name="connsiteY23" fmla="*/ 2133600 h 2279904"/>
                <a:gd name="connsiteX24" fmla="*/ 652272 w 725424"/>
                <a:gd name="connsiteY24" fmla="*/ 2279904 h 2279904"/>
                <a:gd name="connsiteX25" fmla="*/ 335280 w 725424"/>
                <a:gd name="connsiteY25" fmla="*/ 2249424 h 2279904"/>
                <a:gd name="connsiteX26" fmla="*/ 0 w 725424"/>
                <a:gd name="connsiteY26" fmla="*/ 1493520 h 2279904"/>
                <a:gd name="connsiteX27" fmla="*/ 146304 w 725424"/>
                <a:gd name="connsiteY27" fmla="*/ 420624 h 2279904"/>
                <a:gd name="connsiteX28" fmla="*/ 304800 w 725424"/>
                <a:gd name="connsiteY28" fmla="*/ 18288 h 2279904"/>
                <a:gd name="connsiteX29" fmla="*/ 725424 w 725424"/>
                <a:gd name="connsiteY29" fmla="*/ 0 h 2279904"/>
                <a:gd name="connsiteX30" fmla="*/ 660273 w 725424"/>
                <a:gd name="connsiteY30" fmla="*/ 360807 h 2279904"/>
                <a:gd name="connsiteX31" fmla="*/ 603504 w 725424"/>
                <a:gd name="connsiteY31"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60832 w 725424"/>
                <a:gd name="connsiteY21" fmla="*/ 1719072 h 2279904"/>
                <a:gd name="connsiteX22" fmla="*/ 603504 w 725424"/>
                <a:gd name="connsiteY22" fmla="*/ 1932432 h 2279904"/>
                <a:gd name="connsiteX23" fmla="*/ 676656 w 725424"/>
                <a:gd name="connsiteY23" fmla="*/ 2133600 h 2279904"/>
                <a:gd name="connsiteX24" fmla="*/ 652272 w 725424"/>
                <a:gd name="connsiteY24" fmla="*/ 2279904 h 2279904"/>
                <a:gd name="connsiteX25" fmla="*/ 335280 w 725424"/>
                <a:gd name="connsiteY25" fmla="*/ 2249424 h 2279904"/>
                <a:gd name="connsiteX26" fmla="*/ 0 w 725424"/>
                <a:gd name="connsiteY26" fmla="*/ 1493520 h 2279904"/>
                <a:gd name="connsiteX27" fmla="*/ 146304 w 725424"/>
                <a:gd name="connsiteY27" fmla="*/ 420624 h 2279904"/>
                <a:gd name="connsiteX28" fmla="*/ 304800 w 725424"/>
                <a:gd name="connsiteY28" fmla="*/ 18288 h 2279904"/>
                <a:gd name="connsiteX29" fmla="*/ 725424 w 725424"/>
                <a:gd name="connsiteY29" fmla="*/ 0 h 2279904"/>
                <a:gd name="connsiteX30" fmla="*/ 660273 w 725424"/>
                <a:gd name="connsiteY30" fmla="*/ 360807 h 2279904"/>
                <a:gd name="connsiteX31" fmla="*/ 603504 w 725424"/>
                <a:gd name="connsiteY31"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80263 w 725424"/>
                <a:gd name="connsiteY21" fmla="*/ 1608582 h 2279904"/>
                <a:gd name="connsiteX22" fmla="*/ 560832 w 725424"/>
                <a:gd name="connsiteY22" fmla="*/ 1719072 h 2279904"/>
                <a:gd name="connsiteX23" fmla="*/ 603504 w 725424"/>
                <a:gd name="connsiteY23" fmla="*/ 1932432 h 2279904"/>
                <a:gd name="connsiteX24" fmla="*/ 676656 w 725424"/>
                <a:gd name="connsiteY24" fmla="*/ 2133600 h 2279904"/>
                <a:gd name="connsiteX25" fmla="*/ 652272 w 725424"/>
                <a:gd name="connsiteY25" fmla="*/ 2279904 h 2279904"/>
                <a:gd name="connsiteX26" fmla="*/ 335280 w 725424"/>
                <a:gd name="connsiteY26" fmla="*/ 2249424 h 2279904"/>
                <a:gd name="connsiteX27" fmla="*/ 0 w 725424"/>
                <a:gd name="connsiteY27" fmla="*/ 1493520 h 2279904"/>
                <a:gd name="connsiteX28" fmla="*/ 146304 w 725424"/>
                <a:gd name="connsiteY28" fmla="*/ 420624 h 2279904"/>
                <a:gd name="connsiteX29" fmla="*/ 304800 w 725424"/>
                <a:gd name="connsiteY29" fmla="*/ 18288 h 2279904"/>
                <a:gd name="connsiteX30" fmla="*/ 725424 w 725424"/>
                <a:gd name="connsiteY30" fmla="*/ 0 h 2279904"/>
                <a:gd name="connsiteX31" fmla="*/ 660273 w 725424"/>
                <a:gd name="connsiteY31" fmla="*/ 360807 h 2279904"/>
                <a:gd name="connsiteX32" fmla="*/ 603504 w 725424"/>
                <a:gd name="connsiteY32"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80263 w 725424"/>
                <a:gd name="connsiteY21" fmla="*/ 1608582 h 2279904"/>
                <a:gd name="connsiteX22" fmla="*/ 560832 w 725424"/>
                <a:gd name="connsiteY22" fmla="*/ 1719072 h 2279904"/>
                <a:gd name="connsiteX23" fmla="*/ 603504 w 725424"/>
                <a:gd name="connsiteY23" fmla="*/ 1932432 h 2279904"/>
                <a:gd name="connsiteX24" fmla="*/ 676656 w 725424"/>
                <a:gd name="connsiteY24" fmla="*/ 2133600 h 2279904"/>
                <a:gd name="connsiteX25" fmla="*/ 669798 w 725424"/>
                <a:gd name="connsiteY25" fmla="*/ 2204847 h 2279904"/>
                <a:gd name="connsiteX26" fmla="*/ 652272 w 725424"/>
                <a:gd name="connsiteY26" fmla="*/ 2279904 h 2279904"/>
                <a:gd name="connsiteX27" fmla="*/ 335280 w 725424"/>
                <a:gd name="connsiteY27" fmla="*/ 2249424 h 2279904"/>
                <a:gd name="connsiteX28" fmla="*/ 0 w 725424"/>
                <a:gd name="connsiteY28" fmla="*/ 1493520 h 2279904"/>
                <a:gd name="connsiteX29" fmla="*/ 146304 w 725424"/>
                <a:gd name="connsiteY29" fmla="*/ 420624 h 2279904"/>
                <a:gd name="connsiteX30" fmla="*/ 304800 w 725424"/>
                <a:gd name="connsiteY30" fmla="*/ 18288 h 2279904"/>
                <a:gd name="connsiteX31" fmla="*/ 725424 w 725424"/>
                <a:gd name="connsiteY31" fmla="*/ 0 h 2279904"/>
                <a:gd name="connsiteX32" fmla="*/ 660273 w 725424"/>
                <a:gd name="connsiteY32" fmla="*/ 360807 h 2279904"/>
                <a:gd name="connsiteX33" fmla="*/ 603504 w 725424"/>
                <a:gd name="connsiteY33"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80263 w 725424"/>
                <a:gd name="connsiteY21" fmla="*/ 1608582 h 2279904"/>
                <a:gd name="connsiteX22" fmla="*/ 560832 w 725424"/>
                <a:gd name="connsiteY22" fmla="*/ 1719072 h 2279904"/>
                <a:gd name="connsiteX23" fmla="*/ 603504 w 725424"/>
                <a:gd name="connsiteY23" fmla="*/ 1932432 h 2279904"/>
                <a:gd name="connsiteX24" fmla="*/ 676656 w 725424"/>
                <a:gd name="connsiteY24" fmla="*/ 2133600 h 2279904"/>
                <a:gd name="connsiteX25" fmla="*/ 662178 w 725424"/>
                <a:gd name="connsiteY25" fmla="*/ 2151507 h 2279904"/>
                <a:gd name="connsiteX26" fmla="*/ 669798 w 725424"/>
                <a:gd name="connsiteY26" fmla="*/ 2204847 h 2279904"/>
                <a:gd name="connsiteX27" fmla="*/ 652272 w 725424"/>
                <a:gd name="connsiteY27" fmla="*/ 2279904 h 2279904"/>
                <a:gd name="connsiteX28" fmla="*/ 335280 w 725424"/>
                <a:gd name="connsiteY28" fmla="*/ 2249424 h 2279904"/>
                <a:gd name="connsiteX29" fmla="*/ 0 w 725424"/>
                <a:gd name="connsiteY29" fmla="*/ 1493520 h 2279904"/>
                <a:gd name="connsiteX30" fmla="*/ 146304 w 725424"/>
                <a:gd name="connsiteY30" fmla="*/ 420624 h 2279904"/>
                <a:gd name="connsiteX31" fmla="*/ 304800 w 725424"/>
                <a:gd name="connsiteY31" fmla="*/ 18288 h 2279904"/>
                <a:gd name="connsiteX32" fmla="*/ 725424 w 725424"/>
                <a:gd name="connsiteY32" fmla="*/ 0 h 2279904"/>
                <a:gd name="connsiteX33" fmla="*/ 660273 w 725424"/>
                <a:gd name="connsiteY33" fmla="*/ 360807 h 2279904"/>
                <a:gd name="connsiteX34" fmla="*/ 603504 w 725424"/>
                <a:gd name="connsiteY34"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80263 w 725424"/>
                <a:gd name="connsiteY21" fmla="*/ 1608582 h 2279904"/>
                <a:gd name="connsiteX22" fmla="*/ 560832 w 725424"/>
                <a:gd name="connsiteY22" fmla="*/ 1719072 h 2279904"/>
                <a:gd name="connsiteX23" fmla="*/ 603504 w 725424"/>
                <a:gd name="connsiteY23" fmla="*/ 1932432 h 2279904"/>
                <a:gd name="connsiteX24" fmla="*/ 676656 w 725424"/>
                <a:gd name="connsiteY24" fmla="*/ 2133600 h 2279904"/>
                <a:gd name="connsiteX25" fmla="*/ 662178 w 725424"/>
                <a:gd name="connsiteY25" fmla="*/ 2151507 h 2279904"/>
                <a:gd name="connsiteX26" fmla="*/ 669798 w 725424"/>
                <a:gd name="connsiteY26" fmla="*/ 2204847 h 2279904"/>
                <a:gd name="connsiteX27" fmla="*/ 664083 w 725424"/>
                <a:gd name="connsiteY27" fmla="*/ 2254377 h 2279904"/>
                <a:gd name="connsiteX28" fmla="*/ 652272 w 725424"/>
                <a:gd name="connsiteY28" fmla="*/ 2279904 h 2279904"/>
                <a:gd name="connsiteX29" fmla="*/ 335280 w 725424"/>
                <a:gd name="connsiteY29" fmla="*/ 2249424 h 2279904"/>
                <a:gd name="connsiteX30" fmla="*/ 0 w 725424"/>
                <a:gd name="connsiteY30" fmla="*/ 1493520 h 2279904"/>
                <a:gd name="connsiteX31" fmla="*/ 146304 w 725424"/>
                <a:gd name="connsiteY31" fmla="*/ 420624 h 2279904"/>
                <a:gd name="connsiteX32" fmla="*/ 304800 w 725424"/>
                <a:gd name="connsiteY32" fmla="*/ 18288 h 2279904"/>
                <a:gd name="connsiteX33" fmla="*/ 725424 w 725424"/>
                <a:gd name="connsiteY33" fmla="*/ 0 h 2279904"/>
                <a:gd name="connsiteX34" fmla="*/ 660273 w 725424"/>
                <a:gd name="connsiteY34" fmla="*/ 360807 h 2279904"/>
                <a:gd name="connsiteX35" fmla="*/ 603504 w 725424"/>
                <a:gd name="connsiteY35" fmla="*/ 412242 h 2279904"/>
                <a:gd name="connsiteX0" fmla="*/ 603504 w 725424"/>
                <a:gd name="connsiteY0" fmla="*/ 412242 h 2300859"/>
                <a:gd name="connsiteX1" fmla="*/ 566928 w 725424"/>
                <a:gd name="connsiteY1" fmla="*/ 505968 h 2300859"/>
                <a:gd name="connsiteX2" fmla="*/ 566928 w 725424"/>
                <a:gd name="connsiteY2" fmla="*/ 652272 h 2300859"/>
                <a:gd name="connsiteX3" fmla="*/ 542544 w 725424"/>
                <a:gd name="connsiteY3" fmla="*/ 780288 h 2300859"/>
                <a:gd name="connsiteX4" fmla="*/ 525018 w 725424"/>
                <a:gd name="connsiteY4" fmla="*/ 894969 h 2300859"/>
                <a:gd name="connsiteX5" fmla="*/ 451104 w 725424"/>
                <a:gd name="connsiteY5" fmla="*/ 877824 h 2300859"/>
                <a:gd name="connsiteX6" fmla="*/ 433578 w 725424"/>
                <a:gd name="connsiteY6" fmla="*/ 911352 h 2300859"/>
                <a:gd name="connsiteX7" fmla="*/ 457200 w 725424"/>
                <a:gd name="connsiteY7" fmla="*/ 950976 h 2300859"/>
                <a:gd name="connsiteX8" fmla="*/ 488061 w 725424"/>
                <a:gd name="connsiteY8" fmla="*/ 1060704 h 2300859"/>
                <a:gd name="connsiteX9" fmla="*/ 471678 w 725424"/>
                <a:gd name="connsiteY9" fmla="*/ 1143762 h 2300859"/>
                <a:gd name="connsiteX10" fmla="*/ 469773 w 725424"/>
                <a:gd name="connsiteY10" fmla="*/ 1178052 h 2300859"/>
                <a:gd name="connsiteX11" fmla="*/ 451104 w 725424"/>
                <a:gd name="connsiteY11" fmla="*/ 1280160 h 2300859"/>
                <a:gd name="connsiteX12" fmla="*/ 456819 w 725424"/>
                <a:gd name="connsiteY12" fmla="*/ 1272540 h 2300859"/>
                <a:gd name="connsiteX13" fmla="*/ 486918 w 725424"/>
                <a:gd name="connsiteY13" fmla="*/ 1328547 h 2300859"/>
                <a:gd name="connsiteX14" fmla="*/ 568833 w 725424"/>
                <a:gd name="connsiteY14" fmla="*/ 1352169 h 2300859"/>
                <a:gd name="connsiteX15" fmla="*/ 601218 w 725424"/>
                <a:gd name="connsiteY15" fmla="*/ 1345692 h 2300859"/>
                <a:gd name="connsiteX16" fmla="*/ 635508 w 725424"/>
                <a:gd name="connsiteY16" fmla="*/ 1338072 h 2300859"/>
                <a:gd name="connsiteX17" fmla="*/ 658368 w 725424"/>
                <a:gd name="connsiteY17" fmla="*/ 1357122 h 2300859"/>
                <a:gd name="connsiteX18" fmla="*/ 639318 w 725424"/>
                <a:gd name="connsiteY18" fmla="*/ 1400937 h 2300859"/>
                <a:gd name="connsiteX19" fmla="*/ 627888 w 725424"/>
                <a:gd name="connsiteY19" fmla="*/ 1453134 h 2300859"/>
                <a:gd name="connsiteX20" fmla="*/ 603885 w 725424"/>
                <a:gd name="connsiteY20" fmla="*/ 1540764 h 2300859"/>
                <a:gd name="connsiteX21" fmla="*/ 580263 w 725424"/>
                <a:gd name="connsiteY21" fmla="*/ 1608582 h 2300859"/>
                <a:gd name="connsiteX22" fmla="*/ 560832 w 725424"/>
                <a:gd name="connsiteY22" fmla="*/ 1719072 h 2300859"/>
                <a:gd name="connsiteX23" fmla="*/ 603504 w 725424"/>
                <a:gd name="connsiteY23" fmla="*/ 1932432 h 2300859"/>
                <a:gd name="connsiteX24" fmla="*/ 676656 w 725424"/>
                <a:gd name="connsiteY24" fmla="*/ 2133600 h 2300859"/>
                <a:gd name="connsiteX25" fmla="*/ 662178 w 725424"/>
                <a:gd name="connsiteY25" fmla="*/ 2151507 h 2300859"/>
                <a:gd name="connsiteX26" fmla="*/ 669798 w 725424"/>
                <a:gd name="connsiteY26" fmla="*/ 2204847 h 2300859"/>
                <a:gd name="connsiteX27" fmla="*/ 664083 w 725424"/>
                <a:gd name="connsiteY27" fmla="*/ 2254377 h 2300859"/>
                <a:gd name="connsiteX28" fmla="*/ 652272 w 725424"/>
                <a:gd name="connsiteY28" fmla="*/ 2279904 h 2300859"/>
                <a:gd name="connsiteX29" fmla="*/ 337185 w 725424"/>
                <a:gd name="connsiteY29" fmla="*/ 2300859 h 2300859"/>
                <a:gd name="connsiteX30" fmla="*/ 0 w 725424"/>
                <a:gd name="connsiteY30" fmla="*/ 1493520 h 2300859"/>
                <a:gd name="connsiteX31" fmla="*/ 146304 w 725424"/>
                <a:gd name="connsiteY31" fmla="*/ 420624 h 2300859"/>
                <a:gd name="connsiteX32" fmla="*/ 304800 w 725424"/>
                <a:gd name="connsiteY32" fmla="*/ 18288 h 2300859"/>
                <a:gd name="connsiteX33" fmla="*/ 725424 w 725424"/>
                <a:gd name="connsiteY33" fmla="*/ 0 h 2300859"/>
                <a:gd name="connsiteX34" fmla="*/ 660273 w 725424"/>
                <a:gd name="connsiteY34" fmla="*/ 360807 h 2300859"/>
                <a:gd name="connsiteX35" fmla="*/ 603504 w 725424"/>
                <a:gd name="connsiteY35" fmla="*/ 412242 h 2300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25424" h="2300859">
                  <a:moveTo>
                    <a:pt x="603504" y="412242"/>
                  </a:moveTo>
                  <a:lnTo>
                    <a:pt x="566928" y="505968"/>
                  </a:lnTo>
                  <a:lnTo>
                    <a:pt x="566928" y="652272"/>
                  </a:lnTo>
                  <a:lnTo>
                    <a:pt x="542544" y="780288"/>
                  </a:lnTo>
                  <a:lnTo>
                    <a:pt x="525018" y="894969"/>
                  </a:lnTo>
                  <a:lnTo>
                    <a:pt x="451104" y="877824"/>
                  </a:lnTo>
                  <a:cubicBezTo>
                    <a:pt x="450342" y="889000"/>
                    <a:pt x="434340" y="900176"/>
                    <a:pt x="433578" y="911352"/>
                  </a:cubicBezTo>
                  <a:lnTo>
                    <a:pt x="457200" y="950976"/>
                  </a:lnTo>
                  <a:lnTo>
                    <a:pt x="488061" y="1060704"/>
                  </a:lnTo>
                  <a:cubicBezTo>
                    <a:pt x="481965" y="1087755"/>
                    <a:pt x="477774" y="1116711"/>
                    <a:pt x="471678" y="1143762"/>
                  </a:cubicBezTo>
                  <a:cubicBezTo>
                    <a:pt x="469138" y="1152652"/>
                    <a:pt x="472313" y="1169162"/>
                    <a:pt x="469773" y="1178052"/>
                  </a:cubicBezTo>
                  <a:cubicBezTo>
                    <a:pt x="463550" y="1212088"/>
                    <a:pt x="453263" y="1264412"/>
                    <a:pt x="451104" y="1280160"/>
                  </a:cubicBezTo>
                  <a:cubicBezTo>
                    <a:pt x="448945" y="1295908"/>
                    <a:pt x="454914" y="1275080"/>
                    <a:pt x="456819" y="1272540"/>
                  </a:cubicBezTo>
                  <a:cubicBezTo>
                    <a:pt x="462788" y="1280604"/>
                    <a:pt x="473075" y="1319403"/>
                    <a:pt x="486918" y="1328547"/>
                  </a:cubicBezTo>
                  <a:lnTo>
                    <a:pt x="568833" y="1352169"/>
                  </a:lnTo>
                  <a:cubicBezTo>
                    <a:pt x="588835" y="1355661"/>
                    <a:pt x="589153" y="1347089"/>
                    <a:pt x="601218" y="1345692"/>
                  </a:cubicBezTo>
                  <a:cubicBezTo>
                    <a:pt x="613283" y="1344295"/>
                    <a:pt x="626935" y="1336802"/>
                    <a:pt x="635508" y="1338072"/>
                  </a:cubicBezTo>
                  <a:cubicBezTo>
                    <a:pt x="648208" y="1338897"/>
                    <a:pt x="661861" y="1339850"/>
                    <a:pt x="658368" y="1357122"/>
                  </a:cubicBezTo>
                  <a:cubicBezTo>
                    <a:pt x="658368" y="1365694"/>
                    <a:pt x="644398" y="1384935"/>
                    <a:pt x="639318" y="1400937"/>
                  </a:cubicBezTo>
                  <a:cubicBezTo>
                    <a:pt x="634238" y="1416939"/>
                    <a:pt x="633159" y="1427607"/>
                    <a:pt x="627888" y="1453134"/>
                  </a:cubicBezTo>
                  <a:lnTo>
                    <a:pt x="603885" y="1540764"/>
                  </a:lnTo>
                  <a:cubicBezTo>
                    <a:pt x="596646" y="1569720"/>
                    <a:pt x="587502" y="1579626"/>
                    <a:pt x="580263" y="1608582"/>
                  </a:cubicBezTo>
                  <a:lnTo>
                    <a:pt x="560832" y="1719072"/>
                  </a:lnTo>
                  <a:lnTo>
                    <a:pt x="603504" y="1932432"/>
                  </a:lnTo>
                  <a:lnTo>
                    <a:pt x="676656" y="2133600"/>
                  </a:lnTo>
                  <a:cubicBezTo>
                    <a:pt x="687705" y="2170112"/>
                    <a:pt x="663321" y="2139633"/>
                    <a:pt x="662178" y="2151507"/>
                  </a:cubicBezTo>
                  <a:cubicBezTo>
                    <a:pt x="661035" y="2163382"/>
                    <a:pt x="671068" y="2188337"/>
                    <a:pt x="669798" y="2204847"/>
                  </a:cubicBezTo>
                  <a:cubicBezTo>
                    <a:pt x="664718" y="2220087"/>
                    <a:pt x="669163" y="2239137"/>
                    <a:pt x="664083" y="2254377"/>
                  </a:cubicBezTo>
                  <a:lnTo>
                    <a:pt x="652272" y="2279904"/>
                  </a:lnTo>
                  <a:lnTo>
                    <a:pt x="337185" y="2300859"/>
                  </a:lnTo>
                  <a:lnTo>
                    <a:pt x="0" y="1493520"/>
                  </a:lnTo>
                  <a:lnTo>
                    <a:pt x="146304" y="420624"/>
                  </a:lnTo>
                  <a:lnTo>
                    <a:pt x="304800" y="18288"/>
                  </a:lnTo>
                  <a:lnTo>
                    <a:pt x="725424" y="0"/>
                  </a:lnTo>
                  <a:cubicBezTo>
                    <a:pt x="692277" y="105664"/>
                    <a:pt x="693420" y="255143"/>
                    <a:pt x="660273" y="360807"/>
                  </a:cubicBezTo>
                  <a:lnTo>
                    <a:pt x="603504" y="41224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105008978"/>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14fcea488c_0_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dirty="0"/>
              <a:t>Chuyên đề 1</a:t>
            </a:r>
            <a:endParaRPr dirty="0"/>
          </a:p>
        </p:txBody>
      </p:sp>
      <p:sp>
        <p:nvSpPr>
          <p:cNvPr id="155" name="Google Shape;155;g114fcea488c_0_4"/>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marR="0" lvl="0" indent="-342900" algn="l" defTabSz="914400" rtl="0" eaLnBrk="1" fontAlgn="auto" latinLnBrk="0" hangingPunct="1">
              <a:lnSpc>
                <a:spcPct val="100000"/>
              </a:lnSpc>
              <a:spcBef>
                <a:spcPct val="20000"/>
              </a:spcBef>
              <a:spcAft>
                <a:spcPts val="0"/>
              </a:spcAft>
              <a:buClr>
                <a:srgbClr val="FF5A33"/>
              </a:buClr>
              <a:buSzTx/>
              <a:buFont typeface="Wingdings" pitchFamily="2" charset="2"/>
              <a:buChar char="q"/>
              <a:tabLst/>
              <a:defRPr/>
            </a:pPr>
            <a:r>
              <a:rPr kumimoji="0" lang="en-US" sz="2800" b="0" i="1" u="none" strike="noStrike" kern="1200" cap="none" spc="0" normalizeH="0" baseline="0" noProof="0" dirty="0">
                <a:ln>
                  <a:noFill/>
                </a:ln>
                <a:solidFill>
                  <a:prstClr val="black"/>
                </a:solidFill>
                <a:effectLst/>
                <a:uLnTx/>
                <a:uFillTx/>
                <a:latin typeface="Segoe UI" pitchFamily="34" charset="0"/>
                <a:ea typeface="+mn-ea"/>
                <a:cs typeface="Segoe UI" pitchFamily="34" charset="0"/>
              </a:rPr>
              <a:t>D</a:t>
            </a:r>
            <a:r>
              <a:rPr lang="en-US" i="1" kern="1200" dirty="0" err="1">
                <a:solidFill>
                  <a:prstClr val="black"/>
                </a:solidFill>
                <a:latin typeface="Segoe UI" pitchFamily="34" charset="0"/>
                <a:ea typeface="+mn-ea"/>
                <a:cs typeface="Segoe UI" pitchFamily="34" charset="0"/>
              </a:rPr>
              <a:t>ùng</a:t>
            </a:r>
            <a:r>
              <a:rPr lang="en-US" i="1" kern="1200" dirty="0">
                <a:solidFill>
                  <a:prstClr val="black"/>
                </a:solidFill>
                <a:latin typeface="Segoe UI" pitchFamily="34" charset="0"/>
                <a:ea typeface="+mn-ea"/>
                <a:cs typeface="Segoe UI" pitchFamily="34" charset="0"/>
              </a:rPr>
              <a:t> </a:t>
            </a:r>
            <a:r>
              <a:rPr lang="en-US" i="1" kern="1200" dirty="0" err="1">
                <a:solidFill>
                  <a:prstClr val="black"/>
                </a:solidFill>
                <a:latin typeface="Segoe UI" pitchFamily="34" charset="0"/>
                <a:ea typeface="+mn-ea"/>
                <a:cs typeface="Segoe UI" pitchFamily="34" charset="0"/>
              </a:rPr>
              <a:t>jdbc</a:t>
            </a:r>
            <a:r>
              <a:rPr lang="en-US" i="1" kern="1200" dirty="0">
                <a:solidFill>
                  <a:prstClr val="black"/>
                </a:solidFill>
                <a:latin typeface="Segoe UI" pitchFamily="34" charset="0"/>
                <a:ea typeface="+mn-ea"/>
                <a:cs typeface="Segoe UI" pitchFamily="34" charset="0"/>
              </a:rPr>
              <a:t> và lần </a:t>
            </a:r>
            <a:r>
              <a:rPr lang="en-US" i="1" kern="1200" dirty="0" err="1">
                <a:solidFill>
                  <a:prstClr val="black"/>
                </a:solidFill>
                <a:latin typeface="Segoe UI" pitchFamily="34" charset="0"/>
                <a:ea typeface="+mn-ea"/>
                <a:cs typeface="Segoe UI" pitchFamily="34" charset="0"/>
              </a:rPr>
              <a:t>lượt</a:t>
            </a:r>
            <a:endParaRPr lang="en-US" i="1" kern="1200" dirty="0">
              <a:solidFill>
                <a:prstClr val="black"/>
              </a:solidFill>
              <a:latin typeface="Segoe UI" pitchFamily="34" charset="0"/>
              <a:ea typeface="+mn-ea"/>
              <a:cs typeface="Segoe UI" pitchFamily="34" charset="0"/>
            </a:endParaRPr>
          </a:p>
          <a:p>
            <a:pPr lvl="1">
              <a:buFont typeface="Wingdings" pitchFamily="2" charset="2"/>
              <a:buChar char="¤"/>
            </a:pPr>
            <a:r>
              <a:rPr lang="en-US" dirty="0"/>
              <a:t>Sử dụng Statement</a:t>
            </a:r>
          </a:p>
          <a:p>
            <a:pPr lvl="1">
              <a:buFont typeface="Wingdings" pitchFamily="2" charset="2"/>
              <a:buChar char="¤"/>
            </a:pPr>
            <a:r>
              <a:rPr lang="en-US" dirty="0"/>
              <a:t>Sử dụng </a:t>
            </a:r>
            <a:r>
              <a:rPr lang="en-US" dirty="0" err="1"/>
              <a:t>PreparedStatement</a:t>
            </a:r>
            <a:endParaRPr lang="vi-VN" dirty="0"/>
          </a:p>
          <a:p>
            <a:pPr lvl="1">
              <a:buFont typeface="Wingdings" pitchFamily="2" charset="2"/>
              <a:buChar char="¤"/>
            </a:pPr>
            <a:r>
              <a:rPr lang="en-US" dirty="0"/>
              <a:t>Sử dụng </a:t>
            </a:r>
            <a:r>
              <a:rPr lang="en-US" dirty="0" err="1"/>
              <a:t>CallableStatement</a:t>
            </a:r>
            <a:endParaRPr lang="vi-VN" dirty="0"/>
          </a:p>
          <a:p>
            <a:pPr marL="0" marR="0" lvl="0" indent="0" algn="l" defTabSz="914400" rtl="0" eaLnBrk="1" fontAlgn="auto" latinLnBrk="0" hangingPunct="1">
              <a:lnSpc>
                <a:spcPct val="100000"/>
              </a:lnSpc>
              <a:spcBef>
                <a:spcPct val="20000"/>
              </a:spcBef>
              <a:spcAft>
                <a:spcPts val="0"/>
              </a:spcAft>
              <a:buClr>
                <a:srgbClr val="FF5A33"/>
              </a:buClr>
              <a:buSzTx/>
              <a:buNone/>
              <a:tabLst/>
              <a:defRPr/>
            </a:pPr>
            <a:r>
              <a:rPr kumimoji="0" lang="en-US" sz="28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rPr>
              <a:t>Hoàn thành các </a:t>
            </a:r>
            <a:r>
              <a:rPr kumimoji="0" lang="en-US" sz="2800" b="0" i="0" u="none" strike="noStrike" kern="1200" cap="none" spc="0" normalizeH="0" baseline="0" noProof="0" dirty="0" err="1">
                <a:ln>
                  <a:noFill/>
                </a:ln>
                <a:solidFill>
                  <a:prstClr val="black"/>
                </a:solidFill>
                <a:effectLst/>
                <a:uLnTx/>
                <a:uFillTx/>
                <a:latin typeface="Segoe UI" pitchFamily="34" charset="0"/>
                <a:ea typeface="+mn-ea"/>
                <a:cs typeface="Segoe UI" pitchFamily="34" charset="0"/>
              </a:rPr>
              <a:t>thao</a:t>
            </a:r>
            <a:r>
              <a:rPr kumimoji="0" lang="en-US" sz="28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rPr>
              <a:t> tác CRUD </a:t>
            </a:r>
            <a:r>
              <a:rPr kumimoji="0" lang="en-US" sz="2800" b="0" i="0" u="none" strike="noStrike" kern="1200" cap="none" spc="0" normalizeH="0" baseline="0" noProof="0" dirty="0" err="1">
                <a:ln>
                  <a:noFill/>
                </a:ln>
                <a:solidFill>
                  <a:prstClr val="black"/>
                </a:solidFill>
                <a:effectLst/>
                <a:uLnTx/>
                <a:uFillTx/>
                <a:latin typeface="Segoe UI" pitchFamily="34" charset="0"/>
                <a:ea typeface="+mn-ea"/>
                <a:cs typeface="Segoe UI" pitchFamily="34" charset="0"/>
              </a:rPr>
              <a:t>NhanVien</a:t>
            </a:r>
            <a:endParaRPr kumimoji="0" lang="en-US" sz="2800" b="0" i="0" u="none" strike="noStrike" kern="1200" cap="none" spc="0" normalizeH="0" baseline="0" noProof="0" dirty="0">
              <a:ln>
                <a:noFill/>
              </a:ln>
              <a:solidFill>
                <a:prstClr val="black"/>
              </a:solidFill>
              <a:effectLst/>
              <a:uLnTx/>
              <a:uFillTx/>
              <a:latin typeface="Segoe UI" pitchFamily="34" charset="0"/>
              <a:ea typeface="+mn-ea"/>
              <a:cs typeface="Segoe UI" pitchFamily="34" charset="0"/>
            </a:endParaRPr>
          </a:p>
          <a:p>
            <a:pPr marL="0" lvl="0" indent="0" algn="l" rtl="0">
              <a:spcBef>
                <a:spcPts val="0"/>
              </a:spcBef>
              <a:spcAft>
                <a:spcPts val="0"/>
              </a:spcAft>
              <a:buSzPts val="3000"/>
              <a:buNone/>
            </a:pPr>
            <a:endParaRPr sz="3000" dirty="0"/>
          </a:p>
        </p:txBody>
      </p:sp>
    </p:spTree>
    <p:extLst>
      <p:ext uri="{BB962C8B-B14F-4D97-AF65-F5344CB8AC3E}">
        <p14:creationId xmlns:p14="http://schemas.microsoft.com/office/powerpoint/2010/main" val="3191675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Phần 2</a:t>
            </a:r>
            <a:br>
              <a:rPr lang="en-US" dirty="0"/>
            </a:br>
            <a:r>
              <a:rPr lang="en-US" dirty="0"/>
              <a:t>Xây dựng JDBC Helper </a:t>
            </a:r>
            <a:br>
              <a:rPr lang="en-US" dirty="0"/>
            </a:br>
            <a:r>
              <a:rPr lang="en-US" dirty="0"/>
              <a:t>Xây dựng mô hình DAO</a:t>
            </a:r>
            <a:br>
              <a:rPr lang="en-US" dirty="0"/>
            </a:br>
            <a:br>
              <a:rPr lang="en-US" dirty="0"/>
            </a:br>
            <a:endParaRPr lang="en-US" dirty="0"/>
          </a:p>
        </p:txBody>
      </p:sp>
    </p:spTree>
    <p:extLst>
      <p:ext uri="{BB962C8B-B14F-4D97-AF65-F5344CB8AC3E}">
        <p14:creationId xmlns:p14="http://schemas.microsoft.com/office/powerpoint/2010/main" val="615749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
          <p:cNvSpPr/>
          <p:nvPr/>
        </p:nvSpPr>
        <p:spPr>
          <a:xfrm>
            <a:off x="3919557" y="2967335"/>
            <a:ext cx="6128024" cy="92333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small" spc="0" normalizeH="0" baseline="0" noProof="0">
                <a:ln>
                  <a:noFill/>
                </a:ln>
                <a:solidFill>
                  <a:srgbClr val="FFA15D"/>
                </a:solidFill>
                <a:effectLst/>
                <a:uLnTx/>
                <a:uFillTx/>
                <a:latin typeface="Calibri"/>
                <a:ea typeface="Calibri"/>
                <a:cs typeface="Calibri"/>
                <a:sym typeface="Calibri"/>
              </a:rPr>
              <a:t>Review bài học online</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cxnSp>
        <p:nvCxnSpPr>
          <p:cNvPr id="129" name="Google Shape;129;p3"/>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30" name="Google Shape;130;p3"/>
          <p:cNvPicPr preferRelativeResize="0"/>
          <p:nvPr/>
        </p:nvPicPr>
        <p:blipFill rotWithShape="1">
          <a:blip r:embed="rId3">
            <a:alphaModFix/>
          </a:blip>
          <a:srcRect/>
          <a:stretch/>
        </p:blipFill>
        <p:spPr>
          <a:xfrm>
            <a:off x="1037870" y="1143000"/>
            <a:ext cx="2543530" cy="3781953"/>
          </a:xfrm>
          <a:prstGeom prst="ellipse">
            <a:avLst/>
          </a:prstGeom>
          <a:noFill/>
          <a:ln>
            <a:noFill/>
          </a:ln>
        </p:spPr>
      </p:pic>
    </p:spTree>
    <p:extLst>
      <p:ext uri="{BB962C8B-B14F-4D97-AF65-F5344CB8AC3E}">
        <p14:creationId xmlns:p14="http://schemas.microsoft.com/office/powerpoint/2010/main" val="1385421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9268820" y="1066800"/>
            <a:ext cx="2313580" cy="53568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Nhắc lại các lý thuyết chính trong bài online</a:t>
            </a:r>
          </a:p>
        </p:txBody>
      </p:sp>
      <p:sp>
        <p:nvSpPr>
          <p:cNvPr id="3" name="Content Placeholder 2"/>
          <p:cNvSpPr>
            <a:spLocks noGrp="1"/>
          </p:cNvSpPr>
          <p:nvPr>
            <p:ph idx="1"/>
          </p:nvPr>
        </p:nvSpPr>
        <p:spPr>
          <a:xfrm>
            <a:off x="609600" y="1066800"/>
            <a:ext cx="8763000" cy="5562600"/>
          </a:xfrm>
        </p:spPr>
        <p:txBody>
          <a:bodyPr>
            <a:normAutofit/>
          </a:bodyPr>
          <a:lstStyle/>
          <a:p>
            <a:pPr>
              <a:buFont typeface="Wingdings" pitchFamily="2" charset="2"/>
              <a:buChar char="&amp;"/>
            </a:pPr>
            <a:r>
              <a:rPr lang="en-US" dirty="0"/>
              <a:t>Đ</a:t>
            </a:r>
            <a:r>
              <a:rPr lang="vi-VN" dirty="0"/>
              <a:t>ơn giản hóa lập trình JDBC</a:t>
            </a:r>
            <a:endParaRPr lang="en-US" dirty="0"/>
          </a:p>
          <a:p>
            <a:pPr>
              <a:buFont typeface="Wingdings" pitchFamily="2" charset="2"/>
              <a:buChar char="&amp;"/>
            </a:pPr>
            <a:r>
              <a:rPr lang="en-US" dirty="0" err="1"/>
              <a:t>Tái</a:t>
            </a:r>
            <a:r>
              <a:rPr lang="en-US" dirty="0"/>
              <a:t> sử dụng được mã nguồn</a:t>
            </a:r>
          </a:p>
          <a:p>
            <a:pPr>
              <a:buFont typeface="Wingdings" pitchFamily="2" charset="2"/>
              <a:buChar char="&amp;"/>
            </a:pPr>
            <a:r>
              <a:rPr lang="en-US" dirty="0"/>
              <a:t>Xây dựng </a:t>
            </a:r>
            <a:r>
              <a:rPr lang="en-US" dirty="0" err="1"/>
              <a:t>Jdbc</a:t>
            </a:r>
            <a:r>
              <a:rPr lang="en-US" dirty="0"/>
              <a:t> Helper</a:t>
            </a:r>
          </a:p>
          <a:p>
            <a:pPr>
              <a:buFont typeface="Wingdings" pitchFamily="2" charset="2"/>
              <a:buChar char="&amp;"/>
            </a:pPr>
            <a:endParaRPr lang="en-US" dirty="0"/>
          </a:p>
          <a:p>
            <a:pPr marL="50800" indent="0">
              <a:buNone/>
            </a:pPr>
            <a:endParaRPr lang="en-US" dirty="0"/>
          </a:p>
        </p:txBody>
      </p:sp>
    </p:spTree>
    <p:extLst>
      <p:ext uri="{BB962C8B-B14F-4D97-AF65-F5344CB8AC3E}">
        <p14:creationId xmlns:p14="http://schemas.microsoft.com/office/powerpoint/2010/main" val="2146020780"/>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9268820" y="1066800"/>
            <a:ext cx="2313580" cy="53568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Nhắc lại các lý thuyết chính trong bài online</a:t>
            </a:r>
          </a:p>
        </p:txBody>
      </p:sp>
      <p:sp>
        <p:nvSpPr>
          <p:cNvPr id="3" name="Content Placeholder 2"/>
          <p:cNvSpPr>
            <a:spLocks noGrp="1"/>
          </p:cNvSpPr>
          <p:nvPr>
            <p:ph idx="1"/>
          </p:nvPr>
        </p:nvSpPr>
        <p:spPr>
          <a:xfrm>
            <a:off x="609600" y="1066800"/>
            <a:ext cx="8763000" cy="5562600"/>
          </a:xfrm>
        </p:spPr>
        <p:txBody>
          <a:bodyPr>
            <a:normAutofit/>
          </a:bodyPr>
          <a:lstStyle/>
          <a:p>
            <a:pPr>
              <a:buFont typeface="Wingdings" pitchFamily="2" charset="2"/>
              <a:buChar char="&amp;"/>
            </a:pPr>
            <a:r>
              <a:rPr lang="en-US" dirty="0"/>
              <a:t>Giải thích được các tính </a:t>
            </a:r>
            <a:r>
              <a:rPr lang="en-US" dirty="0" err="1"/>
              <a:t>chất</a:t>
            </a:r>
            <a:r>
              <a:rPr lang="en-US" dirty="0"/>
              <a:t> mô hình DAO</a:t>
            </a:r>
          </a:p>
          <a:p>
            <a:pPr>
              <a:buFont typeface="Wingdings" pitchFamily="2" charset="2"/>
              <a:buChar char="&amp;"/>
            </a:pPr>
            <a:r>
              <a:rPr lang="en-US" dirty="0"/>
              <a:t>Xây dựng được các lớp thực thể (</a:t>
            </a:r>
            <a:r>
              <a:rPr lang="en-US" b="1" dirty="0"/>
              <a:t>entity</a:t>
            </a:r>
            <a:r>
              <a:rPr lang="en-US" dirty="0"/>
              <a:t> class)</a:t>
            </a:r>
          </a:p>
          <a:p>
            <a:pPr>
              <a:buFont typeface="Wingdings" pitchFamily="2" charset="2"/>
              <a:buChar char="&amp;"/>
            </a:pPr>
            <a:r>
              <a:rPr lang="en-US" dirty="0"/>
              <a:t>Tổ chức được sơ đồ phân cấp kế </a:t>
            </a:r>
            <a:r>
              <a:rPr lang="en-US" dirty="0" err="1"/>
              <a:t>thừa</a:t>
            </a:r>
            <a:r>
              <a:rPr lang="en-US" dirty="0"/>
              <a:t> DAO</a:t>
            </a:r>
          </a:p>
          <a:p>
            <a:pPr>
              <a:buFont typeface="Wingdings" pitchFamily="2" charset="2"/>
              <a:buChar char="&amp;"/>
            </a:pPr>
            <a:r>
              <a:rPr lang="en-US" dirty="0"/>
              <a:t>Xây dựng được các </a:t>
            </a:r>
            <a:r>
              <a:rPr lang="en-US" b="1" dirty="0"/>
              <a:t>DAO</a:t>
            </a:r>
            <a:r>
              <a:rPr lang="en-US" dirty="0"/>
              <a:t> làm việc với các bảng</a:t>
            </a:r>
          </a:p>
          <a:p>
            <a:pPr marL="50800" indent="0">
              <a:buNone/>
            </a:pPr>
            <a:endParaRPr lang="en-US" dirty="0"/>
          </a:p>
        </p:txBody>
      </p:sp>
    </p:spTree>
    <p:extLst>
      <p:ext uri="{BB962C8B-B14F-4D97-AF65-F5344CB8AC3E}">
        <p14:creationId xmlns:p14="http://schemas.microsoft.com/office/powerpoint/2010/main" val="572141006"/>
      </p:ext>
    </p:extLst>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1524000" y="3853740"/>
            <a:ext cx="8763000" cy="224226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0242" name="Picture 2" descr="http://themyndset.com/wp-content/uploads/2012/04/time-running-clock-Fotolia_11803550_Subscription_XL.jpg"/>
          <p:cNvPicPr>
            <a:picLocks noChangeAspect="1" noChangeArrowheads="1"/>
          </p:cNvPicPr>
          <p:nvPr/>
        </p:nvPicPr>
        <p:blipFill rotWithShape="1">
          <a:blip r:embed="rId3" cstate="screen">
            <a:extLst>
              <a:ext uri="{BEBA8EAE-BF5A-486C-A8C5-ECC9F3942E4B}">
                <a14:imgProps xmlns:a14="http://schemas.microsoft.com/office/drawing/2010/main">
                  <a14:imgLayer r:embed="rId4">
                    <a14:imgEffect>
                      <a14:backgroundRemoval t="6294" b="100000" l="0" r="100000"/>
                    </a14:imgEffect>
                  </a14:imgLayer>
                </a14:imgProps>
              </a:ext>
              <a:ext uri="{28A0092B-C50C-407E-A947-70E740481C1C}">
                <a14:useLocalDpi xmlns:a14="http://schemas.microsoft.com/office/drawing/2010/main"/>
              </a:ext>
            </a:extLst>
          </a:blip>
          <a:srcRect/>
          <a:stretch/>
        </p:blipFill>
        <p:spPr bwMode="auto">
          <a:xfrm>
            <a:off x="1828802" y="278476"/>
            <a:ext cx="2514599" cy="459222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3"/>
          <p:cNvSpPr>
            <a:spLocks noGrp="1"/>
          </p:cNvSpPr>
          <p:nvPr>
            <p:ph idx="4294967295"/>
          </p:nvPr>
        </p:nvSpPr>
        <p:spPr>
          <a:xfrm>
            <a:off x="4301064" y="4698999"/>
            <a:ext cx="2969660" cy="609600"/>
          </a:xfrm>
          <a:prstGeom prst="rect">
            <a:avLst/>
          </a:prstGeom>
        </p:spPr>
        <p:txBody>
          <a:bodyPr>
            <a:noAutofit/>
          </a:bodyPr>
          <a:lstStyle/>
          <a:p>
            <a:pPr marL="0" indent="0" algn="ctr">
              <a:buNone/>
            </a:pPr>
            <a:r>
              <a:rPr lang="en-US" sz="3600" b="1" cap="small" dirty="0" err="1">
                <a:solidFill>
                  <a:schemeClr val="bg1"/>
                </a:solidFill>
              </a:rPr>
              <a:t>Điểm</a:t>
            </a:r>
            <a:r>
              <a:rPr lang="en-US" sz="3600" b="1" cap="small" dirty="0">
                <a:solidFill>
                  <a:schemeClr val="bg1"/>
                </a:solidFill>
              </a:rPr>
              <a:t> </a:t>
            </a:r>
            <a:r>
              <a:rPr lang="en-US" sz="3600" b="1" cap="small" dirty="0" err="1">
                <a:solidFill>
                  <a:schemeClr val="bg1"/>
                </a:solidFill>
              </a:rPr>
              <a:t>danh</a:t>
            </a:r>
            <a:endParaRPr lang="en-US" sz="3600" b="1" cap="small" dirty="0">
              <a:solidFill>
                <a:schemeClr val="bg1"/>
              </a:solidFill>
            </a:endParaRPr>
          </a:p>
        </p:txBody>
      </p:sp>
      <p:pic>
        <p:nvPicPr>
          <p:cNvPr id="2050" name="Picture 2" descr="http://newperspectivesradioshow.files.wordpress.com/2011/03/clock.jp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4800600" y="304800"/>
            <a:ext cx="2362200" cy="2269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119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onlinecontinuingeducationhelp.com/images/dreamstime_18827411.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5018049" y="3068178"/>
            <a:ext cx="5649950" cy="378982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220" name="Slide Number Placeholder 4"/>
          <p:cNvSpPr>
            <a:spLocks noGrp="1"/>
          </p:cNvSpPr>
          <p:nvPr>
            <p:ph type="sldNum" sz="quarter" idx="4294967295"/>
          </p:nvPr>
        </p:nvSpPr>
        <p:spPr bwMode="auto">
          <a:xfrm>
            <a:off x="76200" y="6172201"/>
            <a:ext cx="2133600" cy="365125"/>
          </a:xfrm>
          <a:prstGeom prst="rect">
            <a:avLst/>
          </a:prstGeom>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41F0E36-1396-4AD9-A966-CD40C11627C1}" type="slidenum">
              <a:rPr kumimoji="0" lang="en-US" sz="2000" b="0" i="0" u="none" strike="noStrike" kern="1200" cap="none" spc="0" normalizeH="0" baseline="0" noProof="0">
                <a:ln>
                  <a:noFill/>
                </a:ln>
                <a:solidFill>
                  <a:prstClr val="white"/>
                </a:solidFill>
                <a:effectLst/>
                <a:uLnTx/>
                <a:uFillTx/>
                <a:latin typeface="Arial" pitchFamily="34" charset="0"/>
                <a:ea typeface="Roboto Lt"/>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2000" b="0" i="0" u="none" strike="noStrike" kern="1200" cap="none" spc="0" normalizeH="0" baseline="0" noProof="0">
              <a:ln>
                <a:noFill/>
              </a:ln>
              <a:solidFill>
                <a:prstClr val="white"/>
              </a:solidFill>
              <a:effectLst/>
              <a:uLnTx/>
              <a:uFillTx/>
              <a:latin typeface="Arial" pitchFamily="34" charset="0"/>
              <a:ea typeface="Roboto Lt"/>
              <a:cs typeface="+mn-cs"/>
            </a:endParaRPr>
          </a:p>
        </p:txBody>
      </p:sp>
      <p:sp>
        <p:nvSpPr>
          <p:cNvPr id="7" name="Pentagon 6"/>
          <p:cNvSpPr/>
          <p:nvPr/>
        </p:nvSpPr>
        <p:spPr>
          <a:xfrm>
            <a:off x="1524000" y="1066800"/>
            <a:ext cx="7924800" cy="1727200"/>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Title 1"/>
          <p:cNvSpPr>
            <a:spLocks noGrp="1"/>
          </p:cNvSpPr>
          <p:nvPr>
            <p:ph type="title"/>
          </p:nvPr>
        </p:nvSpPr>
        <p:spPr>
          <a:xfrm>
            <a:off x="1815662" y="1524000"/>
            <a:ext cx="6642538" cy="914400"/>
          </a:xfrm>
        </p:spPr>
        <p:txBody>
          <a:bodyPr>
            <a:noAutofit/>
          </a:bodyPr>
          <a:lstStyle/>
          <a:p>
            <a:pPr algn="l"/>
            <a:r>
              <a:rPr lang="en-US" sz="4000" b="1" dirty="0" err="1">
                <a:effectLst>
                  <a:outerShdw blurRad="38100" dist="38100" dir="2700000" algn="tl">
                    <a:srgbClr val="000000">
                      <a:alpha val="43137"/>
                    </a:srgbClr>
                  </a:outerShdw>
                </a:effectLst>
                <a:ea typeface="Roboto Lt"/>
                <a:cs typeface="Roboto Lt"/>
              </a:rPr>
              <a:t>Thảo</a:t>
            </a:r>
            <a:r>
              <a:rPr lang="en-US" sz="4000" b="1" dirty="0">
                <a:effectLst>
                  <a:outerShdw blurRad="38100" dist="38100" dir="2700000" algn="tl">
                    <a:srgbClr val="000000">
                      <a:alpha val="43137"/>
                    </a:srgbClr>
                  </a:outerShdw>
                </a:effectLst>
                <a:ea typeface="Roboto Lt"/>
                <a:cs typeface="Roboto Lt"/>
              </a:rPr>
              <a:t> </a:t>
            </a:r>
            <a:r>
              <a:rPr lang="en-US" sz="4000" b="1" dirty="0" err="1">
                <a:effectLst>
                  <a:outerShdw blurRad="38100" dist="38100" dir="2700000" algn="tl">
                    <a:srgbClr val="000000">
                      <a:alpha val="43137"/>
                    </a:srgbClr>
                  </a:outerShdw>
                </a:effectLst>
                <a:ea typeface="Roboto Lt"/>
                <a:cs typeface="Roboto Lt"/>
              </a:rPr>
              <a:t>luận</a:t>
            </a:r>
            <a:endParaRPr lang="en-US" sz="4000" b="1" dirty="0">
              <a:effectLst>
                <a:outerShdw blurRad="38100" dist="38100" dir="2700000" algn="tl">
                  <a:srgbClr val="000000">
                    <a:alpha val="43137"/>
                  </a:srgbClr>
                </a:outerShdw>
              </a:effectLst>
              <a:ea typeface="Roboto Lt"/>
              <a:cs typeface="Roboto Lt"/>
            </a:endParaRPr>
          </a:p>
        </p:txBody>
      </p:sp>
    </p:spTree>
    <p:extLst>
      <p:ext uri="{BB962C8B-B14F-4D97-AF65-F5344CB8AC3E}">
        <p14:creationId xmlns:p14="http://schemas.microsoft.com/office/powerpoint/2010/main" val="251601336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Câu hỏi - sinh viên trả lời</a:t>
            </a:r>
            <a:endParaRPr lang="en-US" dirty="0"/>
          </a:p>
        </p:txBody>
      </p:sp>
      <p:sp>
        <p:nvSpPr>
          <p:cNvPr id="4" name="Content Placeholder 3"/>
          <p:cNvSpPr>
            <a:spLocks noGrp="1"/>
          </p:cNvSpPr>
          <p:nvPr>
            <p:ph idx="1"/>
          </p:nvPr>
        </p:nvSpPr>
        <p:spPr/>
        <p:txBody>
          <a:bodyPr/>
          <a:lstStyle/>
          <a:p>
            <a:r>
              <a:rPr lang="en-US" dirty="0"/>
              <a:t>Tại </a:t>
            </a:r>
            <a:r>
              <a:rPr lang="en-US" dirty="0" err="1"/>
              <a:t>sao</a:t>
            </a:r>
            <a:r>
              <a:rPr lang="en-US" dirty="0"/>
              <a:t> đã có </a:t>
            </a:r>
            <a:r>
              <a:rPr lang="en-US" dirty="0" err="1"/>
              <a:t>jdbc</a:t>
            </a:r>
            <a:r>
              <a:rPr lang="en-US" dirty="0"/>
              <a:t> nhưng dự án mẫu java sử dụng thêm </a:t>
            </a:r>
            <a:r>
              <a:rPr lang="en-US" dirty="0" err="1"/>
              <a:t>JdbcHelper</a:t>
            </a:r>
            <a:r>
              <a:rPr lang="en-US" dirty="0"/>
              <a:t>?</a:t>
            </a:r>
          </a:p>
          <a:p>
            <a:r>
              <a:rPr lang="en-US" dirty="0"/>
              <a:t>Giải thích mô hình </a:t>
            </a:r>
            <a:r>
              <a:rPr lang="en-US" dirty="0" err="1"/>
              <a:t>JdbcHelper</a:t>
            </a:r>
            <a:r>
              <a:rPr lang="en-US" dirty="0"/>
              <a:t> bên dưới</a:t>
            </a:r>
          </a:p>
          <a:p>
            <a:endParaRPr lang="en-US" dirty="0"/>
          </a:p>
          <a:p>
            <a:pPr marL="0" indent="0">
              <a:buNone/>
            </a:pPr>
            <a:endParaRPr lang="en-US" dirty="0"/>
          </a:p>
        </p:txBody>
      </p:sp>
      <p:pic>
        <p:nvPicPr>
          <p:cNvPr id="2" name="Picture 1">
            <a:extLst>
              <a:ext uri="{FF2B5EF4-FFF2-40B4-BE49-F238E27FC236}">
                <a16:creationId xmlns:a16="http://schemas.microsoft.com/office/drawing/2014/main" id="{7FB9E3AE-2AF8-EAE3-9D83-0F1632F471EC}"/>
              </a:ext>
            </a:extLst>
          </p:cNvPr>
          <p:cNvPicPr>
            <a:picLocks noChangeAspect="1"/>
          </p:cNvPicPr>
          <p:nvPr/>
        </p:nvPicPr>
        <p:blipFill>
          <a:blip r:embed="rId2"/>
          <a:stretch>
            <a:fillRect/>
          </a:stretch>
        </p:blipFill>
        <p:spPr>
          <a:xfrm>
            <a:off x="2133600" y="3355431"/>
            <a:ext cx="7782007" cy="3502569"/>
          </a:xfrm>
          <a:prstGeom prst="rect">
            <a:avLst/>
          </a:prstGeom>
        </p:spPr>
      </p:pic>
    </p:spTree>
    <p:extLst>
      <p:ext uri="{BB962C8B-B14F-4D97-AF65-F5344CB8AC3E}">
        <p14:creationId xmlns:p14="http://schemas.microsoft.com/office/powerpoint/2010/main" val="2761396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Câu hỏi - sinh viên trả lời</a:t>
            </a:r>
            <a:endParaRPr lang="en-US" dirty="0"/>
          </a:p>
        </p:txBody>
      </p:sp>
      <p:sp>
        <p:nvSpPr>
          <p:cNvPr id="4" name="Content Placeholder 3"/>
          <p:cNvSpPr>
            <a:spLocks noGrp="1"/>
          </p:cNvSpPr>
          <p:nvPr>
            <p:ph idx="1"/>
          </p:nvPr>
        </p:nvSpPr>
        <p:spPr/>
        <p:txBody>
          <a:bodyPr/>
          <a:lstStyle/>
          <a:p>
            <a:r>
              <a:rPr lang="en-US" dirty="0"/>
              <a:t>Trình bày công dụng việc sử dụng entity class</a:t>
            </a:r>
          </a:p>
          <a:p>
            <a:r>
              <a:rPr lang="en-US" dirty="0"/>
              <a:t>Giải thích mô hình DAO bên dưới</a:t>
            </a:r>
          </a:p>
          <a:p>
            <a:endParaRPr lang="en-US" dirty="0"/>
          </a:p>
          <a:p>
            <a:endParaRPr lang="en-US" dirty="0"/>
          </a:p>
          <a:p>
            <a:pPr marL="0" indent="0">
              <a:buNone/>
            </a:pPr>
            <a:endParaRPr lang="en-US" dirty="0"/>
          </a:p>
        </p:txBody>
      </p:sp>
      <p:pic>
        <p:nvPicPr>
          <p:cNvPr id="18" name="Picture 17">
            <a:extLst>
              <a:ext uri="{FF2B5EF4-FFF2-40B4-BE49-F238E27FC236}">
                <a16:creationId xmlns:a16="http://schemas.microsoft.com/office/drawing/2014/main" id="{0735E5B3-9045-A99F-4655-F785444B0F6D}"/>
              </a:ext>
            </a:extLst>
          </p:cNvPr>
          <p:cNvPicPr>
            <a:picLocks noChangeAspect="1"/>
          </p:cNvPicPr>
          <p:nvPr/>
        </p:nvPicPr>
        <p:blipFill>
          <a:blip r:embed="rId2"/>
          <a:stretch>
            <a:fillRect/>
          </a:stretch>
        </p:blipFill>
        <p:spPr>
          <a:xfrm>
            <a:off x="1676400" y="2643330"/>
            <a:ext cx="8839200" cy="3913259"/>
          </a:xfrm>
          <a:prstGeom prst="rect">
            <a:avLst/>
          </a:prstGeom>
        </p:spPr>
      </p:pic>
    </p:spTree>
    <p:extLst>
      <p:ext uri="{BB962C8B-B14F-4D97-AF65-F5344CB8AC3E}">
        <p14:creationId xmlns:p14="http://schemas.microsoft.com/office/powerpoint/2010/main" val="3645795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onlinecontinuingeducationhelp.com/images/dreamstime_18827411.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5018049" y="3068178"/>
            <a:ext cx="5649950" cy="378982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 name="Pentagon 5"/>
          <p:cNvSpPr/>
          <p:nvPr/>
        </p:nvSpPr>
        <p:spPr>
          <a:xfrm>
            <a:off x="1524000" y="1066800"/>
            <a:ext cx="7924800" cy="1727200"/>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220" name="Slide Number Placeholder 4"/>
          <p:cNvSpPr>
            <a:spLocks noGrp="1"/>
          </p:cNvSpPr>
          <p:nvPr>
            <p:ph type="sldNum" sz="quarter" idx="4294967295"/>
          </p:nvPr>
        </p:nvSpPr>
        <p:spPr bwMode="auto">
          <a:xfrm>
            <a:off x="76200" y="6172201"/>
            <a:ext cx="2133600" cy="365125"/>
          </a:xfrm>
          <a:prstGeom prst="rect">
            <a:avLst/>
          </a:prstGeom>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41F0E36-1396-4AD9-A966-CD40C11627C1}" type="slidenum">
              <a:rPr kumimoji="0" lang="en-US" sz="2000" b="0" i="0" u="none" strike="noStrike" kern="1200" cap="none" spc="0" normalizeH="0" baseline="0" noProof="0">
                <a:ln>
                  <a:noFill/>
                </a:ln>
                <a:solidFill>
                  <a:prstClr val="white"/>
                </a:solidFill>
                <a:effectLst/>
                <a:uLnTx/>
                <a:uFillTx/>
                <a:latin typeface="Arial" pitchFamily="34" charset="0"/>
                <a:ea typeface="Roboto Lt"/>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sz="2000" b="0" i="0" u="none" strike="noStrike" kern="1200" cap="none" spc="0" normalizeH="0" baseline="0" noProof="0">
              <a:ln>
                <a:noFill/>
              </a:ln>
              <a:solidFill>
                <a:prstClr val="white"/>
              </a:solidFill>
              <a:effectLst/>
              <a:uLnTx/>
              <a:uFillTx/>
              <a:latin typeface="Arial" pitchFamily="34" charset="0"/>
              <a:ea typeface="Roboto Lt"/>
              <a:cs typeface="+mn-cs"/>
            </a:endParaRPr>
          </a:p>
        </p:txBody>
      </p:sp>
      <p:sp>
        <p:nvSpPr>
          <p:cNvPr id="8" name="Title 1"/>
          <p:cNvSpPr>
            <a:spLocks noGrp="1"/>
          </p:cNvSpPr>
          <p:nvPr>
            <p:ph type="title"/>
          </p:nvPr>
        </p:nvSpPr>
        <p:spPr>
          <a:xfrm>
            <a:off x="1815662" y="1447800"/>
            <a:ext cx="6718738" cy="787400"/>
          </a:xfrm>
        </p:spPr>
        <p:txBody>
          <a:bodyPr>
            <a:noAutofit/>
          </a:bodyPr>
          <a:lstStyle/>
          <a:p>
            <a:pPr algn="l"/>
            <a:r>
              <a:rPr lang="en-US" sz="4400" b="1" dirty="0" err="1">
                <a:effectLst>
                  <a:outerShdw blurRad="38100" dist="38100" dir="2700000" algn="tl">
                    <a:srgbClr val="000000">
                      <a:alpha val="43137"/>
                    </a:srgbClr>
                  </a:outerShdw>
                </a:effectLst>
                <a:ea typeface="Roboto Lt"/>
                <a:cs typeface="Roboto Lt"/>
              </a:rPr>
              <a:t>Chuyên</a:t>
            </a:r>
            <a:r>
              <a:rPr lang="en-US" sz="4400" b="1" dirty="0">
                <a:effectLst>
                  <a:outerShdw blurRad="38100" dist="38100" dir="2700000" algn="tl">
                    <a:srgbClr val="000000">
                      <a:alpha val="43137"/>
                    </a:srgbClr>
                  </a:outerShdw>
                </a:effectLst>
                <a:ea typeface="Roboto Lt"/>
                <a:cs typeface="Roboto Lt"/>
              </a:rPr>
              <a:t> </a:t>
            </a:r>
            <a:r>
              <a:rPr lang="en-US" sz="4400" b="1" dirty="0" err="1">
                <a:effectLst>
                  <a:outerShdw blurRad="38100" dist="38100" dir="2700000" algn="tl">
                    <a:srgbClr val="000000">
                      <a:alpha val="43137"/>
                    </a:srgbClr>
                  </a:outerShdw>
                </a:effectLst>
                <a:ea typeface="Roboto Lt"/>
                <a:cs typeface="Roboto Lt"/>
              </a:rPr>
              <a:t>đề</a:t>
            </a:r>
            <a:endParaRPr lang="en-US" sz="4400" b="1" dirty="0">
              <a:effectLst>
                <a:outerShdw blurRad="38100" dist="38100" dir="2700000" algn="tl">
                  <a:srgbClr val="000000">
                    <a:alpha val="43137"/>
                  </a:srgbClr>
                </a:outerShdw>
              </a:effectLst>
              <a:ea typeface="Roboto Lt"/>
              <a:cs typeface="Roboto Lt"/>
            </a:endParaRPr>
          </a:p>
        </p:txBody>
      </p:sp>
      <p:sp>
        <p:nvSpPr>
          <p:cNvPr id="9" name="Content Placeholder 13"/>
          <p:cNvSpPr>
            <a:spLocks noGrp="1"/>
          </p:cNvSpPr>
          <p:nvPr>
            <p:ph idx="1"/>
          </p:nvPr>
        </p:nvSpPr>
        <p:spPr>
          <a:xfrm>
            <a:off x="1770524" y="2971801"/>
            <a:ext cx="4554076" cy="2997199"/>
          </a:xfrm>
        </p:spPr>
        <p:txBody>
          <a:bodyPr/>
          <a:lstStyle/>
          <a:p>
            <a:pPr marL="342900" indent="-342900">
              <a:buFont typeface="Wingdings" pitchFamily="2" charset="2"/>
              <a:buChar char="§"/>
            </a:pPr>
            <a:r>
              <a:rPr lang="en-US" b="0" dirty="0" err="1"/>
              <a:t>Phân</a:t>
            </a:r>
            <a:r>
              <a:rPr lang="en-US" b="0" dirty="0"/>
              <a:t> </a:t>
            </a:r>
            <a:r>
              <a:rPr lang="en-US" b="0" dirty="0" err="1"/>
              <a:t>nhóm</a:t>
            </a:r>
            <a:endParaRPr lang="en-US" b="0" dirty="0"/>
          </a:p>
          <a:p>
            <a:pPr marL="342900" indent="-342900">
              <a:buFont typeface="Wingdings" pitchFamily="2" charset="2"/>
              <a:buChar char="§"/>
            </a:pPr>
            <a:r>
              <a:rPr lang="en-US" b="0" dirty="0" err="1"/>
              <a:t>Bốc</a:t>
            </a:r>
            <a:r>
              <a:rPr lang="en-US" b="0" dirty="0"/>
              <a:t> </a:t>
            </a:r>
            <a:r>
              <a:rPr lang="en-US" b="0" dirty="0" err="1"/>
              <a:t>thăm</a:t>
            </a:r>
            <a:r>
              <a:rPr lang="en-US" b="0" dirty="0"/>
              <a:t> </a:t>
            </a:r>
            <a:r>
              <a:rPr lang="en-US" b="0" dirty="0" err="1"/>
              <a:t>chuyên</a:t>
            </a:r>
            <a:r>
              <a:rPr lang="en-US" b="0" dirty="0"/>
              <a:t> </a:t>
            </a:r>
            <a:r>
              <a:rPr lang="en-US" b="0" dirty="0" err="1"/>
              <a:t>đề</a:t>
            </a:r>
            <a:endParaRPr lang="en-US" b="0" dirty="0"/>
          </a:p>
          <a:p>
            <a:pPr marL="342900" indent="-342900">
              <a:buFont typeface="Wingdings" pitchFamily="2" charset="2"/>
              <a:buChar char="§"/>
            </a:pPr>
            <a:r>
              <a:rPr lang="en-US" b="0" dirty="0" err="1"/>
              <a:t>Thảo</a:t>
            </a:r>
            <a:r>
              <a:rPr lang="en-US" b="0" dirty="0"/>
              <a:t> </a:t>
            </a:r>
            <a:r>
              <a:rPr lang="en-US" b="0" dirty="0" err="1"/>
              <a:t>luận</a:t>
            </a:r>
            <a:endParaRPr lang="en-US" b="0" dirty="0"/>
          </a:p>
          <a:p>
            <a:pPr marL="342900" indent="-342900">
              <a:buFont typeface="Wingdings" pitchFamily="2" charset="2"/>
              <a:buChar char="§"/>
            </a:pPr>
            <a:r>
              <a:rPr lang="en-US" b="0" dirty="0" err="1"/>
              <a:t>Trình</a:t>
            </a:r>
            <a:r>
              <a:rPr lang="en-US" b="0" dirty="0"/>
              <a:t> </a:t>
            </a:r>
            <a:r>
              <a:rPr lang="en-US" b="0" dirty="0" err="1"/>
              <a:t>bày</a:t>
            </a:r>
            <a:endParaRPr lang="en-US" b="0" dirty="0"/>
          </a:p>
        </p:txBody>
      </p:sp>
    </p:spTree>
    <p:extLst>
      <p:ext uri="{BB962C8B-B14F-4D97-AF65-F5344CB8AC3E}">
        <p14:creationId xmlns:p14="http://schemas.microsoft.com/office/powerpoint/2010/main" val="155280841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5486400" y="1066800"/>
            <a:ext cx="5181600" cy="5791200"/>
            <a:chOff x="2057400" y="1367692"/>
            <a:chExt cx="4713619" cy="5461000"/>
          </a:xfrm>
        </p:grpSpPr>
        <p:pic>
          <p:nvPicPr>
            <p:cNvPr id="14" name="Picture 2" descr="C:\Users\powerpoint.vn\Downloads\gd_d469b81f6980.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2057400" y="1367692"/>
              <a:ext cx="4713619" cy="546100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rot="318926">
              <a:off x="2515809" y="2358218"/>
              <a:ext cx="1523321" cy="37729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Segoe UI" pitchFamily="34" charset="0"/>
                  <a:ea typeface="Roboto" pitchFamily="2" charset="0"/>
                  <a:cs typeface="Segoe UI" pitchFamily="34" charset="0"/>
                </a:rPr>
                <a:t>Chuyên đề 1</a:t>
              </a:r>
              <a:endParaRPr kumimoji="0" lang="en-US" sz="20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6" name="Rectangle 15"/>
            <p:cNvSpPr/>
            <p:nvPr/>
          </p:nvSpPr>
          <p:spPr>
            <a:xfrm>
              <a:off x="2767399" y="3273701"/>
              <a:ext cx="1387940" cy="34827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Segoe UI" pitchFamily="34" charset="0"/>
                  <a:ea typeface="Roboto" pitchFamily="2" charset="0"/>
                  <a:cs typeface="Segoe UI" pitchFamily="34" charset="0"/>
                </a:rPr>
                <a:t>Chuyên đề </a:t>
              </a:r>
              <a:r>
                <a:rPr kumimoji="0" lang="vi-VN" sz="1800" b="1" i="0" u="none" strike="noStrike" kern="1200" cap="none" spc="0" normalizeH="0" baseline="0" noProof="0">
                  <a:ln>
                    <a:noFill/>
                  </a:ln>
                  <a:solidFill>
                    <a:prstClr val="black"/>
                  </a:solidFill>
                  <a:effectLst/>
                  <a:uLnTx/>
                  <a:uFillTx/>
                  <a:latin typeface="Segoe UI" pitchFamily="34" charset="0"/>
                  <a:ea typeface="Roboto" pitchFamily="2" charset="0"/>
                  <a:cs typeface="Segoe UI" pitchFamily="34" charset="0"/>
                </a:rPr>
                <a:t>2</a:t>
              </a:r>
              <a:endParaRPr kumimoji="0" lang="en-US" sz="1800" b="0" i="0" u="none" strike="noStrike" kern="1200" cap="none" spc="0" normalizeH="0" baseline="0" noProof="0">
                <a:ln>
                  <a:noFill/>
                </a:ln>
                <a:solidFill>
                  <a:prstClr val="black"/>
                </a:solidFill>
                <a:effectLst/>
                <a:uLnTx/>
                <a:uFillTx/>
                <a:latin typeface="Arial" pitchFamily="34" charset="0"/>
                <a:ea typeface="+mn-ea"/>
                <a:cs typeface="+mn-cs"/>
              </a:endParaRPr>
            </a:p>
          </p:txBody>
        </p:sp>
        <p:sp>
          <p:nvSpPr>
            <p:cNvPr id="17" name="Rectangle 16"/>
            <p:cNvSpPr/>
            <p:nvPr/>
          </p:nvSpPr>
          <p:spPr>
            <a:xfrm rot="21136819">
              <a:off x="4284283" y="1939913"/>
              <a:ext cx="1387940" cy="34827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Segoe UI" pitchFamily="34" charset="0"/>
                  <a:ea typeface="Roboto" pitchFamily="2" charset="0"/>
                  <a:cs typeface="Segoe UI" pitchFamily="34" charset="0"/>
                </a:rPr>
                <a:t>Chuyên</a:t>
              </a:r>
              <a:r>
                <a:rPr kumimoji="0" lang="en-US"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 </a:t>
              </a:r>
              <a:r>
                <a:rPr kumimoji="0" lang="en-US" sz="1800" b="1" i="0" u="none" strike="noStrike" kern="1200" cap="none" spc="0" normalizeH="0" baseline="0" noProof="0" dirty="0" err="1">
                  <a:ln>
                    <a:noFill/>
                  </a:ln>
                  <a:solidFill>
                    <a:prstClr val="black"/>
                  </a:solidFill>
                  <a:effectLst/>
                  <a:uLnTx/>
                  <a:uFillTx/>
                  <a:latin typeface="Segoe UI" pitchFamily="34" charset="0"/>
                  <a:ea typeface="Roboto" pitchFamily="2" charset="0"/>
                  <a:cs typeface="Segoe UI" pitchFamily="34" charset="0"/>
                </a:rPr>
                <a:t>đề</a:t>
              </a:r>
              <a:r>
                <a:rPr kumimoji="0" lang="en-US"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 </a:t>
              </a:r>
              <a:r>
                <a:rPr kumimoji="0" lang="vi-VN"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3</a:t>
              </a:r>
              <a:endParaRPr kumimoji="0" lang="en-US" sz="1800" b="0" i="0" u="none" strike="noStrike" kern="1200" cap="none" spc="0" normalizeH="0" baseline="0" noProof="0" dirty="0">
                <a:ln>
                  <a:noFill/>
                </a:ln>
                <a:solidFill>
                  <a:prstClr val="black"/>
                </a:solidFill>
                <a:effectLst/>
                <a:uLnTx/>
                <a:uFillTx/>
                <a:latin typeface="Arial" pitchFamily="34" charset="0"/>
                <a:ea typeface="+mn-ea"/>
                <a:cs typeface="+mn-cs"/>
              </a:endParaRPr>
            </a:p>
          </p:txBody>
        </p:sp>
        <p:sp>
          <p:nvSpPr>
            <p:cNvPr id="18" name="Rectangle 17"/>
            <p:cNvSpPr/>
            <p:nvPr/>
          </p:nvSpPr>
          <p:spPr>
            <a:xfrm rot="193715">
              <a:off x="4253803" y="2890740"/>
              <a:ext cx="1387940" cy="348274"/>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Segoe UI" pitchFamily="34" charset="0"/>
                  <a:ea typeface="Roboto" pitchFamily="2" charset="0"/>
                  <a:cs typeface="Segoe UI" pitchFamily="34" charset="0"/>
                </a:rPr>
                <a:t>Chuyên</a:t>
              </a:r>
              <a:r>
                <a:rPr kumimoji="0" lang="en-US"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 </a:t>
              </a:r>
              <a:r>
                <a:rPr kumimoji="0" lang="en-US" sz="1800" b="1" i="0" u="none" strike="noStrike" kern="1200" cap="none" spc="0" normalizeH="0" baseline="0" noProof="0" dirty="0" err="1">
                  <a:ln>
                    <a:noFill/>
                  </a:ln>
                  <a:solidFill>
                    <a:prstClr val="black"/>
                  </a:solidFill>
                  <a:effectLst/>
                  <a:uLnTx/>
                  <a:uFillTx/>
                  <a:latin typeface="Segoe UI" pitchFamily="34" charset="0"/>
                  <a:ea typeface="Roboto" pitchFamily="2" charset="0"/>
                  <a:cs typeface="Segoe UI" pitchFamily="34" charset="0"/>
                </a:rPr>
                <a:t>đề</a:t>
              </a:r>
              <a:r>
                <a:rPr kumimoji="0" lang="en-US" sz="1800" b="1" i="0" u="none" strike="noStrike" kern="1200" cap="none" spc="0" normalizeH="0" baseline="0" noProof="0" dirty="0">
                  <a:ln>
                    <a:noFill/>
                  </a:ln>
                  <a:solidFill>
                    <a:prstClr val="black"/>
                  </a:solidFill>
                  <a:effectLst/>
                  <a:uLnTx/>
                  <a:uFillTx/>
                  <a:latin typeface="Segoe UI" pitchFamily="34" charset="0"/>
                  <a:ea typeface="Roboto" pitchFamily="2" charset="0"/>
                  <a:cs typeface="Segoe UI" pitchFamily="34" charset="0"/>
                </a:rPr>
                <a:t> 4</a:t>
              </a:r>
              <a:endParaRPr kumimoji="0" lang="en-US" sz="1800" b="0" i="0" u="none" strike="noStrike" kern="1200" cap="none" spc="0" normalizeH="0" baseline="0" noProof="0" dirty="0">
                <a:ln>
                  <a:noFill/>
                </a:ln>
                <a:solidFill>
                  <a:prstClr val="black"/>
                </a:solidFill>
                <a:effectLst/>
                <a:uLnTx/>
                <a:uFillTx/>
                <a:latin typeface="Arial" pitchFamily="34" charset="0"/>
                <a:ea typeface="+mn-ea"/>
                <a:cs typeface="+mn-cs"/>
              </a:endParaRPr>
            </a:p>
          </p:txBody>
        </p:sp>
      </p:grpSp>
      <p:sp>
        <p:nvSpPr>
          <p:cNvPr id="4" name="Title 3"/>
          <p:cNvSpPr>
            <a:spLocks noGrp="1"/>
          </p:cNvSpPr>
          <p:nvPr>
            <p:ph type="title"/>
          </p:nvPr>
        </p:nvSpPr>
        <p:spPr/>
        <p:txBody>
          <a:bodyPr/>
          <a:lstStyle/>
          <a:p>
            <a:r>
              <a:rPr lang="en-US" dirty="0"/>
              <a:t>Chia </a:t>
            </a:r>
            <a:r>
              <a:rPr lang="en-US" dirty="0" err="1"/>
              <a:t>nhóm</a:t>
            </a:r>
            <a:r>
              <a:rPr lang="en-US" dirty="0"/>
              <a:t> </a:t>
            </a:r>
            <a:r>
              <a:rPr lang="en-US" dirty="0" err="1"/>
              <a:t>thuyết</a:t>
            </a:r>
            <a:r>
              <a:rPr lang="en-US" dirty="0"/>
              <a:t> </a:t>
            </a:r>
            <a:r>
              <a:rPr lang="en-US" dirty="0" err="1"/>
              <a:t>trình</a:t>
            </a:r>
            <a:endParaRPr lang="en-US" dirty="0"/>
          </a:p>
        </p:txBody>
      </p:sp>
      <p:sp>
        <p:nvSpPr>
          <p:cNvPr id="5" name="Content Placeholder 4"/>
          <p:cNvSpPr>
            <a:spLocks noGrp="1"/>
          </p:cNvSpPr>
          <p:nvPr>
            <p:ph idx="1"/>
          </p:nvPr>
        </p:nvSpPr>
        <p:spPr>
          <a:xfrm>
            <a:off x="1770524" y="889000"/>
            <a:ext cx="3868276" cy="3640963"/>
          </a:xfrm>
        </p:spPr>
        <p:txBody>
          <a:bodyPr>
            <a:normAutofit/>
          </a:bodyPr>
          <a:lstStyle/>
          <a:p>
            <a:r>
              <a:rPr lang="en-US" dirty="0" err="1"/>
              <a:t>Mỗi</a:t>
            </a:r>
            <a:r>
              <a:rPr lang="en-US" dirty="0"/>
              <a:t> </a:t>
            </a:r>
            <a:r>
              <a:rPr lang="en-US" dirty="0" err="1"/>
              <a:t>nhóm</a:t>
            </a:r>
            <a:r>
              <a:rPr lang="en-US" dirty="0"/>
              <a:t> </a:t>
            </a:r>
            <a:r>
              <a:rPr lang="en-US" dirty="0" err="1"/>
              <a:t>tối</a:t>
            </a:r>
            <a:r>
              <a:rPr lang="en-US" dirty="0"/>
              <a:t> </a:t>
            </a:r>
            <a:r>
              <a:rPr lang="en-US" dirty="0" err="1"/>
              <a:t>đa</a:t>
            </a:r>
            <a:r>
              <a:rPr lang="en-US" dirty="0"/>
              <a:t> 5 </a:t>
            </a:r>
            <a:r>
              <a:rPr lang="en-US" dirty="0" err="1"/>
              <a:t>sinh</a:t>
            </a:r>
            <a:r>
              <a:rPr lang="en-US" dirty="0"/>
              <a:t> </a:t>
            </a:r>
            <a:r>
              <a:rPr lang="en-US" dirty="0" err="1"/>
              <a:t>viên</a:t>
            </a:r>
            <a:endParaRPr lang="en-US" dirty="0"/>
          </a:p>
          <a:p>
            <a:r>
              <a:rPr lang="en-US" dirty="0" err="1"/>
              <a:t>Mỗi</a:t>
            </a:r>
            <a:r>
              <a:rPr lang="en-US" dirty="0"/>
              <a:t> </a:t>
            </a:r>
            <a:r>
              <a:rPr lang="en-US" dirty="0" err="1"/>
              <a:t>nhóm</a:t>
            </a:r>
            <a:r>
              <a:rPr lang="en-US" dirty="0"/>
              <a:t> </a:t>
            </a:r>
            <a:r>
              <a:rPr lang="en-US" dirty="0" err="1"/>
              <a:t>thảo</a:t>
            </a:r>
            <a:r>
              <a:rPr lang="en-US" dirty="0"/>
              <a:t> </a:t>
            </a:r>
            <a:r>
              <a:rPr lang="en-US" dirty="0" err="1"/>
              <a:t>luận</a:t>
            </a:r>
            <a:r>
              <a:rPr lang="en-US" dirty="0"/>
              <a:t> </a:t>
            </a:r>
            <a:r>
              <a:rPr lang="en-US" dirty="0" err="1"/>
              <a:t>một</a:t>
            </a:r>
            <a:r>
              <a:rPr lang="en-US" dirty="0"/>
              <a:t> </a:t>
            </a:r>
            <a:r>
              <a:rPr lang="en-US" dirty="0" err="1"/>
              <a:t>bài</a:t>
            </a:r>
            <a:r>
              <a:rPr lang="en-US" dirty="0"/>
              <a:t> </a:t>
            </a:r>
            <a:r>
              <a:rPr lang="en-US" dirty="0" err="1"/>
              <a:t>tập</a:t>
            </a:r>
            <a:r>
              <a:rPr lang="en-US" dirty="0"/>
              <a:t> </a:t>
            </a:r>
            <a:r>
              <a:rPr lang="en-US" dirty="0" err="1"/>
              <a:t>trong</a:t>
            </a:r>
            <a:r>
              <a:rPr lang="en-US" dirty="0"/>
              <a:t> lab </a:t>
            </a:r>
            <a:r>
              <a:rPr lang="en-US" dirty="0" err="1"/>
              <a:t>hoặc</a:t>
            </a:r>
            <a:r>
              <a:rPr lang="en-US" dirty="0"/>
              <a:t> GV </a:t>
            </a:r>
            <a:r>
              <a:rPr lang="en-US" dirty="0" err="1"/>
              <a:t>giao</a:t>
            </a:r>
            <a:r>
              <a:rPr lang="en-US" dirty="0"/>
              <a:t>.</a:t>
            </a:r>
          </a:p>
          <a:p>
            <a:r>
              <a:rPr lang="en-US" dirty="0"/>
              <a:t>Chọn 1-3 nhóm lên thuyết trình</a:t>
            </a:r>
          </a:p>
        </p:txBody>
      </p:sp>
      <p:pic>
        <p:nvPicPr>
          <p:cNvPr id="6" name="Picture 2" descr="C:\Users\powerpoint.vn\Downloads\64215-Latino student group.jpg"/>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524000" y="4605688"/>
            <a:ext cx="3352800" cy="2265759"/>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4719281" y="4529964"/>
            <a:ext cx="2286000" cy="2377343"/>
            <a:chOff x="3425952" y="4513804"/>
            <a:chExt cx="2286000" cy="2377343"/>
          </a:xfrm>
        </p:grpSpPr>
        <p:pic>
          <p:nvPicPr>
            <p:cNvPr id="11" name="Picture 3" descr="C:\Users\powerpoint.vn\Downloads\Students-Lined-Up.jp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r="-6573"/>
            <a:stretch/>
          </p:blipFill>
          <p:spPr bwMode="auto">
            <a:xfrm>
              <a:off x="3564492" y="4513804"/>
              <a:ext cx="2147460" cy="2344196"/>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11"/>
            <p:cNvSpPr/>
            <p:nvPr/>
          </p:nvSpPr>
          <p:spPr>
            <a:xfrm>
              <a:off x="3425952" y="4590288"/>
              <a:ext cx="725424" cy="2300859"/>
            </a:xfrm>
            <a:custGeom>
              <a:avLst/>
              <a:gdLst>
                <a:gd name="connsiteX0" fmla="*/ 603504 w 725424"/>
                <a:gd name="connsiteY0" fmla="*/ 37795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36448 w 725424"/>
                <a:gd name="connsiteY4" fmla="*/ 908304 h 2279904"/>
                <a:gd name="connsiteX5" fmla="*/ 451104 w 725424"/>
                <a:gd name="connsiteY5" fmla="*/ 877824 h 2279904"/>
                <a:gd name="connsiteX6" fmla="*/ 457200 w 725424"/>
                <a:gd name="connsiteY6" fmla="*/ 950976 h 2279904"/>
                <a:gd name="connsiteX7" fmla="*/ 493776 w 725424"/>
                <a:gd name="connsiteY7" fmla="*/ 1060704 h 2279904"/>
                <a:gd name="connsiteX8" fmla="*/ 451104 w 725424"/>
                <a:gd name="connsiteY8" fmla="*/ 1280160 h 2279904"/>
                <a:gd name="connsiteX9" fmla="*/ 451104 w 725424"/>
                <a:gd name="connsiteY9" fmla="*/ 1280160 h 2279904"/>
                <a:gd name="connsiteX10" fmla="*/ 566928 w 725424"/>
                <a:gd name="connsiteY10" fmla="*/ 1365504 h 2279904"/>
                <a:gd name="connsiteX11" fmla="*/ 597408 w 725424"/>
                <a:gd name="connsiteY11" fmla="*/ 1426464 h 2279904"/>
                <a:gd name="connsiteX12" fmla="*/ 609600 w 725424"/>
                <a:gd name="connsiteY12" fmla="*/ 1548384 h 2279904"/>
                <a:gd name="connsiteX13" fmla="*/ 560832 w 725424"/>
                <a:gd name="connsiteY13" fmla="*/ 1719072 h 2279904"/>
                <a:gd name="connsiteX14" fmla="*/ 603504 w 725424"/>
                <a:gd name="connsiteY14" fmla="*/ 1932432 h 2279904"/>
                <a:gd name="connsiteX15" fmla="*/ 676656 w 725424"/>
                <a:gd name="connsiteY15" fmla="*/ 2133600 h 2279904"/>
                <a:gd name="connsiteX16" fmla="*/ 652272 w 725424"/>
                <a:gd name="connsiteY16" fmla="*/ 2279904 h 2279904"/>
                <a:gd name="connsiteX17" fmla="*/ 335280 w 725424"/>
                <a:gd name="connsiteY17" fmla="*/ 2249424 h 2279904"/>
                <a:gd name="connsiteX18" fmla="*/ 0 w 725424"/>
                <a:gd name="connsiteY18" fmla="*/ 1493520 h 2279904"/>
                <a:gd name="connsiteX19" fmla="*/ 146304 w 725424"/>
                <a:gd name="connsiteY19" fmla="*/ 420624 h 2279904"/>
                <a:gd name="connsiteX20" fmla="*/ 304800 w 725424"/>
                <a:gd name="connsiteY20" fmla="*/ 18288 h 2279904"/>
                <a:gd name="connsiteX21" fmla="*/ 725424 w 725424"/>
                <a:gd name="connsiteY21" fmla="*/ 0 h 2279904"/>
                <a:gd name="connsiteX22" fmla="*/ 603504 w 725424"/>
                <a:gd name="connsiteY22" fmla="*/ 377952 h 2279904"/>
                <a:gd name="connsiteX0" fmla="*/ 603504 w 725424"/>
                <a:gd name="connsiteY0" fmla="*/ 37795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36448 w 725424"/>
                <a:gd name="connsiteY4" fmla="*/ 908304 h 2279904"/>
                <a:gd name="connsiteX5" fmla="*/ 451104 w 725424"/>
                <a:gd name="connsiteY5" fmla="*/ 877824 h 2279904"/>
                <a:gd name="connsiteX6" fmla="*/ 457200 w 725424"/>
                <a:gd name="connsiteY6" fmla="*/ 950976 h 2279904"/>
                <a:gd name="connsiteX7" fmla="*/ 493776 w 725424"/>
                <a:gd name="connsiteY7" fmla="*/ 1060704 h 2279904"/>
                <a:gd name="connsiteX8" fmla="*/ 451104 w 725424"/>
                <a:gd name="connsiteY8" fmla="*/ 1280160 h 2279904"/>
                <a:gd name="connsiteX9" fmla="*/ 451104 w 725424"/>
                <a:gd name="connsiteY9" fmla="*/ 1280160 h 2279904"/>
                <a:gd name="connsiteX10" fmla="*/ 566928 w 725424"/>
                <a:gd name="connsiteY10" fmla="*/ 1365504 h 2279904"/>
                <a:gd name="connsiteX11" fmla="*/ 597408 w 725424"/>
                <a:gd name="connsiteY11" fmla="*/ 1426464 h 2279904"/>
                <a:gd name="connsiteX12" fmla="*/ 609600 w 725424"/>
                <a:gd name="connsiteY12" fmla="*/ 1548384 h 2279904"/>
                <a:gd name="connsiteX13" fmla="*/ 560832 w 725424"/>
                <a:gd name="connsiteY13" fmla="*/ 1719072 h 2279904"/>
                <a:gd name="connsiteX14" fmla="*/ 603504 w 725424"/>
                <a:gd name="connsiteY14" fmla="*/ 1932432 h 2279904"/>
                <a:gd name="connsiteX15" fmla="*/ 676656 w 725424"/>
                <a:gd name="connsiteY15" fmla="*/ 2133600 h 2279904"/>
                <a:gd name="connsiteX16" fmla="*/ 652272 w 725424"/>
                <a:gd name="connsiteY16" fmla="*/ 2279904 h 2279904"/>
                <a:gd name="connsiteX17" fmla="*/ 335280 w 725424"/>
                <a:gd name="connsiteY17" fmla="*/ 2249424 h 2279904"/>
                <a:gd name="connsiteX18" fmla="*/ 0 w 725424"/>
                <a:gd name="connsiteY18" fmla="*/ 1493520 h 2279904"/>
                <a:gd name="connsiteX19" fmla="*/ 146304 w 725424"/>
                <a:gd name="connsiteY19" fmla="*/ 420624 h 2279904"/>
                <a:gd name="connsiteX20" fmla="*/ 304800 w 725424"/>
                <a:gd name="connsiteY20" fmla="*/ 18288 h 2279904"/>
                <a:gd name="connsiteX21" fmla="*/ 725424 w 725424"/>
                <a:gd name="connsiteY21" fmla="*/ 0 h 2279904"/>
                <a:gd name="connsiteX22" fmla="*/ 660273 w 725424"/>
                <a:gd name="connsiteY22" fmla="*/ 360807 h 2279904"/>
                <a:gd name="connsiteX23" fmla="*/ 603504 w 725424"/>
                <a:gd name="connsiteY23" fmla="*/ 37795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36448 w 725424"/>
                <a:gd name="connsiteY4" fmla="*/ 908304 h 2279904"/>
                <a:gd name="connsiteX5" fmla="*/ 451104 w 725424"/>
                <a:gd name="connsiteY5" fmla="*/ 877824 h 2279904"/>
                <a:gd name="connsiteX6" fmla="*/ 457200 w 725424"/>
                <a:gd name="connsiteY6" fmla="*/ 950976 h 2279904"/>
                <a:gd name="connsiteX7" fmla="*/ 493776 w 725424"/>
                <a:gd name="connsiteY7" fmla="*/ 1060704 h 2279904"/>
                <a:gd name="connsiteX8" fmla="*/ 451104 w 725424"/>
                <a:gd name="connsiteY8" fmla="*/ 1280160 h 2279904"/>
                <a:gd name="connsiteX9" fmla="*/ 451104 w 725424"/>
                <a:gd name="connsiteY9" fmla="*/ 1280160 h 2279904"/>
                <a:gd name="connsiteX10" fmla="*/ 566928 w 725424"/>
                <a:gd name="connsiteY10" fmla="*/ 1365504 h 2279904"/>
                <a:gd name="connsiteX11" fmla="*/ 597408 w 725424"/>
                <a:gd name="connsiteY11" fmla="*/ 1426464 h 2279904"/>
                <a:gd name="connsiteX12" fmla="*/ 609600 w 725424"/>
                <a:gd name="connsiteY12" fmla="*/ 1548384 h 2279904"/>
                <a:gd name="connsiteX13" fmla="*/ 560832 w 725424"/>
                <a:gd name="connsiteY13" fmla="*/ 1719072 h 2279904"/>
                <a:gd name="connsiteX14" fmla="*/ 603504 w 725424"/>
                <a:gd name="connsiteY14" fmla="*/ 1932432 h 2279904"/>
                <a:gd name="connsiteX15" fmla="*/ 676656 w 725424"/>
                <a:gd name="connsiteY15" fmla="*/ 2133600 h 2279904"/>
                <a:gd name="connsiteX16" fmla="*/ 652272 w 725424"/>
                <a:gd name="connsiteY16" fmla="*/ 2279904 h 2279904"/>
                <a:gd name="connsiteX17" fmla="*/ 335280 w 725424"/>
                <a:gd name="connsiteY17" fmla="*/ 2249424 h 2279904"/>
                <a:gd name="connsiteX18" fmla="*/ 0 w 725424"/>
                <a:gd name="connsiteY18" fmla="*/ 1493520 h 2279904"/>
                <a:gd name="connsiteX19" fmla="*/ 146304 w 725424"/>
                <a:gd name="connsiteY19" fmla="*/ 420624 h 2279904"/>
                <a:gd name="connsiteX20" fmla="*/ 304800 w 725424"/>
                <a:gd name="connsiteY20" fmla="*/ 18288 h 2279904"/>
                <a:gd name="connsiteX21" fmla="*/ 725424 w 725424"/>
                <a:gd name="connsiteY21" fmla="*/ 0 h 2279904"/>
                <a:gd name="connsiteX22" fmla="*/ 660273 w 725424"/>
                <a:gd name="connsiteY22" fmla="*/ 360807 h 2279904"/>
                <a:gd name="connsiteX23" fmla="*/ 603504 w 725424"/>
                <a:gd name="connsiteY23"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57200 w 725424"/>
                <a:gd name="connsiteY6" fmla="*/ 950976 h 2279904"/>
                <a:gd name="connsiteX7" fmla="*/ 493776 w 725424"/>
                <a:gd name="connsiteY7" fmla="*/ 1060704 h 2279904"/>
                <a:gd name="connsiteX8" fmla="*/ 451104 w 725424"/>
                <a:gd name="connsiteY8" fmla="*/ 1280160 h 2279904"/>
                <a:gd name="connsiteX9" fmla="*/ 451104 w 725424"/>
                <a:gd name="connsiteY9" fmla="*/ 1280160 h 2279904"/>
                <a:gd name="connsiteX10" fmla="*/ 566928 w 725424"/>
                <a:gd name="connsiteY10" fmla="*/ 1365504 h 2279904"/>
                <a:gd name="connsiteX11" fmla="*/ 597408 w 725424"/>
                <a:gd name="connsiteY11" fmla="*/ 1426464 h 2279904"/>
                <a:gd name="connsiteX12" fmla="*/ 609600 w 725424"/>
                <a:gd name="connsiteY12" fmla="*/ 1548384 h 2279904"/>
                <a:gd name="connsiteX13" fmla="*/ 560832 w 725424"/>
                <a:gd name="connsiteY13" fmla="*/ 1719072 h 2279904"/>
                <a:gd name="connsiteX14" fmla="*/ 603504 w 725424"/>
                <a:gd name="connsiteY14" fmla="*/ 1932432 h 2279904"/>
                <a:gd name="connsiteX15" fmla="*/ 676656 w 725424"/>
                <a:gd name="connsiteY15" fmla="*/ 2133600 h 2279904"/>
                <a:gd name="connsiteX16" fmla="*/ 652272 w 725424"/>
                <a:gd name="connsiteY16" fmla="*/ 2279904 h 2279904"/>
                <a:gd name="connsiteX17" fmla="*/ 335280 w 725424"/>
                <a:gd name="connsiteY17" fmla="*/ 2249424 h 2279904"/>
                <a:gd name="connsiteX18" fmla="*/ 0 w 725424"/>
                <a:gd name="connsiteY18" fmla="*/ 1493520 h 2279904"/>
                <a:gd name="connsiteX19" fmla="*/ 146304 w 725424"/>
                <a:gd name="connsiteY19" fmla="*/ 420624 h 2279904"/>
                <a:gd name="connsiteX20" fmla="*/ 304800 w 725424"/>
                <a:gd name="connsiteY20" fmla="*/ 18288 h 2279904"/>
                <a:gd name="connsiteX21" fmla="*/ 725424 w 725424"/>
                <a:gd name="connsiteY21" fmla="*/ 0 h 2279904"/>
                <a:gd name="connsiteX22" fmla="*/ 660273 w 725424"/>
                <a:gd name="connsiteY22" fmla="*/ 360807 h 2279904"/>
                <a:gd name="connsiteX23" fmla="*/ 603504 w 725424"/>
                <a:gd name="connsiteY23"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93776 w 725424"/>
                <a:gd name="connsiteY8" fmla="*/ 1060704 h 2279904"/>
                <a:gd name="connsiteX9" fmla="*/ 451104 w 725424"/>
                <a:gd name="connsiteY9" fmla="*/ 1280160 h 2279904"/>
                <a:gd name="connsiteX10" fmla="*/ 451104 w 725424"/>
                <a:gd name="connsiteY10" fmla="*/ 1280160 h 2279904"/>
                <a:gd name="connsiteX11" fmla="*/ 566928 w 725424"/>
                <a:gd name="connsiteY11" fmla="*/ 1365504 h 2279904"/>
                <a:gd name="connsiteX12" fmla="*/ 597408 w 725424"/>
                <a:gd name="connsiteY12" fmla="*/ 1426464 h 2279904"/>
                <a:gd name="connsiteX13" fmla="*/ 609600 w 725424"/>
                <a:gd name="connsiteY13" fmla="*/ 1548384 h 2279904"/>
                <a:gd name="connsiteX14" fmla="*/ 560832 w 725424"/>
                <a:gd name="connsiteY14" fmla="*/ 1719072 h 2279904"/>
                <a:gd name="connsiteX15" fmla="*/ 603504 w 725424"/>
                <a:gd name="connsiteY15" fmla="*/ 1932432 h 2279904"/>
                <a:gd name="connsiteX16" fmla="*/ 676656 w 725424"/>
                <a:gd name="connsiteY16" fmla="*/ 2133600 h 2279904"/>
                <a:gd name="connsiteX17" fmla="*/ 652272 w 725424"/>
                <a:gd name="connsiteY17" fmla="*/ 2279904 h 2279904"/>
                <a:gd name="connsiteX18" fmla="*/ 335280 w 725424"/>
                <a:gd name="connsiteY18" fmla="*/ 2249424 h 2279904"/>
                <a:gd name="connsiteX19" fmla="*/ 0 w 725424"/>
                <a:gd name="connsiteY19" fmla="*/ 1493520 h 2279904"/>
                <a:gd name="connsiteX20" fmla="*/ 146304 w 725424"/>
                <a:gd name="connsiteY20" fmla="*/ 420624 h 2279904"/>
                <a:gd name="connsiteX21" fmla="*/ 304800 w 725424"/>
                <a:gd name="connsiteY21" fmla="*/ 18288 h 2279904"/>
                <a:gd name="connsiteX22" fmla="*/ 725424 w 725424"/>
                <a:gd name="connsiteY22" fmla="*/ 0 h 2279904"/>
                <a:gd name="connsiteX23" fmla="*/ 660273 w 725424"/>
                <a:gd name="connsiteY23" fmla="*/ 360807 h 2279904"/>
                <a:gd name="connsiteX24" fmla="*/ 603504 w 725424"/>
                <a:gd name="connsiteY24"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93776 w 725424"/>
                <a:gd name="connsiteY8" fmla="*/ 1060704 h 2279904"/>
                <a:gd name="connsiteX9" fmla="*/ 465963 w 725424"/>
                <a:gd name="connsiteY9" fmla="*/ 1139952 h 2279904"/>
                <a:gd name="connsiteX10" fmla="*/ 451104 w 725424"/>
                <a:gd name="connsiteY10" fmla="*/ 1280160 h 2279904"/>
                <a:gd name="connsiteX11" fmla="*/ 451104 w 725424"/>
                <a:gd name="connsiteY11" fmla="*/ 1280160 h 2279904"/>
                <a:gd name="connsiteX12" fmla="*/ 566928 w 725424"/>
                <a:gd name="connsiteY12" fmla="*/ 1365504 h 2279904"/>
                <a:gd name="connsiteX13" fmla="*/ 597408 w 725424"/>
                <a:gd name="connsiteY13" fmla="*/ 1426464 h 2279904"/>
                <a:gd name="connsiteX14" fmla="*/ 609600 w 725424"/>
                <a:gd name="connsiteY14" fmla="*/ 1548384 h 2279904"/>
                <a:gd name="connsiteX15" fmla="*/ 560832 w 725424"/>
                <a:gd name="connsiteY15" fmla="*/ 1719072 h 2279904"/>
                <a:gd name="connsiteX16" fmla="*/ 603504 w 725424"/>
                <a:gd name="connsiteY16" fmla="*/ 1932432 h 2279904"/>
                <a:gd name="connsiteX17" fmla="*/ 676656 w 725424"/>
                <a:gd name="connsiteY17" fmla="*/ 2133600 h 2279904"/>
                <a:gd name="connsiteX18" fmla="*/ 652272 w 725424"/>
                <a:gd name="connsiteY18" fmla="*/ 2279904 h 2279904"/>
                <a:gd name="connsiteX19" fmla="*/ 335280 w 725424"/>
                <a:gd name="connsiteY19" fmla="*/ 2249424 h 2279904"/>
                <a:gd name="connsiteX20" fmla="*/ 0 w 725424"/>
                <a:gd name="connsiteY20" fmla="*/ 1493520 h 2279904"/>
                <a:gd name="connsiteX21" fmla="*/ 146304 w 725424"/>
                <a:gd name="connsiteY21" fmla="*/ 420624 h 2279904"/>
                <a:gd name="connsiteX22" fmla="*/ 304800 w 725424"/>
                <a:gd name="connsiteY22" fmla="*/ 18288 h 2279904"/>
                <a:gd name="connsiteX23" fmla="*/ 725424 w 725424"/>
                <a:gd name="connsiteY23" fmla="*/ 0 h 2279904"/>
                <a:gd name="connsiteX24" fmla="*/ 660273 w 725424"/>
                <a:gd name="connsiteY24" fmla="*/ 360807 h 2279904"/>
                <a:gd name="connsiteX25" fmla="*/ 603504 w 725424"/>
                <a:gd name="connsiteY25"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93776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566928 w 725424"/>
                <a:gd name="connsiteY12" fmla="*/ 1365504 h 2279904"/>
                <a:gd name="connsiteX13" fmla="*/ 597408 w 725424"/>
                <a:gd name="connsiteY13" fmla="*/ 1426464 h 2279904"/>
                <a:gd name="connsiteX14" fmla="*/ 609600 w 725424"/>
                <a:gd name="connsiteY14" fmla="*/ 1548384 h 2279904"/>
                <a:gd name="connsiteX15" fmla="*/ 560832 w 725424"/>
                <a:gd name="connsiteY15" fmla="*/ 1719072 h 2279904"/>
                <a:gd name="connsiteX16" fmla="*/ 603504 w 725424"/>
                <a:gd name="connsiteY16" fmla="*/ 1932432 h 2279904"/>
                <a:gd name="connsiteX17" fmla="*/ 676656 w 725424"/>
                <a:gd name="connsiteY17" fmla="*/ 2133600 h 2279904"/>
                <a:gd name="connsiteX18" fmla="*/ 652272 w 725424"/>
                <a:gd name="connsiteY18" fmla="*/ 2279904 h 2279904"/>
                <a:gd name="connsiteX19" fmla="*/ 335280 w 725424"/>
                <a:gd name="connsiteY19" fmla="*/ 2249424 h 2279904"/>
                <a:gd name="connsiteX20" fmla="*/ 0 w 725424"/>
                <a:gd name="connsiteY20" fmla="*/ 1493520 h 2279904"/>
                <a:gd name="connsiteX21" fmla="*/ 146304 w 725424"/>
                <a:gd name="connsiteY21" fmla="*/ 420624 h 2279904"/>
                <a:gd name="connsiteX22" fmla="*/ 304800 w 725424"/>
                <a:gd name="connsiteY22" fmla="*/ 18288 h 2279904"/>
                <a:gd name="connsiteX23" fmla="*/ 725424 w 725424"/>
                <a:gd name="connsiteY23" fmla="*/ 0 h 2279904"/>
                <a:gd name="connsiteX24" fmla="*/ 660273 w 725424"/>
                <a:gd name="connsiteY24" fmla="*/ 360807 h 2279904"/>
                <a:gd name="connsiteX25" fmla="*/ 603504 w 725424"/>
                <a:gd name="connsiteY25"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566928 w 725424"/>
                <a:gd name="connsiteY12" fmla="*/ 1365504 h 2279904"/>
                <a:gd name="connsiteX13" fmla="*/ 597408 w 725424"/>
                <a:gd name="connsiteY13" fmla="*/ 1426464 h 2279904"/>
                <a:gd name="connsiteX14" fmla="*/ 609600 w 725424"/>
                <a:gd name="connsiteY14" fmla="*/ 1548384 h 2279904"/>
                <a:gd name="connsiteX15" fmla="*/ 560832 w 725424"/>
                <a:gd name="connsiteY15" fmla="*/ 1719072 h 2279904"/>
                <a:gd name="connsiteX16" fmla="*/ 603504 w 725424"/>
                <a:gd name="connsiteY16" fmla="*/ 1932432 h 2279904"/>
                <a:gd name="connsiteX17" fmla="*/ 676656 w 725424"/>
                <a:gd name="connsiteY17" fmla="*/ 2133600 h 2279904"/>
                <a:gd name="connsiteX18" fmla="*/ 652272 w 725424"/>
                <a:gd name="connsiteY18" fmla="*/ 2279904 h 2279904"/>
                <a:gd name="connsiteX19" fmla="*/ 335280 w 725424"/>
                <a:gd name="connsiteY19" fmla="*/ 2249424 h 2279904"/>
                <a:gd name="connsiteX20" fmla="*/ 0 w 725424"/>
                <a:gd name="connsiteY20" fmla="*/ 1493520 h 2279904"/>
                <a:gd name="connsiteX21" fmla="*/ 146304 w 725424"/>
                <a:gd name="connsiteY21" fmla="*/ 420624 h 2279904"/>
                <a:gd name="connsiteX22" fmla="*/ 304800 w 725424"/>
                <a:gd name="connsiteY22" fmla="*/ 18288 h 2279904"/>
                <a:gd name="connsiteX23" fmla="*/ 725424 w 725424"/>
                <a:gd name="connsiteY23" fmla="*/ 0 h 2279904"/>
                <a:gd name="connsiteX24" fmla="*/ 660273 w 725424"/>
                <a:gd name="connsiteY24" fmla="*/ 360807 h 2279904"/>
                <a:gd name="connsiteX25" fmla="*/ 603504 w 725424"/>
                <a:gd name="connsiteY25"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6928 w 725424"/>
                <a:gd name="connsiteY13" fmla="*/ 1365504 h 2279904"/>
                <a:gd name="connsiteX14" fmla="*/ 597408 w 725424"/>
                <a:gd name="connsiteY14" fmla="*/ 1426464 h 2279904"/>
                <a:gd name="connsiteX15" fmla="*/ 609600 w 725424"/>
                <a:gd name="connsiteY15" fmla="*/ 1548384 h 2279904"/>
                <a:gd name="connsiteX16" fmla="*/ 560832 w 725424"/>
                <a:gd name="connsiteY16" fmla="*/ 1719072 h 2279904"/>
                <a:gd name="connsiteX17" fmla="*/ 603504 w 725424"/>
                <a:gd name="connsiteY17" fmla="*/ 1932432 h 2279904"/>
                <a:gd name="connsiteX18" fmla="*/ 676656 w 725424"/>
                <a:gd name="connsiteY18" fmla="*/ 2133600 h 2279904"/>
                <a:gd name="connsiteX19" fmla="*/ 652272 w 725424"/>
                <a:gd name="connsiteY19" fmla="*/ 2279904 h 2279904"/>
                <a:gd name="connsiteX20" fmla="*/ 335280 w 725424"/>
                <a:gd name="connsiteY20" fmla="*/ 2249424 h 2279904"/>
                <a:gd name="connsiteX21" fmla="*/ 0 w 725424"/>
                <a:gd name="connsiteY21" fmla="*/ 1493520 h 2279904"/>
                <a:gd name="connsiteX22" fmla="*/ 146304 w 725424"/>
                <a:gd name="connsiteY22" fmla="*/ 420624 h 2279904"/>
                <a:gd name="connsiteX23" fmla="*/ 304800 w 725424"/>
                <a:gd name="connsiteY23" fmla="*/ 18288 h 2279904"/>
                <a:gd name="connsiteX24" fmla="*/ 725424 w 725424"/>
                <a:gd name="connsiteY24" fmla="*/ 0 h 2279904"/>
                <a:gd name="connsiteX25" fmla="*/ 660273 w 725424"/>
                <a:gd name="connsiteY25" fmla="*/ 360807 h 2279904"/>
                <a:gd name="connsiteX26" fmla="*/ 603504 w 725424"/>
                <a:gd name="connsiteY26"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6928 w 725424"/>
                <a:gd name="connsiteY13" fmla="*/ 1365504 h 2279904"/>
                <a:gd name="connsiteX14" fmla="*/ 641223 w 725424"/>
                <a:gd name="connsiteY14" fmla="*/ 1343787 h 2279904"/>
                <a:gd name="connsiteX15" fmla="*/ 597408 w 725424"/>
                <a:gd name="connsiteY15" fmla="*/ 1426464 h 2279904"/>
                <a:gd name="connsiteX16" fmla="*/ 609600 w 725424"/>
                <a:gd name="connsiteY16" fmla="*/ 1548384 h 2279904"/>
                <a:gd name="connsiteX17" fmla="*/ 560832 w 725424"/>
                <a:gd name="connsiteY17" fmla="*/ 1719072 h 2279904"/>
                <a:gd name="connsiteX18" fmla="*/ 603504 w 725424"/>
                <a:gd name="connsiteY18" fmla="*/ 1932432 h 2279904"/>
                <a:gd name="connsiteX19" fmla="*/ 676656 w 725424"/>
                <a:gd name="connsiteY19" fmla="*/ 2133600 h 2279904"/>
                <a:gd name="connsiteX20" fmla="*/ 652272 w 725424"/>
                <a:gd name="connsiteY20" fmla="*/ 2279904 h 2279904"/>
                <a:gd name="connsiteX21" fmla="*/ 335280 w 725424"/>
                <a:gd name="connsiteY21" fmla="*/ 2249424 h 2279904"/>
                <a:gd name="connsiteX22" fmla="*/ 0 w 725424"/>
                <a:gd name="connsiteY22" fmla="*/ 1493520 h 2279904"/>
                <a:gd name="connsiteX23" fmla="*/ 146304 w 725424"/>
                <a:gd name="connsiteY23" fmla="*/ 420624 h 2279904"/>
                <a:gd name="connsiteX24" fmla="*/ 304800 w 725424"/>
                <a:gd name="connsiteY24" fmla="*/ 18288 h 2279904"/>
                <a:gd name="connsiteX25" fmla="*/ 725424 w 725424"/>
                <a:gd name="connsiteY25" fmla="*/ 0 h 2279904"/>
                <a:gd name="connsiteX26" fmla="*/ 660273 w 725424"/>
                <a:gd name="connsiteY26" fmla="*/ 360807 h 2279904"/>
                <a:gd name="connsiteX27" fmla="*/ 603504 w 725424"/>
                <a:gd name="connsiteY27"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6928 w 725424"/>
                <a:gd name="connsiteY13" fmla="*/ 1365504 h 2279904"/>
                <a:gd name="connsiteX14" fmla="*/ 641223 w 725424"/>
                <a:gd name="connsiteY14" fmla="*/ 1343787 h 2279904"/>
                <a:gd name="connsiteX15" fmla="*/ 597408 w 725424"/>
                <a:gd name="connsiteY15" fmla="*/ 1426464 h 2279904"/>
                <a:gd name="connsiteX16" fmla="*/ 609600 w 725424"/>
                <a:gd name="connsiteY16" fmla="*/ 1548384 h 2279904"/>
                <a:gd name="connsiteX17" fmla="*/ 560832 w 725424"/>
                <a:gd name="connsiteY17" fmla="*/ 1719072 h 2279904"/>
                <a:gd name="connsiteX18" fmla="*/ 603504 w 725424"/>
                <a:gd name="connsiteY18" fmla="*/ 1932432 h 2279904"/>
                <a:gd name="connsiteX19" fmla="*/ 676656 w 725424"/>
                <a:gd name="connsiteY19" fmla="*/ 2133600 h 2279904"/>
                <a:gd name="connsiteX20" fmla="*/ 652272 w 725424"/>
                <a:gd name="connsiteY20" fmla="*/ 2279904 h 2279904"/>
                <a:gd name="connsiteX21" fmla="*/ 335280 w 725424"/>
                <a:gd name="connsiteY21" fmla="*/ 2249424 h 2279904"/>
                <a:gd name="connsiteX22" fmla="*/ 0 w 725424"/>
                <a:gd name="connsiteY22" fmla="*/ 1493520 h 2279904"/>
                <a:gd name="connsiteX23" fmla="*/ 146304 w 725424"/>
                <a:gd name="connsiteY23" fmla="*/ 420624 h 2279904"/>
                <a:gd name="connsiteX24" fmla="*/ 304800 w 725424"/>
                <a:gd name="connsiteY24" fmla="*/ 18288 h 2279904"/>
                <a:gd name="connsiteX25" fmla="*/ 725424 w 725424"/>
                <a:gd name="connsiteY25" fmla="*/ 0 h 2279904"/>
                <a:gd name="connsiteX26" fmla="*/ 660273 w 725424"/>
                <a:gd name="connsiteY26" fmla="*/ 360807 h 2279904"/>
                <a:gd name="connsiteX27" fmla="*/ 603504 w 725424"/>
                <a:gd name="connsiteY27"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6928 w 725424"/>
                <a:gd name="connsiteY13" fmla="*/ 1365504 h 2279904"/>
                <a:gd name="connsiteX14" fmla="*/ 641223 w 725424"/>
                <a:gd name="connsiteY14" fmla="*/ 1343787 h 2279904"/>
                <a:gd name="connsiteX15" fmla="*/ 620268 w 725424"/>
                <a:gd name="connsiteY15" fmla="*/ 1447419 h 2279904"/>
                <a:gd name="connsiteX16" fmla="*/ 609600 w 725424"/>
                <a:gd name="connsiteY16" fmla="*/ 1548384 h 2279904"/>
                <a:gd name="connsiteX17" fmla="*/ 560832 w 725424"/>
                <a:gd name="connsiteY17" fmla="*/ 1719072 h 2279904"/>
                <a:gd name="connsiteX18" fmla="*/ 603504 w 725424"/>
                <a:gd name="connsiteY18" fmla="*/ 1932432 h 2279904"/>
                <a:gd name="connsiteX19" fmla="*/ 676656 w 725424"/>
                <a:gd name="connsiteY19" fmla="*/ 2133600 h 2279904"/>
                <a:gd name="connsiteX20" fmla="*/ 652272 w 725424"/>
                <a:gd name="connsiteY20" fmla="*/ 2279904 h 2279904"/>
                <a:gd name="connsiteX21" fmla="*/ 335280 w 725424"/>
                <a:gd name="connsiteY21" fmla="*/ 2249424 h 2279904"/>
                <a:gd name="connsiteX22" fmla="*/ 0 w 725424"/>
                <a:gd name="connsiteY22" fmla="*/ 1493520 h 2279904"/>
                <a:gd name="connsiteX23" fmla="*/ 146304 w 725424"/>
                <a:gd name="connsiteY23" fmla="*/ 420624 h 2279904"/>
                <a:gd name="connsiteX24" fmla="*/ 304800 w 725424"/>
                <a:gd name="connsiteY24" fmla="*/ 18288 h 2279904"/>
                <a:gd name="connsiteX25" fmla="*/ 725424 w 725424"/>
                <a:gd name="connsiteY25" fmla="*/ 0 h 2279904"/>
                <a:gd name="connsiteX26" fmla="*/ 660273 w 725424"/>
                <a:gd name="connsiteY26" fmla="*/ 360807 h 2279904"/>
                <a:gd name="connsiteX27" fmla="*/ 603504 w 725424"/>
                <a:gd name="connsiteY27"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8833 w 725424"/>
                <a:gd name="connsiteY13" fmla="*/ 1352169 h 2279904"/>
                <a:gd name="connsiteX14" fmla="*/ 641223 w 725424"/>
                <a:gd name="connsiteY14" fmla="*/ 1343787 h 2279904"/>
                <a:gd name="connsiteX15" fmla="*/ 620268 w 725424"/>
                <a:gd name="connsiteY15" fmla="*/ 1447419 h 2279904"/>
                <a:gd name="connsiteX16" fmla="*/ 609600 w 725424"/>
                <a:gd name="connsiteY16" fmla="*/ 1548384 h 2279904"/>
                <a:gd name="connsiteX17" fmla="*/ 560832 w 725424"/>
                <a:gd name="connsiteY17" fmla="*/ 1719072 h 2279904"/>
                <a:gd name="connsiteX18" fmla="*/ 603504 w 725424"/>
                <a:gd name="connsiteY18" fmla="*/ 1932432 h 2279904"/>
                <a:gd name="connsiteX19" fmla="*/ 676656 w 725424"/>
                <a:gd name="connsiteY19" fmla="*/ 2133600 h 2279904"/>
                <a:gd name="connsiteX20" fmla="*/ 652272 w 725424"/>
                <a:gd name="connsiteY20" fmla="*/ 2279904 h 2279904"/>
                <a:gd name="connsiteX21" fmla="*/ 335280 w 725424"/>
                <a:gd name="connsiteY21" fmla="*/ 2249424 h 2279904"/>
                <a:gd name="connsiteX22" fmla="*/ 0 w 725424"/>
                <a:gd name="connsiteY22" fmla="*/ 1493520 h 2279904"/>
                <a:gd name="connsiteX23" fmla="*/ 146304 w 725424"/>
                <a:gd name="connsiteY23" fmla="*/ 420624 h 2279904"/>
                <a:gd name="connsiteX24" fmla="*/ 304800 w 725424"/>
                <a:gd name="connsiteY24" fmla="*/ 18288 h 2279904"/>
                <a:gd name="connsiteX25" fmla="*/ 725424 w 725424"/>
                <a:gd name="connsiteY25" fmla="*/ 0 h 2279904"/>
                <a:gd name="connsiteX26" fmla="*/ 660273 w 725424"/>
                <a:gd name="connsiteY26" fmla="*/ 360807 h 2279904"/>
                <a:gd name="connsiteX27" fmla="*/ 603504 w 725424"/>
                <a:gd name="connsiteY27"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8833 w 725424"/>
                <a:gd name="connsiteY13" fmla="*/ 1352169 h 2279904"/>
                <a:gd name="connsiteX14" fmla="*/ 641223 w 725424"/>
                <a:gd name="connsiteY14" fmla="*/ 1343787 h 2279904"/>
                <a:gd name="connsiteX15" fmla="*/ 658368 w 725424"/>
                <a:gd name="connsiteY15" fmla="*/ 1357122 h 2279904"/>
                <a:gd name="connsiteX16" fmla="*/ 620268 w 725424"/>
                <a:gd name="connsiteY16" fmla="*/ 1447419 h 2279904"/>
                <a:gd name="connsiteX17" fmla="*/ 609600 w 725424"/>
                <a:gd name="connsiteY17" fmla="*/ 1548384 h 2279904"/>
                <a:gd name="connsiteX18" fmla="*/ 560832 w 725424"/>
                <a:gd name="connsiteY18" fmla="*/ 1719072 h 2279904"/>
                <a:gd name="connsiteX19" fmla="*/ 603504 w 725424"/>
                <a:gd name="connsiteY19" fmla="*/ 1932432 h 2279904"/>
                <a:gd name="connsiteX20" fmla="*/ 676656 w 725424"/>
                <a:gd name="connsiteY20" fmla="*/ 2133600 h 2279904"/>
                <a:gd name="connsiteX21" fmla="*/ 652272 w 725424"/>
                <a:gd name="connsiteY21" fmla="*/ 2279904 h 2279904"/>
                <a:gd name="connsiteX22" fmla="*/ 335280 w 725424"/>
                <a:gd name="connsiteY22" fmla="*/ 2249424 h 2279904"/>
                <a:gd name="connsiteX23" fmla="*/ 0 w 725424"/>
                <a:gd name="connsiteY23" fmla="*/ 1493520 h 2279904"/>
                <a:gd name="connsiteX24" fmla="*/ 146304 w 725424"/>
                <a:gd name="connsiteY24" fmla="*/ 420624 h 2279904"/>
                <a:gd name="connsiteX25" fmla="*/ 304800 w 725424"/>
                <a:gd name="connsiteY25" fmla="*/ 18288 h 2279904"/>
                <a:gd name="connsiteX26" fmla="*/ 725424 w 725424"/>
                <a:gd name="connsiteY26" fmla="*/ 0 h 2279904"/>
                <a:gd name="connsiteX27" fmla="*/ 660273 w 725424"/>
                <a:gd name="connsiteY27" fmla="*/ 360807 h 2279904"/>
                <a:gd name="connsiteX28" fmla="*/ 603504 w 725424"/>
                <a:gd name="connsiteY28"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8833 w 725424"/>
                <a:gd name="connsiteY13" fmla="*/ 1352169 h 2279904"/>
                <a:gd name="connsiteX14" fmla="*/ 641223 w 725424"/>
                <a:gd name="connsiteY14" fmla="*/ 1343787 h 2279904"/>
                <a:gd name="connsiteX15" fmla="*/ 658368 w 725424"/>
                <a:gd name="connsiteY15" fmla="*/ 1357122 h 2279904"/>
                <a:gd name="connsiteX16" fmla="*/ 627888 w 725424"/>
                <a:gd name="connsiteY16" fmla="*/ 1453134 h 2279904"/>
                <a:gd name="connsiteX17" fmla="*/ 609600 w 725424"/>
                <a:gd name="connsiteY17" fmla="*/ 1548384 h 2279904"/>
                <a:gd name="connsiteX18" fmla="*/ 560832 w 725424"/>
                <a:gd name="connsiteY18" fmla="*/ 1719072 h 2279904"/>
                <a:gd name="connsiteX19" fmla="*/ 603504 w 725424"/>
                <a:gd name="connsiteY19" fmla="*/ 1932432 h 2279904"/>
                <a:gd name="connsiteX20" fmla="*/ 676656 w 725424"/>
                <a:gd name="connsiteY20" fmla="*/ 2133600 h 2279904"/>
                <a:gd name="connsiteX21" fmla="*/ 652272 w 725424"/>
                <a:gd name="connsiteY21" fmla="*/ 2279904 h 2279904"/>
                <a:gd name="connsiteX22" fmla="*/ 335280 w 725424"/>
                <a:gd name="connsiteY22" fmla="*/ 2249424 h 2279904"/>
                <a:gd name="connsiteX23" fmla="*/ 0 w 725424"/>
                <a:gd name="connsiteY23" fmla="*/ 1493520 h 2279904"/>
                <a:gd name="connsiteX24" fmla="*/ 146304 w 725424"/>
                <a:gd name="connsiteY24" fmla="*/ 420624 h 2279904"/>
                <a:gd name="connsiteX25" fmla="*/ 304800 w 725424"/>
                <a:gd name="connsiteY25" fmla="*/ 18288 h 2279904"/>
                <a:gd name="connsiteX26" fmla="*/ 725424 w 725424"/>
                <a:gd name="connsiteY26" fmla="*/ 0 h 2279904"/>
                <a:gd name="connsiteX27" fmla="*/ 660273 w 725424"/>
                <a:gd name="connsiteY27" fmla="*/ 360807 h 2279904"/>
                <a:gd name="connsiteX28" fmla="*/ 603504 w 725424"/>
                <a:gd name="connsiteY28"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51104 w 725424"/>
                <a:gd name="connsiteY10" fmla="*/ 1280160 h 2279904"/>
                <a:gd name="connsiteX11" fmla="*/ 451104 w 725424"/>
                <a:gd name="connsiteY11" fmla="*/ 1280160 h 2279904"/>
                <a:gd name="connsiteX12" fmla="*/ 486918 w 725424"/>
                <a:gd name="connsiteY12" fmla="*/ 1328547 h 2279904"/>
                <a:gd name="connsiteX13" fmla="*/ 568833 w 725424"/>
                <a:gd name="connsiteY13" fmla="*/ 1352169 h 2279904"/>
                <a:gd name="connsiteX14" fmla="*/ 641223 w 725424"/>
                <a:gd name="connsiteY14" fmla="*/ 1343787 h 2279904"/>
                <a:gd name="connsiteX15" fmla="*/ 658368 w 725424"/>
                <a:gd name="connsiteY15" fmla="*/ 1357122 h 2279904"/>
                <a:gd name="connsiteX16" fmla="*/ 635508 w 725424"/>
                <a:gd name="connsiteY16" fmla="*/ 1395222 h 2279904"/>
                <a:gd name="connsiteX17" fmla="*/ 627888 w 725424"/>
                <a:gd name="connsiteY17" fmla="*/ 1453134 h 2279904"/>
                <a:gd name="connsiteX18" fmla="*/ 609600 w 725424"/>
                <a:gd name="connsiteY18" fmla="*/ 1548384 h 2279904"/>
                <a:gd name="connsiteX19" fmla="*/ 560832 w 725424"/>
                <a:gd name="connsiteY19" fmla="*/ 1719072 h 2279904"/>
                <a:gd name="connsiteX20" fmla="*/ 603504 w 725424"/>
                <a:gd name="connsiteY20" fmla="*/ 1932432 h 2279904"/>
                <a:gd name="connsiteX21" fmla="*/ 676656 w 725424"/>
                <a:gd name="connsiteY21" fmla="*/ 2133600 h 2279904"/>
                <a:gd name="connsiteX22" fmla="*/ 652272 w 725424"/>
                <a:gd name="connsiteY22" fmla="*/ 2279904 h 2279904"/>
                <a:gd name="connsiteX23" fmla="*/ 335280 w 725424"/>
                <a:gd name="connsiteY23" fmla="*/ 2249424 h 2279904"/>
                <a:gd name="connsiteX24" fmla="*/ 0 w 725424"/>
                <a:gd name="connsiteY24" fmla="*/ 1493520 h 2279904"/>
                <a:gd name="connsiteX25" fmla="*/ 146304 w 725424"/>
                <a:gd name="connsiteY25" fmla="*/ 420624 h 2279904"/>
                <a:gd name="connsiteX26" fmla="*/ 304800 w 725424"/>
                <a:gd name="connsiteY26" fmla="*/ 18288 h 2279904"/>
                <a:gd name="connsiteX27" fmla="*/ 725424 w 725424"/>
                <a:gd name="connsiteY27" fmla="*/ 0 h 2279904"/>
                <a:gd name="connsiteX28" fmla="*/ 660273 w 725424"/>
                <a:gd name="connsiteY28" fmla="*/ 360807 h 2279904"/>
                <a:gd name="connsiteX29" fmla="*/ 603504 w 725424"/>
                <a:gd name="connsiteY29"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1104 w 725424"/>
                <a:gd name="connsiteY12" fmla="*/ 1280160 h 2279904"/>
                <a:gd name="connsiteX13" fmla="*/ 486918 w 725424"/>
                <a:gd name="connsiteY13" fmla="*/ 1328547 h 2279904"/>
                <a:gd name="connsiteX14" fmla="*/ 568833 w 725424"/>
                <a:gd name="connsiteY14" fmla="*/ 1352169 h 2279904"/>
                <a:gd name="connsiteX15" fmla="*/ 641223 w 725424"/>
                <a:gd name="connsiteY15" fmla="*/ 1343787 h 2279904"/>
                <a:gd name="connsiteX16" fmla="*/ 658368 w 725424"/>
                <a:gd name="connsiteY16" fmla="*/ 1357122 h 2279904"/>
                <a:gd name="connsiteX17" fmla="*/ 635508 w 725424"/>
                <a:gd name="connsiteY17" fmla="*/ 1395222 h 2279904"/>
                <a:gd name="connsiteX18" fmla="*/ 627888 w 725424"/>
                <a:gd name="connsiteY18" fmla="*/ 1453134 h 2279904"/>
                <a:gd name="connsiteX19" fmla="*/ 609600 w 725424"/>
                <a:gd name="connsiteY19" fmla="*/ 1548384 h 2279904"/>
                <a:gd name="connsiteX20" fmla="*/ 560832 w 725424"/>
                <a:gd name="connsiteY20" fmla="*/ 1719072 h 2279904"/>
                <a:gd name="connsiteX21" fmla="*/ 603504 w 725424"/>
                <a:gd name="connsiteY21" fmla="*/ 1932432 h 2279904"/>
                <a:gd name="connsiteX22" fmla="*/ 676656 w 725424"/>
                <a:gd name="connsiteY22" fmla="*/ 2133600 h 2279904"/>
                <a:gd name="connsiteX23" fmla="*/ 652272 w 725424"/>
                <a:gd name="connsiteY23" fmla="*/ 2279904 h 2279904"/>
                <a:gd name="connsiteX24" fmla="*/ 335280 w 725424"/>
                <a:gd name="connsiteY24" fmla="*/ 2249424 h 2279904"/>
                <a:gd name="connsiteX25" fmla="*/ 0 w 725424"/>
                <a:gd name="connsiteY25" fmla="*/ 1493520 h 2279904"/>
                <a:gd name="connsiteX26" fmla="*/ 146304 w 725424"/>
                <a:gd name="connsiteY26" fmla="*/ 420624 h 2279904"/>
                <a:gd name="connsiteX27" fmla="*/ 304800 w 725424"/>
                <a:gd name="connsiteY27" fmla="*/ 18288 h 2279904"/>
                <a:gd name="connsiteX28" fmla="*/ 725424 w 725424"/>
                <a:gd name="connsiteY28" fmla="*/ 0 h 2279904"/>
                <a:gd name="connsiteX29" fmla="*/ 660273 w 725424"/>
                <a:gd name="connsiteY29" fmla="*/ 360807 h 2279904"/>
                <a:gd name="connsiteX30" fmla="*/ 603504 w 725424"/>
                <a:gd name="connsiteY30"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41223 w 725424"/>
                <a:gd name="connsiteY15" fmla="*/ 1343787 h 2279904"/>
                <a:gd name="connsiteX16" fmla="*/ 658368 w 725424"/>
                <a:gd name="connsiteY16" fmla="*/ 1357122 h 2279904"/>
                <a:gd name="connsiteX17" fmla="*/ 635508 w 725424"/>
                <a:gd name="connsiteY17" fmla="*/ 1395222 h 2279904"/>
                <a:gd name="connsiteX18" fmla="*/ 627888 w 725424"/>
                <a:gd name="connsiteY18" fmla="*/ 1453134 h 2279904"/>
                <a:gd name="connsiteX19" fmla="*/ 609600 w 725424"/>
                <a:gd name="connsiteY19" fmla="*/ 1548384 h 2279904"/>
                <a:gd name="connsiteX20" fmla="*/ 560832 w 725424"/>
                <a:gd name="connsiteY20" fmla="*/ 1719072 h 2279904"/>
                <a:gd name="connsiteX21" fmla="*/ 603504 w 725424"/>
                <a:gd name="connsiteY21" fmla="*/ 1932432 h 2279904"/>
                <a:gd name="connsiteX22" fmla="*/ 676656 w 725424"/>
                <a:gd name="connsiteY22" fmla="*/ 2133600 h 2279904"/>
                <a:gd name="connsiteX23" fmla="*/ 652272 w 725424"/>
                <a:gd name="connsiteY23" fmla="*/ 2279904 h 2279904"/>
                <a:gd name="connsiteX24" fmla="*/ 335280 w 725424"/>
                <a:gd name="connsiteY24" fmla="*/ 2249424 h 2279904"/>
                <a:gd name="connsiteX25" fmla="*/ 0 w 725424"/>
                <a:gd name="connsiteY25" fmla="*/ 1493520 h 2279904"/>
                <a:gd name="connsiteX26" fmla="*/ 146304 w 725424"/>
                <a:gd name="connsiteY26" fmla="*/ 420624 h 2279904"/>
                <a:gd name="connsiteX27" fmla="*/ 304800 w 725424"/>
                <a:gd name="connsiteY27" fmla="*/ 18288 h 2279904"/>
                <a:gd name="connsiteX28" fmla="*/ 725424 w 725424"/>
                <a:gd name="connsiteY28" fmla="*/ 0 h 2279904"/>
                <a:gd name="connsiteX29" fmla="*/ 660273 w 725424"/>
                <a:gd name="connsiteY29" fmla="*/ 360807 h 2279904"/>
                <a:gd name="connsiteX30" fmla="*/ 603504 w 725424"/>
                <a:gd name="connsiteY30"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41223 w 725424"/>
                <a:gd name="connsiteY16" fmla="*/ 1343787 h 2279904"/>
                <a:gd name="connsiteX17" fmla="*/ 658368 w 725424"/>
                <a:gd name="connsiteY17" fmla="*/ 1357122 h 2279904"/>
                <a:gd name="connsiteX18" fmla="*/ 635508 w 725424"/>
                <a:gd name="connsiteY18" fmla="*/ 1395222 h 2279904"/>
                <a:gd name="connsiteX19" fmla="*/ 627888 w 725424"/>
                <a:gd name="connsiteY19" fmla="*/ 1453134 h 2279904"/>
                <a:gd name="connsiteX20" fmla="*/ 609600 w 725424"/>
                <a:gd name="connsiteY20" fmla="*/ 1548384 h 2279904"/>
                <a:gd name="connsiteX21" fmla="*/ 560832 w 725424"/>
                <a:gd name="connsiteY21" fmla="*/ 1719072 h 2279904"/>
                <a:gd name="connsiteX22" fmla="*/ 603504 w 725424"/>
                <a:gd name="connsiteY22" fmla="*/ 1932432 h 2279904"/>
                <a:gd name="connsiteX23" fmla="*/ 676656 w 725424"/>
                <a:gd name="connsiteY23" fmla="*/ 2133600 h 2279904"/>
                <a:gd name="connsiteX24" fmla="*/ 652272 w 725424"/>
                <a:gd name="connsiteY24" fmla="*/ 2279904 h 2279904"/>
                <a:gd name="connsiteX25" fmla="*/ 335280 w 725424"/>
                <a:gd name="connsiteY25" fmla="*/ 2249424 h 2279904"/>
                <a:gd name="connsiteX26" fmla="*/ 0 w 725424"/>
                <a:gd name="connsiteY26" fmla="*/ 1493520 h 2279904"/>
                <a:gd name="connsiteX27" fmla="*/ 146304 w 725424"/>
                <a:gd name="connsiteY27" fmla="*/ 420624 h 2279904"/>
                <a:gd name="connsiteX28" fmla="*/ 304800 w 725424"/>
                <a:gd name="connsiteY28" fmla="*/ 18288 h 2279904"/>
                <a:gd name="connsiteX29" fmla="*/ 725424 w 725424"/>
                <a:gd name="connsiteY29" fmla="*/ 0 h 2279904"/>
                <a:gd name="connsiteX30" fmla="*/ 660273 w 725424"/>
                <a:gd name="connsiteY30" fmla="*/ 360807 h 2279904"/>
                <a:gd name="connsiteX31" fmla="*/ 603504 w 725424"/>
                <a:gd name="connsiteY31"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5508 w 725424"/>
                <a:gd name="connsiteY18" fmla="*/ 1395222 h 2279904"/>
                <a:gd name="connsiteX19" fmla="*/ 627888 w 725424"/>
                <a:gd name="connsiteY19" fmla="*/ 1453134 h 2279904"/>
                <a:gd name="connsiteX20" fmla="*/ 609600 w 725424"/>
                <a:gd name="connsiteY20" fmla="*/ 1548384 h 2279904"/>
                <a:gd name="connsiteX21" fmla="*/ 560832 w 725424"/>
                <a:gd name="connsiteY21" fmla="*/ 1719072 h 2279904"/>
                <a:gd name="connsiteX22" fmla="*/ 603504 w 725424"/>
                <a:gd name="connsiteY22" fmla="*/ 1932432 h 2279904"/>
                <a:gd name="connsiteX23" fmla="*/ 676656 w 725424"/>
                <a:gd name="connsiteY23" fmla="*/ 2133600 h 2279904"/>
                <a:gd name="connsiteX24" fmla="*/ 652272 w 725424"/>
                <a:gd name="connsiteY24" fmla="*/ 2279904 h 2279904"/>
                <a:gd name="connsiteX25" fmla="*/ 335280 w 725424"/>
                <a:gd name="connsiteY25" fmla="*/ 2249424 h 2279904"/>
                <a:gd name="connsiteX26" fmla="*/ 0 w 725424"/>
                <a:gd name="connsiteY26" fmla="*/ 1493520 h 2279904"/>
                <a:gd name="connsiteX27" fmla="*/ 146304 w 725424"/>
                <a:gd name="connsiteY27" fmla="*/ 420624 h 2279904"/>
                <a:gd name="connsiteX28" fmla="*/ 304800 w 725424"/>
                <a:gd name="connsiteY28" fmla="*/ 18288 h 2279904"/>
                <a:gd name="connsiteX29" fmla="*/ 725424 w 725424"/>
                <a:gd name="connsiteY29" fmla="*/ 0 h 2279904"/>
                <a:gd name="connsiteX30" fmla="*/ 660273 w 725424"/>
                <a:gd name="connsiteY30" fmla="*/ 360807 h 2279904"/>
                <a:gd name="connsiteX31" fmla="*/ 603504 w 725424"/>
                <a:gd name="connsiteY31"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9600 w 725424"/>
                <a:gd name="connsiteY20" fmla="*/ 1548384 h 2279904"/>
                <a:gd name="connsiteX21" fmla="*/ 560832 w 725424"/>
                <a:gd name="connsiteY21" fmla="*/ 1719072 h 2279904"/>
                <a:gd name="connsiteX22" fmla="*/ 603504 w 725424"/>
                <a:gd name="connsiteY22" fmla="*/ 1932432 h 2279904"/>
                <a:gd name="connsiteX23" fmla="*/ 676656 w 725424"/>
                <a:gd name="connsiteY23" fmla="*/ 2133600 h 2279904"/>
                <a:gd name="connsiteX24" fmla="*/ 652272 w 725424"/>
                <a:gd name="connsiteY24" fmla="*/ 2279904 h 2279904"/>
                <a:gd name="connsiteX25" fmla="*/ 335280 w 725424"/>
                <a:gd name="connsiteY25" fmla="*/ 2249424 h 2279904"/>
                <a:gd name="connsiteX26" fmla="*/ 0 w 725424"/>
                <a:gd name="connsiteY26" fmla="*/ 1493520 h 2279904"/>
                <a:gd name="connsiteX27" fmla="*/ 146304 w 725424"/>
                <a:gd name="connsiteY27" fmla="*/ 420624 h 2279904"/>
                <a:gd name="connsiteX28" fmla="*/ 304800 w 725424"/>
                <a:gd name="connsiteY28" fmla="*/ 18288 h 2279904"/>
                <a:gd name="connsiteX29" fmla="*/ 725424 w 725424"/>
                <a:gd name="connsiteY29" fmla="*/ 0 h 2279904"/>
                <a:gd name="connsiteX30" fmla="*/ 660273 w 725424"/>
                <a:gd name="connsiteY30" fmla="*/ 360807 h 2279904"/>
                <a:gd name="connsiteX31" fmla="*/ 603504 w 725424"/>
                <a:gd name="connsiteY31"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60832 w 725424"/>
                <a:gd name="connsiteY21" fmla="*/ 1719072 h 2279904"/>
                <a:gd name="connsiteX22" fmla="*/ 603504 w 725424"/>
                <a:gd name="connsiteY22" fmla="*/ 1932432 h 2279904"/>
                <a:gd name="connsiteX23" fmla="*/ 676656 w 725424"/>
                <a:gd name="connsiteY23" fmla="*/ 2133600 h 2279904"/>
                <a:gd name="connsiteX24" fmla="*/ 652272 w 725424"/>
                <a:gd name="connsiteY24" fmla="*/ 2279904 h 2279904"/>
                <a:gd name="connsiteX25" fmla="*/ 335280 w 725424"/>
                <a:gd name="connsiteY25" fmla="*/ 2249424 h 2279904"/>
                <a:gd name="connsiteX26" fmla="*/ 0 w 725424"/>
                <a:gd name="connsiteY26" fmla="*/ 1493520 h 2279904"/>
                <a:gd name="connsiteX27" fmla="*/ 146304 w 725424"/>
                <a:gd name="connsiteY27" fmla="*/ 420624 h 2279904"/>
                <a:gd name="connsiteX28" fmla="*/ 304800 w 725424"/>
                <a:gd name="connsiteY28" fmla="*/ 18288 h 2279904"/>
                <a:gd name="connsiteX29" fmla="*/ 725424 w 725424"/>
                <a:gd name="connsiteY29" fmla="*/ 0 h 2279904"/>
                <a:gd name="connsiteX30" fmla="*/ 660273 w 725424"/>
                <a:gd name="connsiteY30" fmla="*/ 360807 h 2279904"/>
                <a:gd name="connsiteX31" fmla="*/ 603504 w 725424"/>
                <a:gd name="connsiteY31"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80263 w 725424"/>
                <a:gd name="connsiteY21" fmla="*/ 1608582 h 2279904"/>
                <a:gd name="connsiteX22" fmla="*/ 560832 w 725424"/>
                <a:gd name="connsiteY22" fmla="*/ 1719072 h 2279904"/>
                <a:gd name="connsiteX23" fmla="*/ 603504 w 725424"/>
                <a:gd name="connsiteY23" fmla="*/ 1932432 h 2279904"/>
                <a:gd name="connsiteX24" fmla="*/ 676656 w 725424"/>
                <a:gd name="connsiteY24" fmla="*/ 2133600 h 2279904"/>
                <a:gd name="connsiteX25" fmla="*/ 652272 w 725424"/>
                <a:gd name="connsiteY25" fmla="*/ 2279904 h 2279904"/>
                <a:gd name="connsiteX26" fmla="*/ 335280 w 725424"/>
                <a:gd name="connsiteY26" fmla="*/ 2249424 h 2279904"/>
                <a:gd name="connsiteX27" fmla="*/ 0 w 725424"/>
                <a:gd name="connsiteY27" fmla="*/ 1493520 h 2279904"/>
                <a:gd name="connsiteX28" fmla="*/ 146304 w 725424"/>
                <a:gd name="connsiteY28" fmla="*/ 420624 h 2279904"/>
                <a:gd name="connsiteX29" fmla="*/ 304800 w 725424"/>
                <a:gd name="connsiteY29" fmla="*/ 18288 h 2279904"/>
                <a:gd name="connsiteX30" fmla="*/ 725424 w 725424"/>
                <a:gd name="connsiteY30" fmla="*/ 0 h 2279904"/>
                <a:gd name="connsiteX31" fmla="*/ 660273 w 725424"/>
                <a:gd name="connsiteY31" fmla="*/ 360807 h 2279904"/>
                <a:gd name="connsiteX32" fmla="*/ 603504 w 725424"/>
                <a:gd name="connsiteY32"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80263 w 725424"/>
                <a:gd name="connsiteY21" fmla="*/ 1608582 h 2279904"/>
                <a:gd name="connsiteX22" fmla="*/ 560832 w 725424"/>
                <a:gd name="connsiteY22" fmla="*/ 1719072 h 2279904"/>
                <a:gd name="connsiteX23" fmla="*/ 603504 w 725424"/>
                <a:gd name="connsiteY23" fmla="*/ 1932432 h 2279904"/>
                <a:gd name="connsiteX24" fmla="*/ 676656 w 725424"/>
                <a:gd name="connsiteY24" fmla="*/ 2133600 h 2279904"/>
                <a:gd name="connsiteX25" fmla="*/ 669798 w 725424"/>
                <a:gd name="connsiteY25" fmla="*/ 2204847 h 2279904"/>
                <a:gd name="connsiteX26" fmla="*/ 652272 w 725424"/>
                <a:gd name="connsiteY26" fmla="*/ 2279904 h 2279904"/>
                <a:gd name="connsiteX27" fmla="*/ 335280 w 725424"/>
                <a:gd name="connsiteY27" fmla="*/ 2249424 h 2279904"/>
                <a:gd name="connsiteX28" fmla="*/ 0 w 725424"/>
                <a:gd name="connsiteY28" fmla="*/ 1493520 h 2279904"/>
                <a:gd name="connsiteX29" fmla="*/ 146304 w 725424"/>
                <a:gd name="connsiteY29" fmla="*/ 420624 h 2279904"/>
                <a:gd name="connsiteX30" fmla="*/ 304800 w 725424"/>
                <a:gd name="connsiteY30" fmla="*/ 18288 h 2279904"/>
                <a:gd name="connsiteX31" fmla="*/ 725424 w 725424"/>
                <a:gd name="connsiteY31" fmla="*/ 0 h 2279904"/>
                <a:gd name="connsiteX32" fmla="*/ 660273 w 725424"/>
                <a:gd name="connsiteY32" fmla="*/ 360807 h 2279904"/>
                <a:gd name="connsiteX33" fmla="*/ 603504 w 725424"/>
                <a:gd name="connsiteY33"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80263 w 725424"/>
                <a:gd name="connsiteY21" fmla="*/ 1608582 h 2279904"/>
                <a:gd name="connsiteX22" fmla="*/ 560832 w 725424"/>
                <a:gd name="connsiteY22" fmla="*/ 1719072 h 2279904"/>
                <a:gd name="connsiteX23" fmla="*/ 603504 w 725424"/>
                <a:gd name="connsiteY23" fmla="*/ 1932432 h 2279904"/>
                <a:gd name="connsiteX24" fmla="*/ 676656 w 725424"/>
                <a:gd name="connsiteY24" fmla="*/ 2133600 h 2279904"/>
                <a:gd name="connsiteX25" fmla="*/ 662178 w 725424"/>
                <a:gd name="connsiteY25" fmla="*/ 2151507 h 2279904"/>
                <a:gd name="connsiteX26" fmla="*/ 669798 w 725424"/>
                <a:gd name="connsiteY26" fmla="*/ 2204847 h 2279904"/>
                <a:gd name="connsiteX27" fmla="*/ 652272 w 725424"/>
                <a:gd name="connsiteY27" fmla="*/ 2279904 h 2279904"/>
                <a:gd name="connsiteX28" fmla="*/ 335280 w 725424"/>
                <a:gd name="connsiteY28" fmla="*/ 2249424 h 2279904"/>
                <a:gd name="connsiteX29" fmla="*/ 0 w 725424"/>
                <a:gd name="connsiteY29" fmla="*/ 1493520 h 2279904"/>
                <a:gd name="connsiteX30" fmla="*/ 146304 w 725424"/>
                <a:gd name="connsiteY30" fmla="*/ 420624 h 2279904"/>
                <a:gd name="connsiteX31" fmla="*/ 304800 w 725424"/>
                <a:gd name="connsiteY31" fmla="*/ 18288 h 2279904"/>
                <a:gd name="connsiteX32" fmla="*/ 725424 w 725424"/>
                <a:gd name="connsiteY32" fmla="*/ 0 h 2279904"/>
                <a:gd name="connsiteX33" fmla="*/ 660273 w 725424"/>
                <a:gd name="connsiteY33" fmla="*/ 360807 h 2279904"/>
                <a:gd name="connsiteX34" fmla="*/ 603504 w 725424"/>
                <a:gd name="connsiteY34" fmla="*/ 412242 h 2279904"/>
                <a:gd name="connsiteX0" fmla="*/ 603504 w 725424"/>
                <a:gd name="connsiteY0" fmla="*/ 412242 h 2279904"/>
                <a:gd name="connsiteX1" fmla="*/ 566928 w 725424"/>
                <a:gd name="connsiteY1" fmla="*/ 505968 h 2279904"/>
                <a:gd name="connsiteX2" fmla="*/ 566928 w 725424"/>
                <a:gd name="connsiteY2" fmla="*/ 652272 h 2279904"/>
                <a:gd name="connsiteX3" fmla="*/ 542544 w 725424"/>
                <a:gd name="connsiteY3" fmla="*/ 780288 h 2279904"/>
                <a:gd name="connsiteX4" fmla="*/ 525018 w 725424"/>
                <a:gd name="connsiteY4" fmla="*/ 894969 h 2279904"/>
                <a:gd name="connsiteX5" fmla="*/ 451104 w 725424"/>
                <a:gd name="connsiteY5" fmla="*/ 877824 h 2279904"/>
                <a:gd name="connsiteX6" fmla="*/ 433578 w 725424"/>
                <a:gd name="connsiteY6" fmla="*/ 911352 h 2279904"/>
                <a:gd name="connsiteX7" fmla="*/ 457200 w 725424"/>
                <a:gd name="connsiteY7" fmla="*/ 950976 h 2279904"/>
                <a:gd name="connsiteX8" fmla="*/ 488061 w 725424"/>
                <a:gd name="connsiteY8" fmla="*/ 1060704 h 2279904"/>
                <a:gd name="connsiteX9" fmla="*/ 471678 w 725424"/>
                <a:gd name="connsiteY9" fmla="*/ 1143762 h 2279904"/>
                <a:gd name="connsiteX10" fmla="*/ 469773 w 725424"/>
                <a:gd name="connsiteY10" fmla="*/ 1178052 h 2279904"/>
                <a:gd name="connsiteX11" fmla="*/ 451104 w 725424"/>
                <a:gd name="connsiteY11" fmla="*/ 1280160 h 2279904"/>
                <a:gd name="connsiteX12" fmla="*/ 456819 w 725424"/>
                <a:gd name="connsiteY12" fmla="*/ 1272540 h 2279904"/>
                <a:gd name="connsiteX13" fmla="*/ 486918 w 725424"/>
                <a:gd name="connsiteY13" fmla="*/ 1328547 h 2279904"/>
                <a:gd name="connsiteX14" fmla="*/ 568833 w 725424"/>
                <a:gd name="connsiteY14" fmla="*/ 1352169 h 2279904"/>
                <a:gd name="connsiteX15" fmla="*/ 601218 w 725424"/>
                <a:gd name="connsiteY15" fmla="*/ 1345692 h 2279904"/>
                <a:gd name="connsiteX16" fmla="*/ 635508 w 725424"/>
                <a:gd name="connsiteY16" fmla="*/ 1338072 h 2279904"/>
                <a:gd name="connsiteX17" fmla="*/ 658368 w 725424"/>
                <a:gd name="connsiteY17" fmla="*/ 1357122 h 2279904"/>
                <a:gd name="connsiteX18" fmla="*/ 639318 w 725424"/>
                <a:gd name="connsiteY18" fmla="*/ 1400937 h 2279904"/>
                <a:gd name="connsiteX19" fmla="*/ 627888 w 725424"/>
                <a:gd name="connsiteY19" fmla="*/ 1453134 h 2279904"/>
                <a:gd name="connsiteX20" fmla="*/ 603885 w 725424"/>
                <a:gd name="connsiteY20" fmla="*/ 1540764 h 2279904"/>
                <a:gd name="connsiteX21" fmla="*/ 580263 w 725424"/>
                <a:gd name="connsiteY21" fmla="*/ 1608582 h 2279904"/>
                <a:gd name="connsiteX22" fmla="*/ 560832 w 725424"/>
                <a:gd name="connsiteY22" fmla="*/ 1719072 h 2279904"/>
                <a:gd name="connsiteX23" fmla="*/ 603504 w 725424"/>
                <a:gd name="connsiteY23" fmla="*/ 1932432 h 2279904"/>
                <a:gd name="connsiteX24" fmla="*/ 676656 w 725424"/>
                <a:gd name="connsiteY24" fmla="*/ 2133600 h 2279904"/>
                <a:gd name="connsiteX25" fmla="*/ 662178 w 725424"/>
                <a:gd name="connsiteY25" fmla="*/ 2151507 h 2279904"/>
                <a:gd name="connsiteX26" fmla="*/ 669798 w 725424"/>
                <a:gd name="connsiteY26" fmla="*/ 2204847 h 2279904"/>
                <a:gd name="connsiteX27" fmla="*/ 664083 w 725424"/>
                <a:gd name="connsiteY27" fmla="*/ 2254377 h 2279904"/>
                <a:gd name="connsiteX28" fmla="*/ 652272 w 725424"/>
                <a:gd name="connsiteY28" fmla="*/ 2279904 h 2279904"/>
                <a:gd name="connsiteX29" fmla="*/ 335280 w 725424"/>
                <a:gd name="connsiteY29" fmla="*/ 2249424 h 2279904"/>
                <a:gd name="connsiteX30" fmla="*/ 0 w 725424"/>
                <a:gd name="connsiteY30" fmla="*/ 1493520 h 2279904"/>
                <a:gd name="connsiteX31" fmla="*/ 146304 w 725424"/>
                <a:gd name="connsiteY31" fmla="*/ 420624 h 2279904"/>
                <a:gd name="connsiteX32" fmla="*/ 304800 w 725424"/>
                <a:gd name="connsiteY32" fmla="*/ 18288 h 2279904"/>
                <a:gd name="connsiteX33" fmla="*/ 725424 w 725424"/>
                <a:gd name="connsiteY33" fmla="*/ 0 h 2279904"/>
                <a:gd name="connsiteX34" fmla="*/ 660273 w 725424"/>
                <a:gd name="connsiteY34" fmla="*/ 360807 h 2279904"/>
                <a:gd name="connsiteX35" fmla="*/ 603504 w 725424"/>
                <a:gd name="connsiteY35" fmla="*/ 412242 h 2279904"/>
                <a:gd name="connsiteX0" fmla="*/ 603504 w 725424"/>
                <a:gd name="connsiteY0" fmla="*/ 412242 h 2300859"/>
                <a:gd name="connsiteX1" fmla="*/ 566928 w 725424"/>
                <a:gd name="connsiteY1" fmla="*/ 505968 h 2300859"/>
                <a:gd name="connsiteX2" fmla="*/ 566928 w 725424"/>
                <a:gd name="connsiteY2" fmla="*/ 652272 h 2300859"/>
                <a:gd name="connsiteX3" fmla="*/ 542544 w 725424"/>
                <a:gd name="connsiteY3" fmla="*/ 780288 h 2300859"/>
                <a:gd name="connsiteX4" fmla="*/ 525018 w 725424"/>
                <a:gd name="connsiteY4" fmla="*/ 894969 h 2300859"/>
                <a:gd name="connsiteX5" fmla="*/ 451104 w 725424"/>
                <a:gd name="connsiteY5" fmla="*/ 877824 h 2300859"/>
                <a:gd name="connsiteX6" fmla="*/ 433578 w 725424"/>
                <a:gd name="connsiteY6" fmla="*/ 911352 h 2300859"/>
                <a:gd name="connsiteX7" fmla="*/ 457200 w 725424"/>
                <a:gd name="connsiteY7" fmla="*/ 950976 h 2300859"/>
                <a:gd name="connsiteX8" fmla="*/ 488061 w 725424"/>
                <a:gd name="connsiteY8" fmla="*/ 1060704 h 2300859"/>
                <a:gd name="connsiteX9" fmla="*/ 471678 w 725424"/>
                <a:gd name="connsiteY9" fmla="*/ 1143762 h 2300859"/>
                <a:gd name="connsiteX10" fmla="*/ 469773 w 725424"/>
                <a:gd name="connsiteY10" fmla="*/ 1178052 h 2300859"/>
                <a:gd name="connsiteX11" fmla="*/ 451104 w 725424"/>
                <a:gd name="connsiteY11" fmla="*/ 1280160 h 2300859"/>
                <a:gd name="connsiteX12" fmla="*/ 456819 w 725424"/>
                <a:gd name="connsiteY12" fmla="*/ 1272540 h 2300859"/>
                <a:gd name="connsiteX13" fmla="*/ 486918 w 725424"/>
                <a:gd name="connsiteY13" fmla="*/ 1328547 h 2300859"/>
                <a:gd name="connsiteX14" fmla="*/ 568833 w 725424"/>
                <a:gd name="connsiteY14" fmla="*/ 1352169 h 2300859"/>
                <a:gd name="connsiteX15" fmla="*/ 601218 w 725424"/>
                <a:gd name="connsiteY15" fmla="*/ 1345692 h 2300859"/>
                <a:gd name="connsiteX16" fmla="*/ 635508 w 725424"/>
                <a:gd name="connsiteY16" fmla="*/ 1338072 h 2300859"/>
                <a:gd name="connsiteX17" fmla="*/ 658368 w 725424"/>
                <a:gd name="connsiteY17" fmla="*/ 1357122 h 2300859"/>
                <a:gd name="connsiteX18" fmla="*/ 639318 w 725424"/>
                <a:gd name="connsiteY18" fmla="*/ 1400937 h 2300859"/>
                <a:gd name="connsiteX19" fmla="*/ 627888 w 725424"/>
                <a:gd name="connsiteY19" fmla="*/ 1453134 h 2300859"/>
                <a:gd name="connsiteX20" fmla="*/ 603885 w 725424"/>
                <a:gd name="connsiteY20" fmla="*/ 1540764 h 2300859"/>
                <a:gd name="connsiteX21" fmla="*/ 580263 w 725424"/>
                <a:gd name="connsiteY21" fmla="*/ 1608582 h 2300859"/>
                <a:gd name="connsiteX22" fmla="*/ 560832 w 725424"/>
                <a:gd name="connsiteY22" fmla="*/ 1719072 h 2300859"/>
                <a:gd name="connsiteX23" fmla="*/ 603504 w 725424"/>
                <a:gd name="connsiteY23" fmla="*/ 1932432 h 2300859"/>
                <a:gd name="connsiteX24" fmla="*/ 676656 w 725424"/>
                <a:gd name="connsiteY24" fmla="*/ 2133600 h 2300859"/>
                <a:gd name="connsiteX25" fmla="*/ 662178 w 725424"/>
                <a:gd name="connsiteY25" fmla="*/ 2151507 h 2300859"/>
                <a:gd name="connsiteX26" fmla="*/ 669798 w 725424"/>
                <a:gd name="connsiteY26" fmla="*/ 2204847 h 2300859"/>
                <a:gd name="connsiteX27" fmla="*/ 664083 w 725424"/>
                <a:gd name="connsiteY27" fmla="*/ 2254377 h 2300859"/>
                <a:gd name="connsiteX28" fmla="*/ 652272 w 725424"/>
                <a:gd name="connsiteY28" fmla="*/ 2279904 h 2300859"/>
                <a:gd name="connsiteX29" fmla="*/ 337185 w 725424"/>
                <a:gd name="connsiteY29" fmla="*/ 2300859 h 2300859"/>
                <a:gd name="connsiteX30" fmla="*/ 0 w 725424"/>
                <a:gd name="connsiteY30" fmla="*/ 1493520 h 2300859"/>
                <a:gd name="connsiteX31" fmla="*/ 146304 w 725424"/>
                <a:gd name="connsiteY31" fmla="*/ 420624 h 2300859"/>
                <a:gd name="connsiteX32" fmla="*/ 304800 w 725424"/>
                <a:gd name="connsiteY32" fmla="*/ 18288 h 2300859"/>
                <a:gd name="connsiteX33" fmla="*/ 725424 w 725424"/>
                <a:gd name="connsiteY33" fmla="*/ 0 h 2300859"/>
                <a:gd name="connsiteX34" fmla="*/ 660273 w 725424"/>
                <a:gd name="connsiteY34" fmla="*/ 360807 h 2300859"/>
                <a:gd name="connsiteX35" fmla="*/ 603504 w 725424"/>
                <a:gd name="connsiteY35" fmla="*/ 412242 h 2300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25424" h="2300859">
                  <a:moveTo>
                    <a:pt x="603504" y="412242"/>
                  </a:moveTo>
                  <a:lnTo>
                    <a:pt x="566928" y="505968"/>
                  </a:lnTo>
                  <a:lnTo>
                    <a:pt x="566928" y="652272"/>
                  </a:lnTo>
                  <a:lnTo>
                    <a:pt x="542544" y="780288"/>
                  </a:lnTo>
                  <a:lnTo>
                    <a:pt x="525018" y="894969"/>
                  </a:lnTo>
                  <a:lnTo>
                    <a:pt x="451104" y="877824"/>
                  </a:lnTo>
                  <a:cubicBezTo>
                    <a:pt x="450342" y="889000"/>
                    <a:pt x="434340" y="900176"/>
                    <a:pt x="433578" y="911352"/>
                  </a:cubicBezTo>
                  <a:lnTo>
                    <a:pt x="457200" y="950976"/>
                  </a:lnTo>
                  <a:lnTo>
                    <a:pt x="488061" y="1060704"/>
                  </a:lnTo>
                  <a:cubicBezTo>
                    <a:pt x="481965" y="1087755"/>
                    <a:pt x="477774" y="1116711"/>
                    <a:pt x="471678" y="1143762"/>
                  </a:cubicBezTo>
                  <a:cubicBezTo>
                    <a:pt x="469138" y="1152652"/>
                    <a:pt x="472313" y="1169162"/>
                    <a:pt x="469773" y="1178052"/>
                  </a:cubicBezTo>
                  <a:cubicBezTo>
                    <a:pt x="463550" y="1212088"/>
                    <a:pt x="453263" y="1264412"/>
                    <a:pt x="451104" y="1280160"/>
                  </a:cubicBezTo>
                  <a:cubicBezTo>
                    <a:pt x="448945" y="1295908"/>
                    <a:pt x="454914" y="1275080"/>
                    <a:pt x="456819" y="1272540"/>
                  </a:cubicBezTo>
                  <a:cubicBezTo>
                    <a:pt x="462788" y="1280604"/>
                    <a:pt x="473075" y="1319403"/>
                    <a:pt x="486918" y="1328547"/>
                  </a:cubicBezTo>
                  <a:lnTo>
                    <a:pt x="568833" y="1352169"/>
                  </a:lnTo>
                  <a:cubicBezTo>
                    <a:pt x="588835" y="1355661"/>
                    <a:pt x="589153" y="1347089"/>
                    <a:pt x="601218" y="1345692"/>
                  </a:cubicBezTo>
                  <a:cubicBezTo>
                    <a:pt x="613283" y="1344295"/>
                    <a:pt x="626935" y="1336802"/>
                    <a:pt x="635508" y="1338072"/>
                  </a:cubicBezTo>
                  <a:cubicBezTo>
                    <a:pt x="648208" y="1338897"/>
                    <a:pt x="661861" y="1339850"/>
                    <a:pt x="658368" y="1357122"/>
                  </a:cubicBezTo>
                  <a:cubicBezTo>
                    <a:pt x="658368" y="1365694"/>
                    <a:pt x="644398" y="1384935"/>
                    <a:pt x="639318" y="1400937"/>
                  </a:cubicBezTo>
                  <a:cubicBezTo>
                    <a:pt x="634238" y="1416939"/>
                    <a:pt x="633159" y="1427607"/>
                    <a:pt x="627888" y="1453134"/>
                  </a:cubicBezTo>
                  <a:lnTo>
                    <a:pt x="603885" y="1540764"/>
                  </a:lnTo>
                  <a:cubicBezTo>
                    <a:pt x="596646" y="1569720"/>
                    <a:pt x="587502" y="1579626"/>
                    <a:pt x="580263" y="1608582"/>
                  </a:cubicBezTo>
                  <a:lnTo>
                    <a:pt x="560832" y="1719072"/>
                  </a:lnTo>
                  <a:lnTo>
                    <a:pt x="603504" y="1932432"/>
                  </a:lnTo>
                  <a:lnTo>
                    <a:pt x="676656" y="2133600"/>
                  </a:lnTo>
                  <a:cubicBezTo>
                    <a:pt x="687705" y="2170112"/>
                    <a:pt x="663321" y="2139633"/>
                    <a:pt x="662178" y="2151507"/>
                  </a:cubicBezTo>
                  <a:cubicBezTo>
                    <a:pt x="661035" y="2163382"/>
                    <a:pt x="671068" y="2188337"/>
                    <a:pt x="669798" y="2204847"/>
                  </a:cubicBezTo>
                  <a:cubicBezTo>
                    <a:pt x="664718" y="2220087"/>
                    <a:pt x="669163" y="2239137"/>
                    <a:pt x="664083" y="2254377"/>
                  </a:cubicBezTo>
                  <a:lnTo>
                    <a:pt x="652272" y="2279904"/>
                  </a:lnTo>
                  <a:lnTo>
                    <a:pt x="337185" y="2300859"/>
                  </a:lnTo>
                  <a:lnTo>
                    <a:pt x="0" y="1493520"/>
                  </a:lnTo>
                  <a:lnTo>
                    <a:pt x="146304" y="420624"/>
                  </a:lnTo>
                  <a:lnTo>
                    <a:pt x="304800" y="18288"/>
                  </a:lnTo>
                  <a:lnTo>
                    <a:pt x="725424" y="0"/>
                  </a:lnTo>
                  <a:cubicBezTo>
                    <a:pt x="692277" y="105664"/>
                    <a:pt x="693420" y="255143"/>
                    <a:pt x="660273" y="360807"/>
                  </a:cubicBezTo>
                  <a:lnTo>
                    <a:pt x="603504" y="412242"/>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064475973"/>
      </p:ext>
    </p:extLst>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14fcea488c_0_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dirty="0"/>
              <a:t>Chuyên đề 1</a:t>
            </a:r>
            <a:endParaRPr dirty="0"/>
          </a:p>
        </p:txBody>
      </p:sp>
      <p:sp>
        <p:nvSpPr>
          <p:cNvPr id="155" name="Google Shape;155;g114fcea488c_0_4"/>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marR="0" lvl="0" indent="-342900" algn="l" defTabSz="914400" rtl="0" eaLnBrk="1" fontAlgn="auto" latinLnBrk="0" hangingPunct="1">
              <a:lnSpc>
                <a:spcPct val="100000"/>
              </a:lnSpc>
              <a:spcBef>
                <a:spcPct val="20000"/>
              </a:spcBef>
              <a:spcAft>
                <a:spcPts val="0"/>
              </a:spcAft>
              <a:buClr>
                <a:srgbClr val="FF5A33"/>
              </a:buClr>
              <a:buSzTx/>
              <a:buFont typeface="Wingdings" pitchFamily="2" charset="2"/>
              <a:buChar char="q"/>
              <a:tabLst/>
              <a:defRPr/>
            </a:pPr>
            <a:r>
              <a:rPr lang="en-US" sz="3000" dirty="0"/>
              <a:t>Phân tích và </a:t>
            </a:r>
            <a:r>
              <a:rPr lang="vi-VN" sz="3000" dirty="0"/>
              <a:t>Xây dựng thư viện tiện ích JdbcHelper</a:t>
            </a:r>
            <a:endParaRPr sz="3000" dirty="0"/>
          </a:p>
        </p:txBody>
      </p:sp>
    </p:spTree>
    <p:extLst>
      <p:ext uri="{BB962C8B-B14F-4D97-AF65-F5344CB8AC3E}">
        <p14:creationId xmlns:p14="http://schemas.microsoft.com/office/powerpoint/2010/main" val="269658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114fcea488c_0_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dirty="0"/>
              <a:t>Chuyên đề 2</a:t>
            </a:r>
            <a:endParaRPr dirty="0"/>
          </a:p>
        </p:txBody>
      </p:sp>
      <p:sp>
        <p:nvSpPr>
          <p:cNvPr id="155" name="Google Shape;155;g114fcea488c_0_4"/>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342900" marR="0" lvl="0" indent="-342900" algn="l" defTabSz="914400" rtl="0" eaLnBrk="1" fontAlgn="auto" latinLnBrk="0" hangingPunct="1">
              <a:lnSpc>
                <a:spcPct val="100000"/>
              </a:lnSpc>
              <a:spcBef>
                <a:spcPct val="20000"/>
              </a:spcBef>
              <a:spcAft>
                <a:spcPts val="0"/>
              </a:spcAft>
              <a:buClr>
                <a:srgbClr val="FF5A33"/>
              </a:buClr>
              <a:buSzTx/>
              <a:buFont typeface="Wingdings" pitchFamily="2" charset="2"/>
              <a:buChar char="q"/>
              <a:tabLst/>
              <a:defRPr/>
            </a:pPr>
            <a:r>
              <a:rPr lang="en-US" sz="3000" dirty="0"/>
              <a:t>Phân tích và Xây dựng các lớp Entity </a:t>
            </a:r>
          </a:p>
          <a:p>
            <a:pPr marL="342900" marR="0" lvl="0" indent="-342900" algn="l" defTabSz="914400" rtl="0" eaLnBrk="1" fontAlgn="auto" latinLnBrk="0" hangingPunct="1">
              <a:lnSpc>
                <a:spcPct val="100000"/>
              </a:lnSpc>
              <a:spcBef>
                <a:spcPct val="20000"/>
              </a:spcBef>
              <a:spcAft>
                <a:spcPts val="0"/>
              </a:spcAft>
              <a:buClr>
                <a:srgbClr val="FF5A33"/>
              </a:buClr>
              <a:buSzTx/>
              <a:buFont typeface="Wingdings" pitchFamily="2" charset="2"/>
              <a:buChar char="q"/>
              <a:tabLst/>
              <a:defRPr/>
            </a:pPr>
            <a:r>
              <a:rPr lang="en-US" sz="3000" dirty="0"/>
              <a:t>Phân tích và xây dựng các lớp DAO </a:t>
            </a:r>
          </a:p>
          <a:p>
            <a:pPr marL="342900" marR="0" lvl="0" indent="-342900" algn="l" defTabSz="914400" rtl="0" eaLnBrk="1" fontAlgn="auto" latinLnBrk="0" hangingPunct="1">
              <a:lnSpc>
                <a:spcPct val="100000"/>
              </a:lnSpc>
              <a:spcBef>
                <a:spcPct val="20000"/>
              </a:spcBef>
              <a:spcAft>
                <a:spcPts val="0"/>
              </a:spcAft>
              <a:buClr>
                <a:srgbClr val="FF5A33"/>
              </a:buClr>
              <a:buSzTx/>
              <a:buFont typeface="Wingdings" pitchFamily="2" charset="2"/>
              <a:buChar char="q"/>
              <a:tabLst/>
              <a:defRPr/>
            </a:pPr>
            <a:r>
              <a:rPr lang="en-US" sz="3000" dirty="0"/>
              <a:t>Hoàn thiện báo cáo mục 4.3 và 4.4</a:t>
            </a:r>
            <a:endParaRPr sz="3000" dirty="0"/>
          </a:p>
        </p:txBody>
      </p:sp>
    </p:spTree>
    <p:extLst>
      <p:ext uri="{BB962C8B-B14F-4D97-AF65-F5344CB8AC3E}">
        <p14:creationId xmlns:p14="http://schemas.microsoft.com/office/powerpoint/2010/main" val="2687476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Nội dung bài online 4</a:t>
            </a:r>
          </a:p>
        </p:txBody>
      </p:sp>
      <p:sp>
        <p:nvSpPr>
          <p:cNvPr id="6" name="Content Placeholder 5">
            <a:extLst>
              <a:ext uri="{FF2B5EF4-FFF2-40B4-BE49-F238E27FC236}">
                <a16:creationId xmlns:a16="http://schemas.microsoft.com/office/drawing/2014/main" id="{9F7EF69D-E57D-2027-7A20-ED5A6F6A9A39}"/>
              </a:ext>
            </a:extLst>
          </p:cNvPr>
          <p:cNvSpPr>
            <a:spLocks noGrp="1"/>
          </p:cNvSpPr>
          <p:nvPr>
            <p:ph idx="1"/>
          </p:nvPr>
        </p:nvSpPr>
        <p:spPr/>
        <p:txBody>
          <a:bodyPr/>
          <a:lstStyle/>
          <a:p>
            <a:r>
              <a:rPr lang="en-US" dirty="0"/>
              <a:t>Thực hiện dự án - Implementing</a:t>
            </a:r>
            <a:endParaRPr lang="vi-VN" dirty="0"/>
          </a:p>
          <a:p>
            <a:r>
              <a:rPr lang="en-US" dirty="0"/>
              <a:t>Mô hình ứng dụng JDBC</a:t>
            </a:r>
          </a:p>
          <a:p>
            <a:r>
              <a:rPr lang="en-US" dirty="0"/>
              <a:t>Tìm hiểu JDBC API</a:t>
            </a:r>
          </a:p>
          <a:p>
            <a:r>
              <a:rPr lang="en-US" dirty="0"/>
              <a:t>Xây dựng </a:t>
            </a:r>
            <a:r>
              <a:rPr lang="en-US" dirty="0" err="1"/>
              <a:t>Jdbc</a:t>
            </a:r>
            <a:r>
              <a:rPr lang="en-US" dirty="0"/>
              <a:t> Helper</a:t>
            </a:r>
          </a:p>
          <a:p>
            <a:r>
              <a:rPr lang="en-US" dirty="0"/>
              <a:t>Mô hình DAO</a:t>
            </a:r>
          </a:p>
          <a:p>
            <a:endParaRPr lang="en-US" dirty="0"/>
          </a:p>
          <a:p>
            <a:endParaRPr lang="vi-VN" dirty="0"/>
          </a:p>
        </p:txBody>
      </p:sp>
    </p:spTree>
    <p:extLst>
      <p:ext uri="{BB962C8B-B14F-4D97-AF65-F5344CB8AC3E}">
        <p14:creationId xmlns:p14="http://schemas.microsoft.com/office/powerpoint/2010/main" val="1333674215"/>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Tóm </a:t>
            </a:r>
            <a:r>
              <a:rPr lang="en-US" dirty="0" err="1"/>
              <a:t>tắt</a:t>
            </a:r>
            <a:endParaRPr lang="en-US" dirty="0"/>
          </a:p>
        </p:txBody>
      </p:sp>
      <p:sp>
        <p:nvSpPr>
          <p:cNvPr id="5" name="Content Placeholder 4"/>
          <p:cNvSpPr>
            <a:spLocks noGrp="1"/>
          </p:cNvSpPr>
          <p:nvPr>
            <p:ph idx="1"/>
          </p:nvPr>
        </p:nvSpPr>
        <p:spPr/>
        <p:txBody>
          <a:bodyPr/>
          <a:lstStyle/>
          <a:p>
            <a:r>
              <a:rPr lang="en-US" dirty="0"/>
              <a:t>Implement</a:t>
            </a:r>
          </a:p>
          <a:p>
            <a:r>
              <a:rPr lang="en-US" dirty="0" err="1"/>
              <a:t>Jdbc</a:t>
            </a:r>
            <a:endParaRPr lang="en-US" dirty="0"/>
          </a:p>
          <a:p>
            <a:r>
              <a:rPr lang="en-US" dirty="0"/>
              <a:t>JDBC Helper</a:t>
            </a:r>
          </a:p>
          <a:p>
            <a:r>
              <a:rPr lang="en-US" dirty="0"/>
              <a:t>DAO model</a:t>
            </a:r>
          </a:p>
          <a:p>
            <a:r>
              <a:rPr lang="en-US" dirty="0"/>
              <a:t>Giới thiệu nội dung bài 4</a:t>
            </a:r>
          </a:p>
          <a:p>
            <a:endParaRPr lang="en-US" dirty="0"/>
          </a:p>
        </p:txBody>
      </p:sp>
    </p:spTree>
    <p:extLst>
      <p:ext uri="{BB962C8B-B14F-4D97-AF65-F5344CB8AC3E}">
        <p14:creationId xmlns:p14="http://schemas.microsoft.com/office/powerpoint/2010/main" val="1871062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p:cNvPicPr>
          <p:nvPr>
            <p:custDataLst>
              <p:tags r:id="rId1"/>
            </p:custDataLst>
          </p:nvPr>
        </p:nvPicPr>
        <p:blipFill rotWithShape="1">
          <a:blip r:embed="rId5">
            <a:extLst>
              <a:ext uri="{28A0092B-C50C-407E-A947-70E740481C1C}">
                <a14:useLocalDpi xmlns:a14="http://schemas.microsoft.com/office/drawing/2010/main"/>
              </a:ext>
            </a:extLst>
          </a:blip>
          <a:srcRect r="90861"/>
          <a:stretch/>
        </p:blipFill>
        <p:spPr bwMode="auto">
          <a:xfrm>
            <a:off x="0" y="0"/>
            <a:ext cx="2853507" cy="6845300"/>
          </a:xfrm>
          <a:prstGeom prst="rect">
            <a:avLst/>
          </a:prstGeom>
        </p:spPr>
      </p:pic>
      <p:pic>
        <p:nvPicPr>
          <p:cNvPr id="13" name="Picture 12"/>
          <p:cNvPicPr>
            <a:picLocks/>
          </p:cNvPicPr>
          <p:nvPr>
            <p:custDataLst>
              <p:tags r:id="rId2"/>
            </p:custDataLst>
          </p:nvPr>
        </p:nvPicPr>
        <p:blipFill>
          <a:blip r:embed="rId5" cstate="email">
            <a:extLst>
              <a:ext uri="{28A0092B-C50C-407E-A947-70E740481C1C}">
                <a14:useLocalDpi xmlns:a14="http://schemas.microsoft.com/office/drawing/2010/main"/>
              </a:ext>
            </a:extLst>
          </a:blip>
          <a:stretch>
            <a:fillRect/>
          </a:stretch>
        </p:blipFill>
        <p:spPr bwMode="auto">
          <a:xfrm>
            <a:off x="2787345" y="12700"/>
            <a:ext cx="9404656" cy="6832600"/>
          </a:xfrm>
          <a:prstGeom prst="rect">
            <a:avLst/>
          </a:prstGeom>
        </p:spPr>
      </p:pic>
      <p:sp>
        <p:nvSpPr>
          <p:cNvPr id="14" name="Rectangle 13"/>
          <p:cNvSpPr/>
          <p:nvPr/>
        </p:nvSpPr>
        <p:spPr>
          <a:xfrm>
            <a:off x="2275344" y="4724400"/>
            <a:ext cx="4506456" cy="2239371"/>
          </a:xfrm>
          <a:prstGeom prst="rect">
            <a:avLst/>
          </a:prstGeom>
          <a:solidFill>
            <a:schemeClr val="bg1">
              <a:lumMod val="65000"/>
            </a:schemeClr>
          </a:solidFill>
          <a:ln>
            <a:noFill/>
          </a:ln>
          <a:effectLst>
            <a:outerShdw blurRad="50800" dist="38100" dir="2700000" algn="tl" rotWithShape="0">
              <a:prstClr val="black">
                <a:alpha val="40000"/>
              </a:prstClr>
            </a:outerShdw>
          </a:effectLst>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274320" rIns="182880" rtlCol="0" anchor="ctr"/>
          <a:lstStyle/>
          <a:p>
            <a:pPr algn="ctr"/>
            <a:r>
              <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Cảm</a:t>
            </a:r>
            <a:r>
              <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 </a:t>
            </a:r>
            <a:r>
              <a:rPr lang="en-US" sz="5400" b="1" spc="-20" dirty="0" err="1">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ơn</a:t>
            </a:r>
            <a:endParaRPr lang="en-US" sz="5400" b="1" spc="-20" dirty="0">
              <a:solidFill>
                <a:srgbClr val="FF5A33"/>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grpSp>
        <p:nvGrpSpPr>
          <p:cNvPr id="15" name="Group 14"/>
          <p:cNvGrpSpPr/>
          <p:nvPr/>
        </p:nvGrpSpPr>
        <p:grpSpPr>
          <a:xfrm>
            <a:off x="1066800" y="2542160"/>
            <a:ext cx="3327030" cy="4371824"/>
            <a:chOff x="-2798010" y="2616804"/>
            <a:chExt cx="2238173" cy="4371824"/>
          </a:xfrm>
        </p:grpSpPr>
        <p:sp>
          <p:nvSpPr>
            <p:cNvPr id="16" name="Freeform 15"/>
            <p:cNvSpPr/>
            <p:nvPr/>
          </p:nvSpPr>
          <p:spPr>
            <a:xfrm>
              <a:off x="-2468880" y="3032760"/>
              <a:ext cx="1737360" cy="1935480"/>
            </a:xfrm>
            <a:custGeom>
              <a:avLst/>
              <a:gdLst>
                <a:gd name="connsiteX0" fmla="*/ 0 w 1737360"/>
                <a:gd name="connsiteY0" fmla="*/ 0 h 1935480"/>
                <a:gd name="connsiteX1" fmla="*/ 228600 w 1737360"/>
                <a:gd name="connsiteY1" fmla="*/ 1158240 h 1935480"/>
                <a:gd name="connsiteX2" fmla="*/ 701040 w 1737360"/>
                <a:gd name="connsiteY2" fmla="*/ 1524000 h 1935480"/>
                <a:gd name="connsiteX3" fmla="*/ 1432560 w 1737360"/>
                <a:gd name="connsiteY3" fmla="*/ 1935480 h 1935480"/>
                <a:gd name="connsiteX4" fmla="*/ 1737360 w 1737360"/>
                <a:gd name="connsiteY4" fmla="*/ 1844040 h 1935480"/>
                <a:gd name="connsiteX5" fmla="*/ 1706880 w 1737360"/>
                <a:gd name="connsiteY5" fmla="*/ 1676400 h 1935480"/>
                <a:gd name="connsiteX6" fmla="*/ 1706880 w 1737360"/>
                <a:gd name="connsiteY6" fmla="*/ 1234440 h 1935480"/>
                <a:gd name="connsiteX7" fmla="*/ 1493520 w 1737360"/>
                <a:gd name="connsiteY7" fmla="*/ 899160 h 1935480"/>
                <a:gd name="connsiteX8" fmla="*/ 1036320 w 1737360"/>
                <a:gd name="connsiteY8" fmla="*/ 701040 h 1935480"/>
                <a:gd name="connsiteX9" fmla="*/ 350520 w 1737360"/>
                <a:gd name="connsiteY9" fmla="*/ 259080 h 1935480"/>
                <a:gd name="connsiteX10" fmla="*/ 0 w 1737360"/>
                <a:gd name="connsiteY10" fmla="*/ 0 h 1935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7360" h="1935480">
                  <a:moveTo>
                    <a:pt x="0" y="0"/>
                  </a:moveTo>
                  <a:lnTo>
                    <a:pt x="228600" y="1158240"/>
                  </a:lnTo>
                  <a:lnTo>
                    <a:pt x="701040" y="1524000"/>
                  </a:lnTo>
                  <a:lnTo>
                    <a:pt x="1432560" y="1935480"/>
                  </a:lnTo>
                  <a:lnTo>
                    <a:pt x="1737360" y="1844040"/>
                  </a:lnTo>
                  <a:lnTo>
                    <a:pt x="1706880" y="1676400"/>
                  </a:lnTo>
                  <a:lnTo>
                    <a:pt x="1706880" y="1234440"/>
                  </a:lnTo>
                  <a:lnTo>
                    <a:pt x="1493520" y="899160"/>
                  </a:lnTo>
                  <a:lnTo>
                    <a:pt x="1036320" y="701040"/>
                  </a:lnTo>
                  <a:lnTo>
                    <a:pt x="350520" y="259080"/>
                  </a:ln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grpSp>
          <p:nvGrpSpPr>
            <p:cNvPr id="17" name="Group 16"/>
            <p:cNvGrpSpPr/>
            <p:nvPr/>
          </p:nvGrpSpPr>
          <p:grpSpPr>
            <a:xfrm>
              <a:off x="-2798010" y="2616804"/>
              <a:ext cx="2238173" cy="4371824"/>
              <a:chOff x="100462" y="2616804"/>
              <a:chExt cx="2238173" cy="4371824"/>
            </a:xfrm>
          </p:grpSpPr>
          <p:grpSp>
            <p:nvGrpSpPr>
              <p:cNvPr id="18" name="Group 17"/>
              <p:cNvGrpSpPr/>
              <p:nvPr/>
            </p:nvGrpSpPr>
            <p:grpSpPr>
              <a:xfrm>
                <a:off x="100462" y="2616804"/>
                <a:ext cx="2238173" cy="3972506"/>
                <a:chOff x="-84753" y="2896722"/>
                <a:chExt cx="2238173" cy="3972506"/>
              </a:xfrm>
            </p:grpSpPr>
            <p:sp>
              <p:nvSpPr>
                <p:cNvPr id="20" name="Freeform 19"/>
                <p:cNvSpPr/>
                <p:nvPr/>
              </p:nvSpPr>
              <p:spPr>
                <a:xfrm>
                  <a:off x="196771" y="3252486"/>
                  <a:ext cx="114172" cy="1400537"/>
                </a:xfrm>
                <a:custGeom>
                  <a:avLst/>
                  <a:gdLst>
                    <a:gd name="connsiteX0" fmla="*/ 0 w 57873"/>
                    <a:gd name="connsiteY0" fmla="*/ 0 h 1400537"/>
                    <a:gd name="connsiteX1" fmla="*/ 57873 w 57873"/>
                    <a:gd name="connsiteY1" fmla="*/ 1400537 h 1400537"/>
                    <a:gd name="connsiteX2" fmla="*/ 57873 w 57873"/>
                    <a:gd name="connsiteY2" fmla="*/ 1400537 h 1400537"/>
                    <a:gd name="connsiteX3" fmla="*/ 46298 w 57873"/>
                    <a:gd name="connsiteY3" fmla="*/ 57873 h 1400537"/>
                    <a:gd name="connsiteX4" fmla="*/ 0 w 57873"/>
                    <a:gd name="connsiteY4" fmla="*/ 0 h 1400537"/>
                    <a:gd name="connsiteX0" fmla="*/ 0 w 83739"/>
                    <a:gd name="connsiteY0" fmla="*/ 0 h 1400537"/>
                    <a:gd name="connsiteX1" fmla="*/ 57873 w 83739"/>
                    <a:gd name="connsiteY1" fmla="*/ 1400537 h 1400537"/>
                    <a:gd name="connsiteX2" fmla="*/ 57873 w 83739"/>
                    <a:gd name="connsiteY2" fmla="*/ 1400537 h 1400537"/>
                    <a:gd name="connsiteX3" fmla="*/ 83646 w 83739"/>
                    <a:gd name="connsiteY3" fmla="*/ 1142730 h 1400537"/>
                    <a:gd name="connsiteX4" fmla="*/ 46298 w 83739"/>
                    <a:gd name="connsiteY4" fmla="*/ 57873 h 1400537"/>
                    <a:gd name="connsiteX5" fmla="*/ 0 w 83739"/>
                    <a:gd name="connsiteY5" fmla="*/ 0 h 1400537"/>
                    <a:gd name="connsiteX0" fmla="*/ 0 w 114172"/>
                    <a:gd name="connsiteY0" fmla="*/ 0 h 1400537"/>
                    <a:gd name="connsiteX1" fmla="*/ 57873 w 114172"/>
                    <a:gd name="connsiteY1" fmla="*/ 1400537 h 1400537"/>
                    <a:gd name="connsiteX2" fmla="*/ 57873 w 114172"/>
                    <a:gd name="connsiteY2" fmla="*/ 1400537 h 1400537"/>
                    <a:gd name="connsiteX3" fmla="*/ 114126 w 114172"/>
                    <a:gd name="connsiteY3" fmla="*/ 1136634 h 1400537"/>
                    <a:gd name="connsiteX4" fmla="*/ 46298 w 114172"/>
                    <a:gd name="connsiteY4" fmla="*/ 57873 h 1400537"/>
                    <a:gd name="connsiteX5" fmla="*/ 0 w 114172"/>
                    <a:gd name="connsiteY5" fmla="*/ 0 h 140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172" h="1400537">
                      <a:moveTo>
                        <a:pt x="0" y="0"/>
                      </a:moveTo>
                      <a:lnTo>
                        <a:pt x="57873" y="1400537"/>
                      </a:lnTo>
                      <a:lnTo>
                        <a:pt x="57873" y="1400537"/>
                      </a:lnTo>
                      <a:cubicBezTo>
                        <a:pt x="57089" y="1327089"/>
                        <a:pt x="116055" y="1360411"/>
                        <a:pt x="114126" y="1136634"/>
                      </a:cubicBezTo>
                      <a:cubicBezTo>
                        <a:pt x="112197" y="912857"/>
                        <a:pt x="55159" y="217848"/>
                        <a:pt x="46298" y="57873"/>
                      </a:cubicBezTo>
                      <a:lnTo>
                        <a:pt x="0" y="0"/>
                      </a:lnTo>
                      <a:close/>
                    </a:path>
                  </a:pathLst>
                </a:custGeom>
                <a:solidFill>
                  <a:schemeClr val="bg1"/>
                </a:solidFill>
                <a:ln>
                  <a:noFill/>
                </a:ln>
              </p:spPr>
              <p:txBody>
                <a:bodyPr wrap="none" rtlCol="0" anchor="ctr">
                  <a:noAutofit/>
                </a:bodyPr>
                <a:lstStyle/>
                <a:p>
                  <a:pPr algn="just">
                    <a:lnSpc>
                      <a:spcPct val="120000"/>
                    </a:lnSpc>
                    <a:spcBef>
                      <a:spcPts val="600"/>
                    </a:spcBef>
                  </a:pPr>
                  <a:endParaRPr lang="vi-VN" sz="2400" b="1">
                    <a:latin typeface="Segoe UI" pitchFamily="34" charset="0"/>
                    <a:ea typeface="Segoe UI" pitchFamily="34" charset="0"/>
                    <a:cs typeface="Segoe UI" pitchFamily="34" charset="0"/>
                  </a:endParaRPr>
                </a:p>
              </p:txBody>
            </p:sp>
            <p:pic>
              <p:nvPicPr>
                <p:cNvPr id="21" name="Picture 2"/>
                <p:cNvPicPr>
                  <a:picLocks noChangeAspect="1" noChangeArrowheads="1"/>
                </p:cNvPicPr>
                <p:nvPr/>
              </p:nvPicPr>
              <p:blipFill rotWithShape="1">
                <a:blip r:embed="rId6" cstate="email">
                  <a:clrChange>
                    <a:clrFrom>
                      <a:srgbClr val="FFFFFF"/>
                    </a:clrFrom>
                    <a:clrTo>
                      <a:srgbClr val="FFFFFF">
                        <a:alpha val="0"/>
                      </a:srgbClr>
                    </a:clrTo>
                  </a:clrChange>
                  <a:extLst>
                    <a:ext uri="{BEBA8EAE-BF5A-486C-A8C5-ECC9F3942E4B}">
                      <a14:imgProps xmlns:a14="http://schemas.microsoft.com/office/drawing/2010/main">
                        <a14:imgLayer r:embed="rId7">
                          <a14:imgEffect>
                            <a14:backgroundRemoval t="1966" b="96151" l="24898" r="76658">
                              <a14:foregroundMark x1="30139" y1="9337" x2="46274" y2="16216"/>
                              <a14:foregroundMark x1="46274" y1="17609" x2="54464" y2="23014"/>
                              <a14:foregroundMark x1="56921" y1="29894" x2="69533" y2="34316"/>
                              <a14:foregroundMark x1="69861" y1="35627" x2="69533" y2="63554"/>
                              <a14:foregroundMark x1="68223" y1="62735" x2="70352" y2="43325"/>
                              <a14:foregroundMark x1="71171" y1="38084" x2="71990" y2="51515"/>
                              <a14:foregroundMark x1="66830" y1="41360" x2="67649" y2="52334"/>
                              <a14:foregroundMark x1="68468" y1="43571" x2="48485" y2="34562"/>
                              <a14:foregroundMark x1="69533" y1="48239" x2="62408" y2="37592"/>
                              <a14:foregroundMark x1="63554" y1="38657" x2="66257" y2="47174"/>
                              <a14:foregroundMark x1="53153" y1="19492" x2="54464" y2="23014"/>
                              <a14:foregroundMark x1="27109" y1="8272" x2="29566" y2="50942"/>
                              <a14:foregroundMark x1="31777" y1="40868" x2="30631" y2="20066"/>
                              <a14:foregroundMark x1="28174" y1="8845" x2="29566" y2="42506"/>
                              <a14:foregroundMark x1="36691" y1="46847" x2="42424" y2="48485"/>
                              <a14:foregroundMark x1="45455" y1="56429" x2="46519" y2="60033"/>
                              <a14:foregroundMark x1="49877" y1="44144" x2="58886" y2="65766"/>
                              <a14:foregroundMark x1="44799" y1="56429" x2="44881" y2="52252"/>
                              <a14:foregroundMark x1="64046" y1="38903" x2="62326" y2="45127"/>
                              <a14:foregroundMark x1="65684" y1="38002" x2="63964" y2="43735"/>
                              <a14:foregroundMark x1="62981" y1="38084" x2="63554" y2="41687"/>
                              <a14:foregroundMark x1="64619" y1="37838" x2="62162" y2="40295"/>
                              <a14:foregroundMark x1="64373" y1="38084" x2="65192" y2="44554"/>
                              <a14:foregroundMark x1="62735" y1="38903" x2="66257" y2="41360"/>
                              <a14:foregroundMark x1="66011" y1="45373" x2="69124" y2="50696"/>
                              <a14:foregroundMark x1="67813" y1="44963" x2="69042" y2="50123"/>
                              <a14:foregroundMark x1="69042" y1="44554" x2="69533" y2="50041"/>
                              <a14:foregroundMark x1="69451" y1="44308" x2="69861" y2="50041"/>
                              <a14:foregroundMark x1="69861" y1="45946" x2="69943" y2="51843"/>
                              <a14:foregroundMark x1="69697" y1="45536" x2="69861" y2="51515"/>
                              <a14:foregroundMark x1="69861" y1="46192" x2="70516" y2="49877"/>
                              <a14:foregroundMark x1="71499" y1="51351" x2="66011" y2="47830"/>
                              <a14:foregroundMark x1="64865" y1="38657" x2="62408" y2="41360"/>
                              <a14:foregroundMark x1="61753" y1="38247" x2="64373" y2="41933"/>
                              <a14:foregroundMark x1="59951" y1="38411" x2="66011" y2="41278"/>
                              <a14:foregroundMark x1="65684" y1="37265" x2="63964" y2="41360"/>
                              <a14:foregroundMark x1="59541" y1="37428" x2="61179" y2="42506"/>
                              <a14:foregroundMark x1="61753" y1="38411" x2="64373" y2="43489"/>
                              <a14:foregroundMark x1="62735" y1="39230" x2="62981" y2="41933"/>
                              <a14:foregroundMark x1="61507" y1="37674" x2="62817" y2="43735"/>
                              <a14:foregroundMark x1="61998" y1="38084" x2="63145" y2="42097"/>
                              <a14:foregroundMark x1="61589" y1="38247" x2="63145" y2="42670"/>
                              <a14:foregroundMark x1="62408" y1="37428" x2="64046" y2="42916"/>
                              <a14:foregroundMark x1="62981" y1="37674" x2="65029" y2="43489"/>
                              <a14:foregroundMark x1="63145" y1="35790" x2="66093" y2="44144"/>
                              <a14:foregroundMark x1="64455" y1="37265" x2="66257" y2="45536"/>
                              <a14:foregroundMark x1="64373" y1="37838" x2="67240" y2="43079"/>
                              <a14:foregroundMark x1="62981" y1="38411" x2="62817" y2="43079"/>
                              <a14:foregroundMark x1="62817" y1="42097" x2="65192" y2="45536"/>
                              <a14:foregroundMark x1="28501" y1="26454" x2="29566" y2="42752"/>
                              <a14:foregroundMark x1="26863" y1="5815" x2="33170" y2="93939"/>
                              <a14:foregroundMark x1="27355" y1="4996" x2="27109" y2="8026"/>
                              <a14:foregroundMark x1="61916" y1="36773" x2="66749" y2="41769"/>
                              <a14:foregroundMark x1="65192" y1="34889" x2="67322" y2="46192"/>
                              <a14:foregroundMark x1="68468" y1="41032" x2="69206" y2="52334"/>
                              <a14:foregroundMark x1="70762" y1="46028" x2="70188" y2="51761"/>
                              <a14:foregroundMark x1="71335" y1="47174" x2="69042" y2="52170"/>
                              <a14:foregroundMark x1="71744" y1="51188" x2="65438" y2="48157"/>
                              <a14:foregroundMark x1="67158" y1="47748" x2="70188" y2="49877"/>
                              <a14:foregroundMark x1="71581" y1="52334" x2="62326" y2="36036"/>
                              <a14:foregroundMark x1="62572" y1="35299" x2="66339" y2="40049"/>
                              <a14:foregroundMark x1="64455" y1="35053" x2="65602" y2="41196"/>
                              <a14:foregroundMark x1="64619" y1="35872" x2="66175" y2="45045"/>
                              <a14:foregroundMark x1="62899" y1="38329" x2="65192" y2="44636"/>
                              <a14:foregroundMark x1="63145" y1="37183" x2="65029" y2="44308"/>
                              <a14:foregroundMark x1="62162" y1="37183" x2="67158" y2="46765"/>
                              <a14:foregroundMark x1="63309" y1="35463" x2="68059" y2="52334"/>
                              <a14:foregroundMark x1="65192" y1="40868" x2="70434" y2="50450"/>
                              <a14:foregroundMark x1="68059" y1="41769" x2="69451" y2="50205"/>
                              <a14:foregroundMark x1="67158" y1="41605" x2="68468" y2="52744"/>
                              <a14:foregroundMark x1="68468" y1="47174" x2="69861" y2="54218"/>
                              <a14:foregroundMark x1="68059" y1="44881" x2="69451" y2="53481"/>
                              <a14:foregroundMark x1="69206" y1="45618" x2="70434" y2="55201"/>
                              <a14:foregroundMark x1="68632" y1="45618" x2="70598" y2="54054"/>
                              <a14:foregroundMark x1="69861" y1="47748" x2="69861" y2="53317"/>
                              <a14:foregroundMark x1="69861" y1="46765" x2="69861" y2="51351"/>
                              <a14:foregroundMark x1="70598" y1="45618" x2="70598" y2="52170"/>
                              <a14:foregroundMark x1="70598" y1="48894" x2="71007" y2="53645"/>
                              <a14:foregroundMark x1="70434" y1="45455" x2="70434" y2="49304"/>
                              <a14:foregroundMark x1="70434" y1="46355" x2="70434" y2="54218"/>
                              <a14:foregroundMark x1="70434" y1="46929" x2="70598" y2="52170"/>
                              <a14:foregroundMark x1="70598" y1="47338" x2="70598" y2="53890"/>
                              <a14:foregroundMark x1="70188" y1="44472" x2="70188" y2="52170"/>
                              <a14:foregroundMark x1="70188" y1="43898" x2="70762" y2="52744"/>
                              <a14:foregroundMark x1="70434" y1="47748" x2="70762" y2="53071"/>
                              <a14:foregroundMark x1="69861" y1="43161" x2="70025" y2="50450"/>
                              <a14:foregroundMark x1="66175" y1="40459" x2="67486" y2="48321"/>
                              <a14:foregroundMark x1="65192" y1="35872" x2="67895" y2="47174"/>
                              <a14:foregroundMark x1="63882" y1="36036" x2="66585" y2="44308"/>
                              <a14:foregroundMark x1="64292" y1="38903" x2="65602" y2="45209"/>
                              <a14:foregroundMark x1="63882" y1="38739" x2="65766" y2="45209"/>
                              <a14:foregroundMark x1="64046" y1="39066" x2="65192" y2="44308"/>
                              <a14:foregroundMark x1="63882" y1="41032" x2="65029" y2="45618"/>
                              <a14:foregroundMark x1="64292" y1="41605" x2="65602" y2="46929"/>
                              <a14:foregroundMark x1="70188" y1="46765" x2="70025" y2="53972"/>
                              <a14:foregroundMark x1="70352" y1="45700" x2="70352" y2="51843"/>
                              <a14:foregroundMark x1="70352" y1="43980" x2="69861" y2="52007"/>
                              <a14:foregroundMark x1="69533" y1="44308" x2="69124" y2="52334"/>
                              <a14:foregroundMark x1="68305" y1="48321" x2="68305" y2="53645"/>
                              <a14:foregroundMark x1="67895" y1="46028" x2="67731" y2="50942"/>
                              <a14:foregroundMark x1="67568" y1="47502" x2="67568" y2="53071"/>
                              <a14:foregroundMark x1="66912" y1="47093" x2="66912" y2="53071"/>
                              <a14:foregroundMark x1="66912" y1="48894" x2="66912" y2="54136"/>
                              <a14:foregroundMark x1="66912" y1="45864" x2="67240" y2="53399"/>
                              <a14:foregroundMark x1="67404" y1="46355" x2="68141" y2="53972"/>
                              <a14:foregroundMark x1="68141" y1="47420" x2="69124" y2="54791"/>
                              <a14:foregroundMark x1="70025" y1="44308" x2="70188" y2="53071"/>
                              <a14:foregroundMark x1="71253" y1="43407" x2="71253" y2="50287"/>
                              <a14:foregroundMark x1="71253" y1="47256" x2="71253" y2="55528"/>
                              <a14:foregroundMark x1="71826" y1="45536" x2="71826" y2="52907"/>
                              <a14:foregroundMark x1="71826" y1="47093" x2="71826" y2="52580"/>
                              <a14:foregroundMark x1="71663" y1="45536" x2="71663" y2="52580"/>
                              <a14:foregroundMark x1="71663" y1="46028" x2="70925" y2="53563"/>
                              <a14:foregroundMark x1="70925" y1="46765" x2="70925" y2="52907"/>
                              <a14:foregroundMark x1="70925" y1="43898" x2="70598" y2="53235"/>
                              <a14:foregroundMark x1="70598" y1="48321" x2="70352" y2="53071"/>
                              <a14:foregroundMark x1="70188" y1="47256" x2="70352" y2="53972"/>
                              <a14:foregroundMark x1="70352" y1="46601" x2="70352" y2="54136"/>
                              <a14:foregroundMark x1="70352" y1="45700" x2="70352" y2="50614"/>
                              <a14:foregroundMark x1="70352" y1="47093" x2="70352" y2="53071"/>
                              <a14:foregroundMark x1="70352" y1="47502" x2="70188" y2="54300"/>
                              <a14:foregroundMark x1="69369" y1="46028" x2="69206" y2="50614"/>
                              <a14:foregroundMark x1="69206" y1="47666" x2="69206" y2="52416"/>
                              <a14:foregroundMark x1="69206" y1="44963" x2="69206" y2="49713"/>
                              <a14:foregroundMark x1="69206" y1="45536" x2="68960" y2="49959"/>
                              <a14:foregroundMark x1="68960" y1="45209" x2="68305" y2="53563"/>
                              <a14:foregroundMark x1="67731" y1="48731" x2="67731" y2="54464"/>
                              <a14:foregroundMark x1="66912" y1="47093" x2="66912" y2="52334"/>
                              <a14:foregroundMark x1="68059" y1="46192" x2="68468" y2="52334"/>
                              <a14:foregroundMark x1="69369" y1="48321" x2="69861" y2="52580"/>
                              <a14:foregroundMark x1="70598" y1="47256" x2="70925" y2="52907"/>
                              <a14:foregroundMark x1="70925" y1="49386" x2="71417" y2="55528"/>
                              <a14:foregroundMark x1="66667" y1="39885" x2="66667" y2="43079"/>
                              <a14:foregroundMark x1="63882" y1="36364" x2="63882" y2="44144"/>
                              <a14:foregroundMark x1="27518" y1="8108" x2="28583" y2="27518"/>
                              <a14:foregroundMark x1="27846" y1="9091" x2="27928" y2="15889"/>
                              <a14:foregroundMark x1="28256" y1="9091" x2="27928" y2="15233"/>
                              <a14:foregroundMark x1="27928" y1="9582" x2="27928" y2="15315"/>
                              <a14:foregroundMark x1="27518" y1="8518" x2="28583" y2="33743"/>
                              <a14:foregroundMark x1="28010" y1="9500" x2="28256" y2="33170"/>
                              <a14:foregroundMark x1="29238" y1="17199" x2="29238" y2="27027"/>
                              <a14:foregroundMark x1="28829" y1="20147" x2="28665" y2="29484"/>
                              <a14:foregroundMark x1="28665" y1="18509" x2="28665" y2="29975"/>
                              <a14:foregroundMark x1="28419" y1="18591" x2="28337" y2="29730"/>
                              <a14:foregroundMark x1="28256" y1="16462" x2="28256" y2="25471"/>
                              <a14:foregroundMark x1="27437" y1="9173" x2="27437" y2="20147"/>
                              <a14:foregroundMark x1="28010" y1="9337" x2="28337" y2="26454"/>
                              <a14:foregroundMark x1="28665" y1="8681" x2="28665" y2="17690"/>
                              <a14:foregroundMark x1="27928" y1="9582" x2="27928" y2="16871"/>
                              <a14:foregroundMark x1="27928" y1="10074" x2="27928" y2="16380"/>
                              <a14:foregroundMark x1="27928" y1="9910" x2="28092" y2="16953"/>
                              <a14:foregroundMark x1="27518" y1="10319" x2="28993" y2="23260"/>
                              <a14:foregroundMark x1="27764" y1="16462" x2="28092" y2="24652"/>
                              <a14:foregroundMark x1="27928" y1="18755" x2="27928" y2="22113"/>
                              <a14:foregroundMark x1="27682" y1="19165" x2="28010" y2="23915"/>
                              <a14:foregroundMark x1="29238" y1="36773" x2="28911" y2="43571"/>
                              <a14:foregroundMark x1="28829" y1="37183" x2="28829" y2="41769"/>
                              <a14:foregroundMark x1="28501" y1="36691" x2="28665" y2="40704"/>
                              <a14:foregroundMark x1="28665" y1="34562" x2="29566" y2="42015"/>
                              <a14:foregroundMark x1="29566" y1="33415" x2="30221" y2="41114"/>
                              <a14:foregroundMark x1="30221" y1="32187" x2="30631" y2="40459"/>
                              <a14:foregroundMark x1="30631" y1="26699" x2="30631" y2="33989"/>
                              <a14:foregroundMark x1="29484" y1="26699" x2="29484" y2="34808"/>
                              <a14:foregroundMark x1="28993" y1="24980" x2="29075" y2="33088"/>
                              <a14:foregroundMark x1="28501" y1="23833" x2="28501" y2="32596"/>
                              <a14:foregroundMark x1="28501" y1="23260" x2="29075" y2="33661"/>
                              <a14:foregroundMark x1="28419" y1="22932" x2="28419" y2="29975"/>
                              <a14:foregroundMark x1="28419" y1="21048" x2="28665" y2="31695"/>
                              <a14:foregroundMark x1="27928" y1="24161" x2="28419" y2="33907"/>
                              <a14:foregroundMark x1="28419" y1="24324" x2="30303" y2="36937"/>
                              <a14:backgroundMark x1="26044" y1="32596" x2="27764" y2="70844"/>
                              <a14:backgroundMark x1="33661" y1="54300" x2="36118" y2="74283"/>
                              <a14:backgroundMark x1="30958" y1="4423" x2="55610" y2="12940"/>
                              <a14:backgroundMark x1="51515" y1="11548" x2="67322" y2="26044"/>
                              <a14:backgroundMark x1="61916" y1="27191" x2="71744" y2="26618"/>
                              <a14:backgroundMark x1="69533" y1="6388" x2="71744" y2="19247"/>
                              <a14:backgroundMark x1="75020" y1="32924" x2="74201" y2="94267"/>
                              <a14:backgroundMark x1="70925" y1="92056" x2="38575" y2="91237"/>
                              <a14:backgroundMark x1="32023" y1="94758" x2="26044" y2="7699"/>
                              <a14:backgroundMark x1="31450" y1="53972" x2="34480" y2="93694"/>
                              <a14:backgroundMark x1="38575" y1="94758" x2="59132" y2="95086"/>
                              <a14:backgroundMark x1="37265" y1="58067" x2="45209" y2="80835"/>
                              <a14:backgroundMark x1="43243" y1="71007" x2="67649" y2="81081"/>
                              <a14:backgroundMark x1="70106" y1="73464" x2="40213" y2="84685"/>
                            </a14:backgroundRemoval>
                          </a14:imgEffect>
                        </a14:imgLayer>
                      </a14:imgProps>
                    </a:ext>
                    <a:ext uri="{28A0092B-C50C-407E-A947-70E740481C1C}">
                      <a14:useLocalDpi xmlns:a14="http://schemas.microsoft.com/office/drawing/2010/main"/>
                    </a:ext>
                  </a:extLst>
                </a:blip>
                <a:srcRect l="20048" r="23612"/>
                <a:stretch/>
              </p:blipFill>
              <p:spPr bwMode="auto">
                <a:xfrm>
                  <a:off x="-84753" y="2896722"/>
                  <a:ext cx="2238173" cy="3972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9" name="Picture 3"/>
              <p:cNvPicPr>
                <a:picLocks noChangeAspect="1" noChangeArrowheads="1"/>
              </p:cNvPicPr>
              <p:nvPr/>
            </p:nvPicPr>
            <p:blipFill rotWithShape="1">
              <a:blip r:embed="rId8" cstate="email">
                <a:clrChange>
                  <a:clrFrom>
                    <a:srgbClr val="CBC9CC"/>
                  </a:clrFrom>
                  <a:clrTo>
                    <a:srgbClr val="CBC9CC">
                      <a:alpha val="0"/>
                    </a:srgbClr>
                  </a:clrTo>
                </a:clrChange>
                <a:extLst>
                  <a:ext uri="{BEBA8EAE-BF5A-486C-A8C5-ECC9F3942E4B}">
                    <a14:imgProps xmlns:a14="http://schemas.microsoft.com/office/drawing/2010/main">
                      <a14:imgLayer r:embed="rId9">
                        <a14:imgEffect>
                          <a14:backgroundRemoval t="2439" b="97073" l="9016" r="67213"/>
                        </a14:imgEffect>
                      </a14:imgLayer>
                    </a14:imgProps>
                  </a:ext>
                  <a:ext uri="{28A0092B-C50C-407E-A947-70E740481C1C}">
                    <a14:useLocalDpi xmlns:a14="http://schemas.microsoft.com/office/drawing/2010/main"/>
                  </a:ext>
                </a:extLst>
              </a:blip>
              <a:srcRect/>
              <a:stretch/>
            </p:blipFill>
            <p:spPr bwMode="auto">
              <a:xfrm>
                <a:off x="100462" y="5057191"/>
                <a:ext cx="1150930" cy="193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Tree>
    <p:extLst>
      <p:ext uri="{BB962C8B-B14F-4D97-AF65-F5344CB8AC3E}">
        <p14:creationId xmlns:p14="http://schemas.microsoft.com/office/powerpoint/2010/main" val="445554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Mục</a:t>
            </a:r>
            <a:r>
              <a:rPr lang="en-US" dirty="0"/>
              <a:t> </a:t>
            </a:r>
            <a:r>
              <a:rPr lang="en-US" dirty="0" err="1"/>
              <a:t>tiêu</a:t>
            </a:r>
            <a:endParaRPr lang="en-US" dirty="0"/>
          </a:p>
        </p:txBody>
      </p:sp>
      <p:sp>
        <p:nvSpPr>
          <p:cNvPr id="5" name="Content Placeholder 4"/>
          <p:cNvSpPr>
            <a:spLocks noGrp="1"/>
          </p:cNvSpPr>
          <p:nvPr>
            <p:ph idx="1"/>
          </p:nvPr>
        </p:nvSpPr>
        <p:spPr/>
        <p:txBody>
          <a:bodyPr/>
          <a:lstStyle/>
          <a:p>
            <a:r>
              <a:rPr lang="en-US" dirty="0"/>
              <a:t>Implement</a:t>
            </a:r>
          </a:p>
          <a:p>
            <a:r>
              <a:rPr lang="en-US" dirty="0" err="1"/>
              <a:t>Jdbc</a:t>
            </a:r>
            <a:endParaRPr lang="en-US" dirty="0"/>
          </a:p>
          <a:p>
            <a:r>
              <a:rPr lang="en-US" dirty="0"/>
              <a:t>JDBC Helper</a:t>
            </a:r>
          </a:p>
          <a:p>
            <a:r>
              <a:rPr lang="en-US" dirty="0"/>
              <a:t>DAO model</a:t>
            </a:r>
          </a:p>
          <a:p>
            <a:r>
              <a:rPr lang="en-US" dirty="0"/>
              <a:t>Giới thiệu nội dung bài 4</a:t>
            </a:r>
          </a:p>
          <a:p>
            <a:endParaRPr lang="en-US" dirty="0"/>
          </a:p>
        </p:txBody>
      </p:sp>
    </p:spTree>
    <p:extLst>
      <p:ext uri="{BB962C8B-B14F-4D97-AF65-F5344CB8AC3E}">
        <p14:creationId xmlns:p14="http://schemas.microsoft.com/office/powerpoint/2010/main" val="3511640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Phần 1</a:t>
            </a:r>
            <a:br>
              <a:rPr lang="en-US" dirty="0"/>
            </a:br>
            <a:r>
              <a:rPr lang="en-US" dirty="0"/>
              <a:t>Implementing </a:t>
            </a:r>
            <a:br>
              <a:rPr lang="en-US" dirty="0"/>
            </a:br>
            <a:r>
              <a:rPr lang="en-US" dirty="0"/>
              <a:t>lập trình JDBC</a:t>
            </a:r>
            <a:br>
              <a:rPr lang="en-US" dirty="0"/>
            </a:br>
            <a:endParaRPr lang="en-US" dirty="0"/>
          </a:p>
        </p:txBody>
      </p:sp>
    </p:spTree>
    <p:extLst>
      <p:ext uri="{BB962C8B-B14F-4D97-AF65-F5344CB8AC3E}">
        <p14:creationId xmlns:p14="http://schemas.microsoft.com/office/powerpoint/2010/main" val="257499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
          <p:cNvSpPr/>
          <p:nvPr/>
        </p:nvSpPr>
        <p:spPr>
          <a:xfrm>
            <a:off x="3919557" y="2967335"/>
            <a:ext cx="6128024" cy="92333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small" spc="0" normalizeH="0" baseline="0" noProof="0">
                <a:ln>
                  <a:noFill/>
                </a:ln>
                <a:solidFill>
                  <a:srgbClr val="FFA15D"/>
                </a:solidFill>
                <a:effectLst/>
                <a:uLnTx/>
                <a:uFillTx/>
                <a:latin typeface="Calibri"/>
                <a:ea typeface="Calibri"/>
                <a:cs typeface="Calibri"/>
                <a:sym typeface="Calibri"/>
              </a:rPr>
              <a:t>Review bài học online</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cxnSp>
        <p:nvCxnSpPr>
          <p:cNvPr id="129" name="Google Shape;129;p3"/>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30" name="Google Shape;130;p3"/>
          <p:cNvPicPr preferRelativeResize="0"/>
          <p:nvPr/>
        </p:nvPicPr>
        <p:blipFill rotWithShape="1">
          <a:blip r:embed="rId3">
            <a:alphaModFix/>
          </a:blip>
          <a:srcRect/>
          <a:stretch/>
        </p:blipFill>
        <p:spPr>
          <a:xfrm>
            <a:off x="1037870" y="1143000"/>
            <a:ext cx="2543530" cy="3781953"/>
          </a:xfrm>
          <a:prstGeom prst="ellipse">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9268820" y="1066800"/>
            <a:ext cx="2313580" cy="53568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Nhắc lại các lý thuyết chính trong bài online</a:t>
            </a:r>
          </a:p>
        </p:txBody>
      </p:sp>
      <p:sp>
        <p:nvSpPr>
          <p:cNvPr id="3" name="Content Placeholder 2"/>
          <p:cNvSpPr>
            <a:spLocks noGrp="1"/>
          </p:cNvSpPr>
          <p:nvPr>
            <p:ph idx="1"/>
          </p:nvPr>
        </p:nvSpPr>
        <p:spPr>
          <a:xfrm>
            <a:off x="609600" y="1066800"/>
            <a:ext cx="8763000" cy="5562600"/>
          </a:xfrm>
        </p:spPr>
        <p:txBody>
          <a:bodyPr>
            <a:normAutofit/>
          </a:bodyPr>
          <a:lstStyle/>
          <a:p>
            <a:pPr>
              <a:buFont typeface="Wingdings" pitchFamily="2" charset="2"/>
              <a:buChar char="&amp;"/>
            </a:pPr>
            <a:r>
              <a:rPr lang="en-US" dirty="0"/>
              <a:t>Mô hình công nghệ ứng dụng</a:t>
            </a:r>
          </a:p>
          <a:p>
            <a:pPr>
              <a:buFont typeface="Wingdings" pitchFamily="2" charset="2"/>
              <a:buChar char="&amp;"/>
            </a:pPr>
            <a:r>
              <a:rPr lang="en-US" dirty="0"/>
              <a:t>Lập trình CSDL</a:t>
            </a:r>
          </a:p>
        </p:txBody>
      </p:sp>
    </p:spTree>
    <p:extLst>
      <p:ext uri="{BB962C8B-B14F-4D97-AF65-F5344CB8AC3E}">
        <p14:creationId xmlns:p14="http://schemas.microsoft.com/office/powerpoint/2010/main" val="1430000961"/>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9268820" y="1066800"/>
            <a:ext cx="2313580" cy="535686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Nhắc lại các lý thuyết chính trong bài online</a:t>
            </a:r>
          </a:p>
        </p:txBody>
      </p:sp>
      <p:sp>
        <p:nvSpPr>
          <p:cNvPr id="3" name="Content Placeholder 2"/>
          <p:cNvSpPr>
            <a:spLocks noGrp="1"/>
          </p:cNvSpPr>
          <p:nvPr>
            <p:ph idx="1"/>
          </p:nvPr>
        </p:nvSpPr>
        <p:spPr>
          <a:xfrm>
            <a:off x="609600" y="1066800"/>
            <a:ext cx="8763000" cy="5562600"/>
          </a:xfrm>
        </p:spPr>
        <p:txBody>
          <a:bodyPr>
            <a:normAutofit/>
          </a:bodyPr>
          <a:lstStyle/>
          <a:p>
            <a:pPr>
              <a:buFont typeface="Wingdings" pitchFamily="2" charset="2"/>
              <a:buChar char="þ"/>
            </a:pPr>
            <a:r>
              <a:rPr lang="en-US" dirty="0"/>
              <a:t>Mô hình ứng dụng JDBC</a:t>
            </a:r>
          </a:p>
          <a:p>
            <a:pPr>
              <a:buFont typeface="Wingdings" pitchFamily="2" charset="2"/>
              <a:buChar char="þ"/>
            </a:pPr>
            <a:r>
              <a:rPr lang="en-US" dirty="0"/>
              <a:t>Tìm hiểu JDBC API</a:t>
            </a:r>
          </a:p>
          <a:p>
            <a:pPr>
              <a:buFont typeface="Wingdings" pitchFamily="2" charset="2"/>
              <a:buChar char="þ"/>
            </a:pPr>
            <a:r>
              <a:rPr lang="en-US" dirty="0"/>
              <a:t>Sử dụng</a:t>
            </a:r>
          </a:p>
          <a:p>
            <a:pPr lvl="1">
              <a:buFont typeface="Wingdings" pitchFamily="2" charset="2"/>
              <a:buChar char="þ"/>
            </a:pPr>
            <a:r>
              <a:rPr lang="en-US" dirty="0"/>
              <a:t>Statement</a:t>
            </a:r>
          </a:p>
          <a:p>
            <a:pPr lvl="1">
              <a:buFont typeface="Wingdings" pitchFamily="2" charset="2"/>
              <a:buChar char="þ"/>
            </a:pPr>
            <a:r>
              <a:rPr lang="en-US" dirty="0" err="1"/>
              <a:t>PreparedStatement</a:t>
            </a:r>
            <a:endParaRPr lang="en-US" dirty="0"/>
          </a:p>
          <a:p>
            <a:pPr lvl="1">
              <a:buFont typeface="Wingdings" pitchFamily="2" charset="2"/>
              <a:buChar char="þ"/>
            </a:pPr>
            <a:r>
              <a:rPr lang="en-US" dirty="0" err="1"/>
              <a:t>CallableStatement</a:t>
            </a:r>
            <a:endParaRPr lang="en-US" dirty="0"/>
          </a:p>
          <a:p>
            <a:pPr>
              <a:buFont typeface="Wingdings" pitchFamily="2" charset="2"/>
              <a:buChar char="þ"/>
            </a:pPr>
            <a:endParaRPr lang="en-US" dirty="0"/>
          </a:p>
        </p:txBody>
      </p:sp>
    </p:spTree>
    <p:extLst>
      <p:ext uri="{BB962C8B-B14F-4D97-AF65-F5344CB8AC3E}">
        <p14:creationId xmlns:p14="http://schemas.microsoft.com/office/powerpoint/2010/main" val="514549368"/>
      </p:ext>
    </p:extLst>
  </p:cSld>
  <p:clrMapOvr>
    <a:masterClrMapping/>
  </p:clrMapOvr>
  <mc:AlternateContent xmlns:mc="http://schemas.openxmlformats.org/markup-compatibility/2006">
    <mc:Choice xmlns:p14="http://schemas.microsoft.com/office/powerpoint/2010/main" Requires="p14">
      <p:transition spd="slow">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onlinecontinuingeducationhelp.com/images/dreamstime_18827411.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5018049" y="3068178"/>
            <a:ext cx="5649950" cy="378982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9220" name="Slide Number Placeholder 4"/>
          <p:cNvSpPr>
            <a:spLocks noGrp="1"/>
          </p:cNvSpPr>
          <p:nvPr>
            <p:ph type="sldNum" sz="quarter" idx="4294967295"/>
          </p:nvPr>
        </p:nvSpPr>
        <p:spPr bwMode="auto">
          <a:xfrm>
            <a:off x="76200" y="6172201"/>
            <a:ext cx="2133600" cy="365125"/>
          </a:xfrm>
          <a:prstGeom prst="rect">
            <a:avLst/>
          </a:prstGeom>
          <a:noFill/>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41F0E36-1396-4AD9-A966-CD40C11627C1}" type="slidenum">
              <a:rPr kumimoji="0" lang="en-US" sz="2000" b="0" i="0" u="none" strike="noStrike" kern="1200" cap="none" spc="0" normalizeH="0" baseline="0" noProof="0">
                <a:ln>
                  <a:noFill/>
                </a:ln>
                <a:solidFill>
                  <a:prstClr val="white"/>
                </a:solidFill>
                <a:effectLst/>
                <a:uLnTx/>
                <a:uFillTx/>
                <a:latin typeface="Arial" pitchFamily="34" charset="0"/>
                <a:ea typeface="Roboto Lt"/>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sz="2000" b="0" i="0" u="none" strike="noStrike" kern="1200" cap="none" spc="0" normalizeH="0" baseline="0" noProof="0">
              <a:ln>
                <a:noFill/>
              </a:ln>
              <a:solidFill>
                <a:prstClr val="white"/>
              </a:solidFill>
              <a:effectLst/>
              <a:uLnTx/>
              <a:uFillTx/>
              <a:latin typeface="Arial" pitchFamily="34" charset="0"/>
              <a:ea typeface="Roboto Lt"/>
              <a:cs typeface="+mn-cs"/>
            </a:endParaRPr>
          </a:p>
        </p:txBody>
      </p:sp>
      <p:sp>
        <p:nvSpPr>
          <p:cNvPr id="7" name="Pentagon 6"/>
          <p:cNvSpPr/>
          <p:nvPr/>
        </p:nvSpPr>
        <p:spPr>
          <a:xfrm>
            <a:off x="1524000" y="1066800"/>
            <a:ext cx="7924800" cy="1727200"/>
          </a:xfrm>
          <a:prstGeom prst="homePlat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Title 1"/>
          <p:cNvSpPr>
            <a:spLocks noGrp="1"/>
          </p:cNvSpPr>
          <p:nvPr>
            <p:ph type="title"/>
          </p:nvPr>
        </p:nvSpPr>
        <p:spPr>
          <a:xfrm>
            <a:off x="1815662" y="1524000"/>
            <a:ext cx="6642538" cy="914400"/>
          </a:xfrm>
        </p:spPr>
        <p:txBody>
          <a:bodyPr>
            <a:noAutofit/>
          </a:bodyPr>
          <a:lstStyle/>
          <a:p>
            <a:pPr algn="l"/>
            <a:r>
              <a:rPr lang="en-US" sz="4000" b="1" dirty="0" err="1">
                <a:effectLst>
                  <a:outerShdw blurRad="38100" dist="38100" dir="2700000" algn="tl">
                    <a:srgbClr val="000000">
                      <a:alpha val="43137"/>
                    </a:srgbClr>
                  </a:outerShdw>
                </a:effectLst>
                <a:ea typeface="Roboto Lt"/>
                <a:cs typeface="Roboto Lt"/>
              </a:rPr>
              <a:t>Thảo</a:t>
            </a:r>
            <a:r>
              <a:rPr lang="en-US" sz="4000" b="1" dirty="0">
                <a:effectLst>
                  <a:outerShdw blurRad="38100" dist="38100" dir="2700000" algn="tl">
                    <a:srgbClr val="000000">
                      <a:alpha val="43137"/>
                    </a:srgbClr>
                  </a:outerShdw>
                </a:effectLst>
                <a:ea typeface="Roboto Lt"/>
                <a:cs typeface="Roboto Lt"/>
              </a:rPr>
              <a:t> </a:t>
            </a:r>
            <a:r>
              <a:rPr lang="en-US" sz="4000" b="1" dirty="0" err="1">
                <a:effectLst>
                  <a:outerShdw blurRad="38100" dist="38100" dir="2700000" algn="tl">
                    <a:srgbClr val="000000">
                      <a:alpha val="43137"/>
                    </a:srgbClr>
                  </a:outerShdw>
                </a:effectLst>
                <a:ea typeface="Roboto Lt"/>
                <a:cs typeface="Roboto Lt"/>
              </a:rPr>
              <a:t>luận</a:t>
            </a:r>
            <a:endParaRPr lang="en-US" sz="4000" b="1" dirty="0">
              <a:effectLst>
                <a:outerShdw blurRad="38100" dist="38100" dir="2700000" algn="tl">
                  <a:srgbClr val="000000">
                    <a:alpha val="43137"/>
                  </a:srgbClr>
                </a:outerShdw>
              </a:effectLst>
              <a:ea typeface="Roboto Lt"/>
              <a:cs typeface="Roboto Lt"/>
            </a:endParaRPr>
          </a:p>
        </p:txBody>
      </p:sp>
    </p:spTree>
    <p:extLst>
      <p:ext uri="{BB962C8B-B14F-4D97-AF65-F5344CB8AC3E}">
        <p14:creationId xmlns:p14="http://schemas.microsoft.com/office/powerpoint/2010/main" val="406827240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Câu hỏi - sinh viên trả lời</a:t>
            </a:r>
            <a:endParaRPr lang="en-US" dirty="0"/>
          </a:p>
        </p:txBody>
      </p:sp>
      <p:sp>
        <p:nvSpPr>
          <p:cNvPr id="4" name="Content Placeholder 3"/>
          <p:cNvSpPr>
            <a:spLocks noGrp="1"/>
          </p:cNvSpPr>
          <p:nvPr>
            <p:ph idx="1"/>
          </p:nvPr>
        </p:nvSpPr>
        <p:spPr/>
        <p:txBody>
          <a:bodyPr/>
          <a:lstStyle/>
          <a:p>
            <a:r>
              <a:rPr lang="en-US" dirty="0"/>
              <a:t>Theo mô hình công nghệ ứng dụng, sv trình bày các tính năng và cách sử dụng JDBC</a:t>
            </a:r>
          </a:p>
          <a:p>
            <a:r>
              <a:rPr lang="en-US" dirty="0"/>
              <a:t>Theo mô hình công nghệ ứng dụng, sv trình bày, so sánh công dụng Entity và DAO</a:t>
            </a:r>
          </a:p>
          <a:p>
            <a:pPr marL="0" indent="0">
              <a:buNone/>
            </a:pPr>
            <a:endParaRPr lang="en-US" dirty="0"/>
          </a:p>
        </p:txBody>
      </p:sp>
    </p:spTree>
    <p:extLst>
      <p:ext uri="{BB962C8B-B14F-4D97-AF65-F5344CB8AC3E}">
        <p14:creationId xmlns:p14="http://schemas.microsoft.com/office/powerpoint/2010/main" val="34460627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ags/tag2.xml><?xml version="1.0" encoding="utf-8"?>
<p:tagLst xmlns:a="http://schemas.openxmlformats.org/drawingml/2006/main" xmlns:r="http://schemas.openxmlformats.org/officeDocument/2006/relationships" xmlns:p="http://schemas.openxmlformats.org/presentationml/2006/main">
  <p:tag name="PPTXSS_ORIGINAL" val="10,Group 9,646,Slide391"/>
  <p:tag name="PPTXSS_SETTINGS" val="0,0,0,0,0,3,True,True"/>
  <p:tag name="PTXSS_ORIGID" val="1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Custom 14">
      <a:dk1>
        <a:sysClr val="windowText" lastClr="000000"/>
      </a:dk1>
      <a:lt1>
        <a:sysClr val="window" lastClr="FFFFFF"/>
      </a:lt1>
      <a:dk2>
        <a:srgbClr val="FF6400"/>
      </a:dk2>
      <a:lt2>
        <a:srgbClr val="50B946"/>
      </a:lt2>
      <a:accent1>
        <a:srgbClr val="0C5AA6"/>
      </a:accent1>
      <a:accent2>
        <a:srgbClr val="FF9700"/>
      </a:accent2>
      <a:accent3>
        <a:srgbClr val="00A383"/>
      </a:accent3>
      <a:accent4>
        <a:srgbClr val="B0B12B"/>
      </a:accent4>
      <a:accent5>
        <a:srgbClr val="B22D2B"/>
      </a:accent5>
      <a:accent6>
        <a:srgbClr val="BDAEF2"/>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Custom Design">
  <a:themeElements>
    <a:clrScheme name="Custom 14">
      <a:dk1>
        <a:sysClr val="windowText" lastClr="000000"/>
      </a:dk1>
      <a:lt1>
        <a:sysClr val="window" lastClr="FFFFFF"/>
      </a:lt1>
      <a:dk2>
        <a:srgbClr val="FF6400"/>
      </a:dk2>
      <a:lt2>
        <a:srgbClr val="50B946"/>
      </a:lt2>
      <a:accent1>
        <a:srgbClr val="0C5AA6"/>
      </a:accent1>
      <a:accent2>
        <a:srgbClr val="FF9700"/>
      </a:accent2>
      <a:accent3>
        <a:srgbClr val="00A383"/>
      </a:accent3>
      <a:accent4>
        <a:srgbClr val="B0B12B"/>
      </a:accent4>
      <a:accent5>
        <a:srgbClr val="B22D2B"/>
      </a:accent5>
      <a:accent6>
        <a:srgbClr val="BDAEF2"/>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12083</TotalTime>
  <Words>633</Words>
  <Application>Microsoft Office PowerPoint</Application>
  <PresentationFormat>Widescreen</PresentationFormat>
  <Paragraphs>130</Paragraphs>
  <Slides>29</Slides>
  <Notes>13</Notes>
  <HiddenSlides>0</HiddenSlides>
  <MMClips>0</MMClips>
  <ScaleCrop>false</ScaleCrop>
  <HeadingPairs>
    <vt:vector size="6" baseType="variant">
      <vt:variant>
        <vt:lpstr>Fonts Used</vt:lpstr>
      </vt:variant>
      <vt:variant>
        <vt:i4>10</vt:i4>
      </vt:variant>
      <vt:variant>
        <vt:lpstr>Theme</vt:lpstr>
      </vt:variant>
      <vt:variant>
        <vt:i4>6</vt:i4>
      </vt:variant>
      <vt:variant>
        <vt:lpstr>Slide Titles</vt:lpstr>
      </vt:variant>
      <vt:variant>
        <vt:i4>29</vt:i4>
      </vt:variant>
    </vt:vector>
  </HeadingPairs>
  <TitlesOfParts>
    <vt:vector size="45" baseType="lpstr">
      <vt:lpstr>Arial</vt:lpstr>
      <vt:lpstr>Arial Narrow</vt:lpstr>
      <vt:lpstr>Calibri</vt:lpstr>
      <vt:lpstr>Courier New</vt:lpstr>
      <vt:lpstr>Noto Sans Symbols</vt:lpstr>
      <vt:lpstr>Quattrocento Sans</vt:lpstr>
      <vt:lpstr>Roboto</vt:lpstr>
      <vt:lpstr>Roboto Lt</vt:lpstr>
      <vt:lpstr>Segoe UI</vt:lpstr>
      <vt:lpstr>Wingdings</vt:lpstr>
      <vt:lpstr>Custom Design</vt:lpstr>
      <vt:lpstr>1_Custom Design</vt:lpstr>
      <vt:lpstr>2_Custom Design</vt:lpstr>
      <vt:lpstr>3_Custom Design</vt:lpstr>
      <vt:lpstr>4_Custom Design</vt:lpstr>
      <vt:lpstr>5_Custom Design</vt:lpstr>
      <vt:lpstr>Thực hiện dự án - Implementing</vt:lpstr>
      <vt:lpstr>PowerPoint Presentation</vt:lpstr>
      <vt:lpstr>Mục tiêu</vt:lpstr>
      <vt:lpstr>Phần 1 Implementing  lập trình JDBC </vt:lpstr>
      <vt:lpstr>PowerPoint Presentation</vt:lpstr>
      <vt:lpstr>Nhắc lại các lý thuyết chính trong bài online</vt:lpstr>
      <vt:lpstr>Nhắc lại các lý thuyết chính trong bài online</vt:lpstr>
      <vt:lpstr>Thảo luận</vt:lpstr>
      <vt:lpstr>Câu hỏi - sinh viên trả lời</vt:lpstr>
      <vt:lpstr>Câu hỏi - sinh viên trả lời</vt:lpstr>
      <vt:lpstr>Câu hỏi - sinh viên trả lời</vt:lpstr>
      <vt:lpstr>Câu hỏi - sinh viên trả lời</vt:lpstr>
      <vt:lpstr>Chuyên đề</vt:lpstr>
      <vt:lpstr>Chia nhóm thuyết trình</vt:lpstr>
      <vt:lpstr>Chuyên đề 1</vt:lpstr>
      <vt:lpstr>Phần 2 Xây dựng JDBC Helper  Xây dựng mô hình DAO  </vt:lpstr>
      <vt:lpstr>PowerPoint Presentation</vt:lpstr>
      <vt:lpstr>Nhắc lại các lý thuyết chính trong bài online</vt:lpstr>
      <vt:lpstr>Nhắc lại các lý thuyết chính trong bài online</vt:lpstr>
      <vt:lpstr>Thảo luận</vt:lpstr>
      <vt:lpstr>Câu hỏi - sinh viên trả lời</vt:lpstr>
      <vt:lpstr>Câu hỏi - sinh viên trả lời</vt:lpstr>
      <vt:lpstr>Chuyên đề</vt:lpstr>
      <vt:lpstr>Chia nhóm thuyết trình</vt:lpstr>
      <vt:lpstr>Chuyên đề 1</vt:lpstr>
      <vt:lpstr>Chuyên đề 2</vt:lpstr>
      <vt:lpstr>Nội dung bài online 4</vt:lpstr>
      <vt:lpstr>Tóm tắt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Thế</cp:lastModifiedBy>
  <cp:revision>1638</cp:revision>
  <dcterms:created xsi:type="dcterms:W3CDTF">2013-04-23T08:05:33Z</dcterms:created>
  <dcterms:modified xsi:type="dcterms:W3CDTF">2023-10-27T11:40:04Z</dcterms:modified>
</cp:coreProperties>
</file>