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  <p:sldMasterId id="2147483690" r:id="rId3"/>
    <p:sldMasterId id="2147483707" r:id="rId4"/>
    <p:sldMasterId id="2147483723" r:id="rId5"/>
  </p:sldMasterIdLst>
  <p:notesMasterIdLst>
    <p:notesMasterId r:id="rId34"/>
  </p:notesMasterIdLst>
  <p:sldIdLst>
    <p:sldId id="742" r:id="rId6"/>
    <p:sldId id="608" r:id="rId7"/>
    <p:sldId id="542" r:id="rId8"/>
    <p:sldId id="544" r:id="rId9"/>
    <p:sldId id="258" r:id="rId10"/>
    <p:sldId id="736" r:id="rId11"/>
    <p:sldId id="790" r:id="rId12"/>
    <p:sldId id="630" r:id="rId13"/>
    <p:sldId id="759" r:id="rId14"/>
    <p:sldId id="791" r:id="rId15"/>
    <p:sldId id="616" r:id="rId16"/>
    <p:sldId id="628" r:id="rId17"/>
    <p:sldId id="762" r:id="rId18"/>
    <p:sldId id="792" r:id="rId19"/>
    <p:sldId id="793" r:id="rId20"/>
    <p:sldId id="794" r:id="rId21"/>
    <p:sldId id="714" r:id="rId22"/>
    <p:sldId id="795" r:id="rId23"/>
    <p:sldId id="796" r:id="rId24"/>
    <p:sldId id="797" r:id="rId25"/>
    <p:sldId id="798" r:id="rId26"/>
    <p:sldId id="799" r:id="rId27"/>
    <p:sldId id="800" r:id="rId28"/>
    <p:sldId id="801" r:id="rId29"/>
    <p:sldId id="802" r:id="rId30"/>
    <p:sldId id="625" r:id="rId31"/>
    <p:sldId id="803" r:id="rId32"/>
    <p:sldId id="62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8" d="100"/>
          <a:sy n="78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2B80A-419E-4A25-A0FF-711AF4C34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98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729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03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639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920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418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8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724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082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22B80A-419E-4A25-A0FF-711AF4C34A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42099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62301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429487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905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74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93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52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12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9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79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06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53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32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959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848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4307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6198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651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48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99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5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8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31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79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9884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2417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46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182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22309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504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578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69100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57934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854515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8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07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9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43407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6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7.xml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Programming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Conceive Design Implement Operate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Theo hướng dẫn của bài học, để hoàn thiện đoạn mã đăng nhập bạn phải sử dụng phương thức nào để điền vào ô trống sau đây?</a:t>
            </a:r>
          </a:p>
          <a:p>
            <a:pPr marL="0" indent="0">
              <a:buNone/>
            </a:pPr>
            <a:r>
              <a:rPr lang="vi-VN" dirty="0"/>
              <a:t>        String manv = txtMaNV.getText();</a:t>
            </a:r>
          </a:p>
          <a:p>
            <a:pPr marL="0" indent="0">
              <a:buNone/>
            </a:pPr>
            <a:r>
              <a:rPr lang="vi-VN" dirty="0"/>
              <a:t>        String matKhau = new String(txtMatKhau.getPassword());</a:t>
            </a:r>
          </a:p>
          <a:p>
            <a:pPr marL="0" indent="0">
              <a:buNone/>
            </a:pPr>
            <a:r>
              <a:rPr lang="vi-VN" dirty="0"/>
              <a:t>        NhanVien nhanVien = dao.[___](manv);</a:t>
            </a:r>
          </a:p>
          <a:p>
            <a:pPr marL="0" indent="0">
              <a:buNone/>
            </a:pPr>
            <a:r>
              <a:rPr lang="vi-VN" dirty="0"/>
              <a:t>        if(nhanVien == null){</a:t>
            </a:r>
          </a:p>
          <a:p>
            <a:pPr marL="0" indent="0">
              <a:buNone/>
            </a:pPr>
            <a:r>
              <a:rPr lang="vi-VN" dirty="0"/>
              <a:t>            MsgBox.alert(this, "Sai tên đăng nhập!");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    else if(!matKhau.equals(nhanVien.getMatKhau())){</a:t>
            </a:r>
          </a:p>
          <a:p>
            <a:pPr marL="0" indent="0">
              <a:buNone/>
            </a:pPr>
            <a:r>
              <a:rPr lang="vi-VN" dirty="0"/>
              <a:t>            MsgBox.alert(this, "Sai mật khẩu!");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    else{</a:t>
            </a:r>
          </a:p>
          <a:p>
            <a:pPr marL="0" indent="0">
              <a:buNone/>
            </a:pPr>
            <a:r>
              <a:rPr lang="vi-VN" dirty="0"/>
              <a:t>            Auth.user = nhanVien;</a:t>
            </a:r>
          </a:p>
          <a:p>
            <a:pPr marL="0" indent="0">
              <a:buNone/>
            </a:pPr>
            <a:r>
              <a:rPr lang="vi-VN" dirty="0"/>
              <a:t>            this.dispose();</a:t>
            </a:r>
          </a:p>
          <a:p>
            <a:pPr marL="0" indent="0">
              <a:buNone/>
            </a:pPr>
            <a:r>
              <a:rPr lang="vi-VN" dirty="0"/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7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Xây dựng các thư viện tiện ích </a:t>
            </a:r>
            <a:r>
              <a:rPr lang="en-US" dirty="0" err="1"/>
              <a:t>cho</a:t>
            </a:r>
            <a:r>
              <a:rPr lang="en-US" dirty="0"/>
              <a:t> dự án</a:t>
            </a:r>
          </a:p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Viết mã </a:t>
            </a:r>
            <a:r>
              <a:rPr lang="en-US" dirty="0" err="1"/>
              <a:t>cho</a:t>
            </a:r>
            <a:r>
              <a:rPr lang="en-US" dirty="0"/>
              <a:t> của sổ đăng nhập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DE3F9-3458-8DE2-EEB5-12AA1B427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77" y="2971800"/>
            <a:ext cx="4133446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Viết mã </a:t>
            </a:r>
            <a:r>
              <a:rPr lang="en-US" dirty="0" err="1"/>
              <a:t>cho</a:t>
            </a:r>
            <a:r>
              <a:rPr lang="en-US" dirty="0"/>
              <a:t> của sổ đổi mật khẩu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None/>
              <a:tabLst/>
              <a:defRPr/>
            </a:pP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09DF8-AC2B-D2D4-94B9-B758AC7D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362200"/>
            <a:ext cx="5152791" cy="319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Lập trình cửa sổ chính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464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Controller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Liên</a:t>
            </a:r>
            <a:r>
              <a:rPr lang="vi-VN" dirty="0"/>
              <a:t> kết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các cửa sổ thành 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Mở cửa sổ </a:t>
            </a:r>
            <a:r>
              <a:rPr lang="en-US" dirty="0" err="1"/>
              <a:t>ThongKeJDialog</a:t>
            </a:r>
            <a:r>
              <a:rPr lang="en-US" dirty="0"/>
              <a:t> và chọn tab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vi-VN" dirty="0"/>
              <a:t>web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658537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Thuộc tính nào của cửa sổ cho phép ẩn hoặc hiện thanh tiêu đề của cửa sổ?</a:t>
            </a:r>
            <a:endParaRPr lang="en-US" dirty="0"/>
          </a:p>
          <a:p>
            <a:r>
              <a:rPr lang="vi-VN" dirty="0"/>
              <a:t>Điền vào ô trống để khi gọi phương thức sau thì JLable sẽ được cập nhật thời gian theo thời gian hệ thống.</a:t>
            </a:r>
          </a:p>
          <a:p>
            <a:pPr marL="0" indent="0">
              <a:buNone/>
            </a:pPr>
            <a:r>
              <a:rPr lang="vi-VN" dirty="0"/>
              <a:t>  void startDongHo(){</a:t>
            </a:r>
          </a:p>
          <a:p>
            <a:pPr marL="0" indent="0">
              <a:buNone/>
            </a:pPr>
            <a:r>
              <a:rPr lang="vi-VN" dirty="0"/>
              <a:t>        SimpleDateFormat formater = new </a:t>
            </a:r>
            <a:r>
              <a:rPr lang="en-US" dirty="0"/>
              <a:t>	</a:t>
            </a:r>
            <a:r>
              <a:rPr lang="vi-VN" dirty="0"/>
              <a:t>SimpleDateFormat("hh:mm:ss a");</a:t>
            </a:r>
          </a:p>
          <a:p>
            <a:pPr marL="0" indent="0">
              <a:buNone/>
            </a:pPr>
            <a:r>
              <a:rPr lang="vi-VN" dirty="0"/>
              <a:t>        new [___](1000, (ActionEvent e) -&gt; {</a:t>
            </a:r>
          </a:p>
          <a:p>
            <a:pPr marL="0" indent="0">
              <a:buNone/>
            </a:pPr>
            <a:r>
              <a:rPr lang="vi-VN" dirty="0"/>
              <a:t>            lblDongHo.setText(formater.format(new Date()));</a:t>
            </a:r>
          </a:p>
          <a:p>
            <a:pPr marL="0" indent="0">
              <a:buNone/>
            </a:pPr>
            <a:r>
              <a:rPr lang="vi-VN" dirty="0"/>
              <a:t>        }).start();</a:t>
            </a:r>
          </a:p>
          <a:p>
            <a:pPr marL="0" indent="0">
              <a:buNone/>
            </a:pPr>
            <a:r>
              <a:rPr lang="vi-VN" dirty="0"/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1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Liệt kê những thuộc tính của </a:t>
            </a:r>
            <a:r>
              <a:rPr lang="en-US" dirty="0" err="1"/>
              <a:t>JProgressBar</a:t>
            </a:r>
            <a:r>
              <a:rPr lang="en-US" dirty="0"/>
              <a:t>?</a:t>
            </a:r>
          </a:p>
          <a:p>
            <a:r>
              <a:rPr lang="vi-VN" dirty="0"/>
              <a:t>Hãy điền vào ô trống để mở trang web index.html trong thư mục help trên trình duyệt:</a:t>
            </a:r>
          </a:p>
          <a:p>
            <a:pPr marL="0" indent="0">
              <a:buNone/>
            </a:pPr>
            <a:r>
              <a:rPr lang="vi-VN" dirty="0"/>
              <a:t>Desktop.getDesktop().[___](new File("help/index.html").toURI());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566443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26141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Viết mã </a:t>
            </a:r>
            <a:r>
              <a:rPr lang="en-US" dirty="0" err="1"/>
              <a:t>cho</a:t>
            </a:r>
            <a:r>
              <a:rPr lang="en-US" dirty="0"/>
              <a:t> cửa sổ chính (liên kết các cửa sổ thành viên)</a:t>
            </a:r>
          </a:p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Mở cửa sổ trình duyệt web và </a:t>
            </a:r>
            <a:r>
              <a:rPr lang="en-US" dirty="0" err="1"/>
              <a:t>hiển</a:t>
            </a:r>
            <a:r>
              <a:rPr lang="en-US" dirty="0"/>
              <a:t> thị trang web hướng dẫn sử dụng.</a:t>
            </a:r>
          </a:p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114769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dirty="0"/>
              <a:t>Viết tài liệu báo cáo </a:t>
            </a:r>
            <a:r>
              <a:rPr lang="en-US" dirty="0" err="1"/>
              <a:t>cho</a:t>
            </a:r>
            <a:r>
              <a:rPr lang="en-US" dirty="0"/>
              <a:t> các nội dung trong bài học (4.4, 4.5.1 và 4.5.2)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772002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89719"/>
            <a:ext cx="9271686" cy="487362"/>
          </a:xfrm>
        </p:spPr>
        <p:txBody>
          <a:bodyPr/>
          <a:lstStyle/>
          <a:p>
            <a:r>
              <a:rPr lang="en-US" dirty="0"/>
              <a:t>Nội dung bài online 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Tổng quan các chức năng quản lý 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Lập trình chức năng Nhân Viên 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Giải thích các method trong lâp trình nhân viên </a:t>
            </a:r>
          </a:p>
          <a:p>
            <a:pPr marL="50800" indent="0">
              <a:buNone/>
            </a:pP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D3BED4B-B3D3-9855-C77C-3A58340D5E0B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¤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Business Logic Programming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Account &amp; Utility APIs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Main Window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¤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Giới thiệu nội dung bài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¤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Logic Programming</a:t>
            </a:r>
          </a:p>
          <a:p>
            <a:r>
              <a:rPr lang="en-US" dirty="0"/>
              <a:t>Account &amp; Utility APIs</a:t>
            </a:r>
          </a:p>
          <a:p>
            <a:r>
              <a:rPr lang="en-US" dirty="0"/>
              <a:t>Main Window</a:t>
            </a:r>
          </a:p>
          <a:p>
            <a:r>
              <a:rPr lang="en-US" dirty="0"/>
              <a:t>Giới thiệu nội dung bài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Business Logic Programming </a:t>
            </a:r>
            <a:br>
              <a:rPr lang="en-US" dirty="0"/>
            </a:br>
            <a:r>
              <a:rPr lang="en-US" dirty="0"/>
              <a:t>Tài khoản và thư viện tiện ích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Giải thích </a:t>
            </a:r>
            <a:r>
              <a:rPr lang="en-US" b="1" dirty="0"/>
              <a:t>Controllers:</a:t>
            </a:r>
            <a:r>
              <a:rPr lang="en-US" dirty="0"/>
              <a:t> Xử lý nghiệp vụ (Business Logic) trong mô hình công nghệ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Tổ chức giao diện chức năng</a:t>
            </a:r>
          </a:p>
        </p:txBody>
      </p:sp>
    </p:spTree>
    <p:extLst>
      <p:ext uri="{BB962C8B-B14F-4D97-AF65-F5344CB8AC3E}">
        <p14:creationId xmlns:p14="http://schemas.microsoft.com/office/powerpoint/2010/main" val="14300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Xây dựng các lớp tiện ích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Mã code </a:t>
            </a:r>
            <a:r>
              <a:rPr lang="en-US" dirty="0" err="1"/>
              <a:t>cho</a:t>
            </a:r>
            <a:r>
              <a:rPr lang="en-US" dirty="0"/>
              <a:t> của sổ đăng nhập – đổi mật khẩu</a:t>
            </a:r>
          </a:p>
        </p:txBody>
      </p:sp>
    </p:spTree>
    <p:extLst>
      <p:ext uri="{BB962C8B-B14F-4D97-AF65-F5344CB8AC3E}">
        <p14:creationId xmlns:p14="http://schemas.microsoft.com/office/powerpoint/2010/main" val="262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Lớp tiện ích XImage có những phương thức nào?</a:t>
            </a:r>
            <a:endParaRPr lang="en-US" dirty="0"/>
          </a:p>
          <a:p>
            <a:r>
              <a:rPr lang="vi-VN" dirty="0"/>
              <a:t>Để thực hiện được chức năng đăng nhập, chương trình đã sử dụng DAO nào?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13763</TotalTime>
  <Words>757</Words>
  <Application>Microsoft Office PowerPoint</Application>
  <PresentationFormat>Widescreen</PresentationFormat>
  <Paragraphs>123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Narrow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5_Custom Design</vt:lpstr>
      <vt:lpstr>Business Logic Programming</vt:lpstr>
      <vt:lpstr>PowerPoint Presentation</vt:lpstr>
      <vt:lpstr>Mục tiêu</vt:lpstr>
      <vt:lpstr>Phần 1 Business Logic Programming  Tài khoản và thư viện tiện ích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Lập trình cửa sổ chính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5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1607</cp:revision>
  <dcterms:created xsi:type="dcterms:W3CDTF">2013-04-23T08:05:33Z</dcterms:created>
  <dcterms:modified xsi:type="dcterms:W3CDTF">2023-11-01T08:16:00Z</dcterms:modified>
</cp:coreProperties>
</file>