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85" r:id="rId2"/>
    <p:sldMasterId id="2147483690" r:id="rId3"/>
    <p:sldMasterId id="2147483707" r:id="rId4"/>
    <p:sldMasterId id="2147483723" r:id="rId5"/>
  </p:sldMasterIdLst>
  <p:notesMasterIdLst>
    <p:notesMasterId r:id="rId34"/>
  </p:notesMasterIdLst>
  <p:sldIdLst>
    <p:sldId id="742" r:id="rId6"/>
    <p:sldId id="608" r:id="rId7"/>
    <p:sldId id="542" r:id="rId8"/>
    <p:sldId id="544" r:id="rId9"/>
    <p:sldId id="258" r:id="rId10"/>
    <p:sldId id="852" r:id="rId11"/>
    <p:sldId id="630" r:id="rId12"/>
    <p:sldId id="759" r:id="rId13"/>
    <p:sldId id="853" r:id="rId14"/>
    <p:sldId id="865" r:id="rId15"/>
    <p:sldId id="616" r:id="rId16"/>
    <p:sldId id="628" r:id="rId17"/>
    <p:sldId id="762" r:id="rId18"/>
    <p:sldId id="854" r:id="rId19"/>
    <p:sldId id="855" r:id="rId20"/>
    <p:sldId id="856" r:id="rId21"/>
    <p:sldId id="857" r:id="rId22"/>
    <p:sldId id="866" r:id="rId23"/>
    <p:sldId id="858" r:id="rId24"/>
    <p:sldId id="859" r:id="rId25"/>
    <p:sldId id="860" r:id="rId26"/>
    <p:sldId id="861" r:id="rId27"/>
    <p:sldId id="862" r:id="rId28"/>
    <p:sldId id="863" r:id="rId29"/>
    <p:sldId id="864" r:id="rId30"/>
    <p:sldId id="625" r:id="rId31"/>
    <p:sldId id="714" r:id="rId32"/>
    <p:sldId id="62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9900"/>
    <a:srgbClr val="0000FF"/>
    <a:srgbClr val="F9F9F9"/>
    <a:srgbClr val="FF5A33"/>
    <a:srgbClr val="5C0000"/>
    <a:srgbClr val="FFD1D1"/>
    <a:srgbClr val="FFB9B9"/>
    <a:srgbClr val="FF9797"/>
    <a:srgbClr val="FF8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206" autoAdjust="0"/>
  </p:normalViewPr>
  <p:slideViewPr>
    <p:cSldViewPr>
      <p:cViewPr varScale="1">
        <p:scale>
          <a:sx n="78" d="100"/>
          <a:sy n="78" d="100"/>
        </p:scale>
        <p:origin x="432" y="84"/>
      </p:cViewPr>
      <p:guideLst>
        <p:guide orient="horz" pos="2160"/>
        <p:guide pos="384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12/7/2023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D6F88A-F17F-491B-A558-A5E9980DD53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C5752C-FF44-424A-A94F-D19A83A0718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71991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a:t>Tối</a:t>
            </a:r>
            <a:r>
              <a:rPr lang="en-US" dirty="0"/>
              <a:t> </a:t>
            </a:r>
            <a:r>
              <a:rPr lang="en-US" dirty="0" err="1"/>
              <a:t>đa</a:t>
            </a:r>
            <a:r>
              <a:rPr lang="en-US" dirty="0"/>
              <a:t> 5 </a:t>
            </a:r>
            <a:r>
              <a:rPr lang="en-US" dirty="0" err="1"/>
              <a:t>thành</a:t>
            </a:r>
            <a:r>
              <a:rPr lang="en-US" dirty="0"/>
              <a:t> </a:t>
            </a:r>
            <a:r>
              <a:rPr lang="en-US" dirty="0" err="1"/>
              <a:t>viên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735F37-BDAC-44EF-B22E-FE3F17050AC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47267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4fcea488c_0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4fcea488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543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4fcea488c_0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4fcea488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8420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27</a:t>
            </a:fld>
            <a:endParaRPr lang="en-US"/>
          </a:p>
        </p:txBody>
      </p:sp>
    </p:spTree>
    <p:extLst>
      <p:ext uri="{BB962C8B-B14F-4D97-AF65-F5344CB8AC3E}">
        <p14:creationId xmlns:p14="http://schemas.microsoft.com/office/powerpoint/2010/main" val="1409533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28</a:t>
            </a:fld>
            <a:endParaRPr lang="en-US"/>
          </a:p>
        </p:txBody>
      </p:sp>
    </p:spTree>
    <p:extLst>
      <p:ext uri="{BB962C8B-B14F-4D97-AF65-F5344CB8AC3E}">
        <p14:creationId xmlns:p14="http://schemas.microsoft.com/office/powerpoint/2010/main" val="53301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C5752C-FF44-424A-A94F-D19A83A0718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C5752C-FF44-424A-A94F-D19A83A0718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a:t>Tối</a:t>
            </a:r>
            <a:r>
              <a:rPr lang="en-US" dirty="0"/>
              <a:t> </a:t>
            </a:r>
            <a:r>
              <a:rPr lang="en-US" dirty="0" err="1"/>
              <a:t>đa</a:t>
            </a:r>
            <a:r>
              <a:rPr lang="en-US" dirty="0"/>
              <a:t> 5 </a:t>
            </a:r>
            <a:r>
              <a:rPr lang="en-US" dirty="0" err="1"/>
              <a:t>thành</a:t>
            </a:r>
            <a:r>
              <a:rPr lang="en-US" dirty="0"/>
              <a:t> </a:t>
            </a:r>
            <a:r>
              <a:rPr lang="en-US" dirty="0" err="1"/>
              <a:t>viên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735F37-BDAC-44EF-B22E-FE3F17050AC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54183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4fcea488c_0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4fcea488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0584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4fcea488c_0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4fcea488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9764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3886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C5752C-FF44-424A-A94F-D19A83A0718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21300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9.jpeg"/><Relationship Id="rId4" Type="http://schemas.microsoft.com/office/2007/relationships/hdphoto" Target="../media/hdphoto4.wdp"/></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4.wdp"/></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763" y="-4763"/>
            <a:ext cx="12201525" cy="6867525"/>
          </a:xfrm>
          <a:prstGeom prst="rect">
            <a:avLst/>
          </a:prstGeom>
        </p:spPr>
      </p:pic>
      <p:sp>
        <p:nvSpPr>
          <p:cNvPr id="3" name="Subtitle 2"/>
          <p:cNvSpPr>
            <a:spLocks noGrp="1"/>
          </p:cNvSpPr>
          <p:nvPr>
            <p:ph type="subTitle" idx="1"/>
          </p:nvPr>
        </p:nvSpPr>
        <p:spPr>
          <a:xfrm>
            <a:off x="5486400" y="4953000"/>
            <a:ext cx="67056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6" name="Straight Connector 5"/>
          <p:cNvCxnSpPr/>
          <p:nvPr userDrawn="1"/>
        </p:nvCxnSpPr>
        <p:spPr>
          <a:xfrm>
            <a:off x="5583936" y="4953000"/>
            <a:ext cx="6303264"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1060704" y="2133600"/>
            <a:ext cx="3308096"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a:p>
        </p:txBody>
      </p:sp>
      <p:sp>
        <p:nvSpPr>
          <p:cNvPr id="5" name="Title 4"/>
          <p:cNvSpPr>
            <a:spLocks noGrp="1"/>
          </p:cNvSpPr>
          <p:nvPr>
            <p:ph type="title" hasCustomPrompt="1"/>
          </p:nvPr>
        </p:nvSpPr>
        <p:spPr>
          <a:xfrm>
            <a:off x="5506720" y="4284596"/>
            <a:ext cx="6100064"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10" name="Picture Placeholder 9"/>
          <p:cNvSpPr>
            <a:spLocks noGrp="1"/>
          </p:cNvSpPr>
          <p:nvPr>
            <p:ph type="pic" sz="quarter" idx="10" hasCustomPrompt="1"/>
          </p:nvPr>
        </p:nvSpPr>
        <p:spPr>
          <a:xfrm>
            <a:off x="1016000" y="2743200"/>
            <a:ext cx="3352800" cy="1828800"/>
          </a:xfrm>
        </p:spPr>
        <p:txBody>
          <a:bodyPr/>
          <a:lstStyle>
            <a:lvl1pPr>
              <a:defRPr/>
            </a:lvl1pPr>
          </a:lstStyle>
          <a:p>
            <a:r>
              <a:rPr lang="en-US" dirty="0"/>
              <a:t>Logo</a:t>
            </a:r>
          </a:p>
        </p:txBody>
      </p: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946400" y="274638"/>
            <a:ext cx="8636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sz="3200" dirty="0"/>
              <a:t>Click to edit Master title style</a:t>
            </a:r>
          </a:p>
        </p:txBody>
      </p:sp>
      <p:sp>
        <p:nvSpPr>
          <p:cNvPr id="4"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cxnSp>
        <p:nvCxnSpPr>
          <p:cNvPr id="6" name="Straight Connector 5"/>
          <p:cNvCxnSpPr/>
          <p:nvPr userDrawn="1"/>
        </p:nvCxnSpPr>
        <p:spPr>
          <a:xfrm flipH="1">
            <a:off x="711200" y="835152"/>
            <a:ext cx="108712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198438"/>
            <a:ext cx="94488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6604000" y="1828800"/>
            <a:ext cx="53848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
        <p:nvSpPr>
          <p:cNvPr id="11" name="Slide Number Placeholder 10"/>
          <p:cNvSpPr>
            <a:spLocks noGrp="1"/>
          </p:cNvSpPr>
          <p:nvPr>
            <p:ph type="sldNum" sz="quarter" idx="14"/>
          </p:nvPr>
        </p:nvSpPr>
        <p:spPr>
          <a:xfrm>
            <a:off x="-1828800" y="6172201"/>
            <a:ext cx="28448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946400" y="274638"/>
            <a:ext cx="8636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3" y="5946992"/>
            <a:ext cx="12204700" cy="911013"/>
            <a:chOff x="0" y="5994401"/>
            <a:chExt cx="9153525" cy="863385"/>
          </a:xfrm>
        </p:grpSpPr>
        <p:sp>
          <p:nvSpPr>
            <p:cNvPr id="8" name="Rectangle 7"/>
            <p:cNvSpPr/>
            <p:nvPr/>
          </p:nvSpPr>
          <p:spPr>
            <a:xfrm>
              <a:off x="0" y="5994862"/>
              <a:ext cx="9153525" cy="862924"/>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solidFill>
                  <a:prstClr val="white"/>
                </a:solidFill>
              </a:endParaRPr>
            </a:p>
          </p:txBody>
        </p:sp>
        <p:sp>
          <p:nvSpPr>
            <p:cNvPr id="9" name="Parallelogram 8"/>
            <p:cNvSpPr/>
            <p:nvPr/>
          </p:nvSpPr>
          <p:spPr>
            <a:xfrm>
              <a:off x="4931227" y="5994401"/>
              <a:ext cx="3805097" cy="863384"/>
            </a:xfrm>
            <a:prstGeom prst="parallelogram">
              <a:avLst>
                <a:gd name="adj" fmla="val 538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solidFill>
                  <a:prstClr val="white"/>
                </a:solidFill>
              </a:endParaRPr>
            </a:p>
          </p:txBody>
        </p:sp>
      </p:grpSp>
      <p:pic>
        <p:nvPicPr>
          <p:cNvPr id="11" name="Picture 3" descr="D:\Poly\THCS tren lop\LOGO FPT POLYTECHNIC.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05863" y="6115483"/>
            <a:ext cx="2002245" cy="60668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7010400" y="6049491"/>
            <a:ext cx="4343400" cy="615553"/>
          </a:xfrm>
        </p:spPr>
        <p:txBody>
          <a:bodyPr wrap="square" lIns="0" tIns="0" rIns="0" bIns="0">
            <a:spAutoFit/>
          </a:bodyPr>
          <a:lstStyle>
            <a:lvl1pPr marL="0" indent="0" algn="l">
              <a:buNone/>
              <a:defRPr sz="2000" i="0" cap="small" baseline="0">
                <a:solidFill>
                  <a:schemeClr val="tx1">
                    <a:tint val="75000"/>
                  </a:schemeClr>
                </a:solidFill>
                <a:latin typeface="Segoe UI" panose="020B0502040204020203" pitchFamily="34" charset="0"/>
                <a:cs typeface="Segoe UI" panose="020B0502040204020203"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err="1">
                <a:ea typeface="Segoe UI" pitchFamily="34" charset="0"/>
              </a:rPr>
              <a:t>Tên</a:t>
            </a:r>
            <a:r>
              <a:rPr lang="en-US" dirty="0">
                <a:ea typeface="Segoe UI" pitchFamily="34" charset="0"/>
              </a:rPr>
              <a:t> </a:t>
            </a:r>
            <a:r>
              <a:rPr lang="en-US" dirty="0" err="1">
                <a:ea typeface="Segoe UI" pitchFamily="34" charset="0"/>
              </a:rPr>
              <a:t>môn</a:t>
            </a:r>
            <a:r>
              <a:rPr lang="en-US" dirty="0">
                <a:ea typeface="Segoe UI" pitchFamily="34" charset="0"/>
              </a:rPr>
              <a:t> </a:t>
            </a:r>
            <a:br>
              <a:rPr lang="en-US" dirty="0">
                <a:ea typeface="Segoe UI" pitchFamily="34" charset="0"/>
              </a:rPr>
            </a:br>
            <a:r>
              <a:rPr lang="en-US" dirty="0" err="1">
                <a:ea typeface="Segoe UI" pitchFamily="34" charset="0"/>
              </a:rPr>
              <a:t>Tên</a:t>
            </a:r>
            <a:r>
              <a:rPr lang="en-US" dirty="0">
                <a:ea typeface="Segoe UI" pitchFamily="34" charset="0"/>
              </a:rPr>
              <a:t> </a:t>
            </a:r>
            <a:r>
              <a:rPr lang="en-US" dirty="0" err="1">
                <a:ea typeface="Segoe UI" pitchFamily="34" charset="0"/>
              </a:rPr>
              <a:t>số</a:t>
            </a:r>
            <a:r>
              <a:rPr lang="en-US" dirty="0">
                <a:ea typeface="Segoe UI" pitchFamily="34" charset="0"/>
              </a:rPr>
              <a:t> </a:t>
            </a:r>
            <a:r>
              <a:rPr lang="en-US" dirty="0" err="1">
                <a:ea typeface="Segoe UI" pitchFamily="34" charset="0"/>
              </a:rPr>
              <a:t>bài</a:t>
            </a:r>
            <a:r>
              <a:rPr lang="en-US" dirty="0">
                <a:ea typeface="Segoe UI" pitchFamily="34" charset="0"/>
              </a:rPr>
              <a:t> </a:t>
            </a:r>
            <a:endParaRPr lang="vi-VN" dirty="0">
              <a:ea typeface="Segoe UI" pitchFamily="34" charset="0"/>
            </a:endParaRPr>
          </a:p>
        </p:txBody>
      </p:sp>
      <p:sp>
        <p:nvSpPr>
          <p:cNvPr id="6" name="Slide Number Placeholder 5"/>
          <p:cNvSpPr>
            <a:spLocks noGrp="1"/>
          </p:cNvSpPr>
          <p:nvPr>
            <p:ph type="sldNum" sz="quarter" idx="12"/>
          </p:nvPr>
        </p:nvSpPr>
        <p:spPr>
          <a:xfrm>
            <a:off x="11419840" y="6356356"/>
            <a:ext cx="696685" cy="366183"/>
          </a:xfrm>
        </p:spPr>
        <p:txBody>
          <a:bodyPr/>
          <a:lstStyle>
            <a:lvl1pPr algn="ctr">
              <a:defRPr/>
            </a:lvl1pPr>
          </a:lstStyle>
          <a:p>
            <a:fld id="{E7E9B6F3-B49F-4E82-9D41-75F73D848A25}" type="slidenum">
              <a:rPr lang="en-US" smtClean="0">
                <a:solidFill>
                  <a:prstClr val="black">
                    <a:tint val="75000"/>
                  </a:prstClr>
                </a:solidFill>
              </a:rPr>
              <a:pPr/>
              <a:t>‹#›</a:t>
            </a:fld>
            <a:endParaRPr lang="en-US">
              <a:solidFill>
                <a:prstClr val="black">
                  <a:tint val="75000"/>
                </a:prstClr>
              </a:solidFill>
            </a:endParaRPr>
          </a:p>
        </p:txBody>
      </p:sp>
      <p:sp>
        <p:nvSpPr>
          <p:cNvPr id="10" name="Pentagon 9"/>
          <p:cNvSpPr/>
          <p:nvPr userDrawn="1"/>
        </p:nvSpPr>
        <p:spPr>
          <a:xfrm>
            <a:off x="1" y="3188606"/>
            <a:ext cx="8287657" cy="2743200"/>
          </a:xfrm>
          <a:prstGeom prst="homePlate">
            <a:avLst>
              <a:gd name="adj" fmla="val 3467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solidFill>
                <a:prstClr val="white"/>
              </a:solidFill>
            </a:endParaRPr>
          </a:p>
        </p:txBody>
      </p:sp>
      <p:grpSp>
        <p:nvGrpSpPr>
          <p:cNvPr id="12" name="Group 11"/>
          <p:cNvGrpSpPr/>
          <p:nvPr userDrawn="1"/>
        </p:nvGrpSpPr>
        <p:grpSpPr>
          <a:xfrm>
            <a:off x="6154060" y="1661428"/>
            <a:ext cx="6663633" cy="4439832"/>
            <a:chOff x="6243393" y="1895020"/>
            <a:chExt cx="6313040" cy="4206240"/>
          </a:xfrm>
        </p:grpSpPr>
        <p:pic>
          <p:nvPicPr>
            <p:cNvPr id="13" name="Picture 3"/>
            <p:cNvPicPr>
              <a:picLocks noChangeAspect="1" noChangeArrowheads="1"/>
            </p:cNvPicPr>
            <p:nvPr/>
          </p:nvPicPr>
          <p:blipFill rotWithShape="1">
            <a:blip r:embed="rId3" cstate="email">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2538" b="100000" l="0" r="100000">
                          <a14:backgroundMark x1="41105" y1="96003" x2="41326" y2="97970"/>
                        </a14:backgroundRemoval>
                      </a14:imgEffect>
                    </a14:imgLayer>
                  </a14:imgProps>
                </a:ext>
                <a:ext uri="{28A0092B-C50C-407E-A947-70E740481C1C}">
                  <a14:useLocalDpi xmlns:a14="http://schemas.microsoft.com/office/drawing/2010/main"/>
                </a:ext>
              </a:extLst>
            </a:blip>
            <a:srcRect/>
            <a:stretch/>
          </p:blipFill>
          <p:spPr bwMode="auto">
            <a:xfrm>
              <a:off x="7725353" y="1895020"/>
              <a:ext cx="4831080"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3" cstate="email">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2538" b="100000" l="0" r="100000">
                          <a14:backgroundMark x1="41105" y1="96003" x2="41326" y2="97970"/>
                        </a14:backgroundRemoval>
                      </a14:imgEffect>
                    </a14:imgLayer>
                  </a14:imgProps>
                </a:ext>
                <a:ext uri="{28A0092B-C50C-407E-A947-70E740481C1C}">
                  <a14:useLocalDpi xmlns:a14="http://schemas.microsoft.com/office/drawing/2010/main"/>
                </a:ext>
              </a:extLst>
            </a:blip>
            <a:srcRect/>
            <a:stretch/>
          </p:blipFill>
          <p:spPr bwMode="auto">
            <a:xfrm>
              <a:off x="6243393" y="1895020"/>
              <a:ext cx="4831080"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itle 1"/>
          <p:cNvSpPr>
            <a:spLocks noGrp="1"/>
          </p:cNvSpPr>
          <p:nvPr>
            <p:ph type="ctrTitle" hasCustomPrompt="1"/>
          </p:nvPr>
        </p:nvSpPr>
        <p:spPr>
          <a:xfrm>
            <a:off x="243962" y="3905158"/>
            <a:ext cx="6004439" cy="1468967"/>
          </a:xfrm>
        </p:spPr>
        <p:txBody>
          <a:bodyPr>
            <a:normAutofit/>
          </a:bodyPr>
          <a:lstStyle>
            <a:lvl1pPr>
              <a:defRPr sz="4800" b="1" cap="small" baseline="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defRPr>
            </a:lvl1pPr>
          </a:lstStyle>
          <a:p>
            <a:r>
              <a:rPr lang="en-US" dirty="0" err="1"/>
              <a:t>Tên</a:t>
            </a:r>
            <a:r>
              <a:rPr lang="en-US" dirty="0"/>
              <a:t> </a:t>
            </a:r>
            <a:r>
              <a:rPr lang="en-US" dirty="0" err="1"/>
              <a:t>bài</a:t>
            </a:r>
            <a:endParaRPr lang="en-US" dirty="0"/>
          </a:p>
        </p:txBody>
      </p:sp>
      <p:pic>
        <p:nvPicPr>
          <p:cNvPr id="2056" name="Picture 8" descr="http://cache3.asset-cache.net/gc/171451371-earth-globe-orange-gettyimages.jpg?v=1&amp;c=IWSAsset&amp;k=2&amp;d=rMZ8%2BJ%2FVuqgJjvzREuBMq6U3ja1JPxwJRCAst3%2Fgjno%3D"/>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600200" y="64405"/>
            <a:ext cx="3076576" cy="307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829996"/>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8699" y="177803"/>
            <a:ext cx="11482301" cy="613833"/>
          </a:xfrm>
        </p:spPr>
        <p:txBody>
          <a:bodyPr>
            <a:noAutofit/>
          </a:bodyPr>
          <a:lstStyle>
            <a:lvl1pPr>
              <a:defRPr sz="3200" cap="small" baseline="0">
                <a:solidFill>
                  <a:schemeClr val="tx2"/>
                </a:solidFill>
                <a:effectLst>
                  <a:outerShdw blurRad="38100" dist="38100" dir="2700000" algn="tl">
                    <a:srgbClr val="000000">
                      <a:alpha val="43137"/>
                    </a:srgbClr>
                  </a:outerShdw>
                </a:effectLst>
              </a:defRPr>
            </a:lvl1pPr>
          </a:lstStyle>
          <a:p>
            <a:r>
              <a:rPr lang="en-US" dirty="0" err="1"/>
              <a:t>Tiêu</a:t>
            </a:r>
            <a:r>
              <a:rPr lang="en-US" dirty="0"/>
              <a:t> </a:t>
            </a:r>
            <a:r>
              <a:rPr lang="en-US" dirty="0" err="1"/>
              <a:t>đề</a:t>
            </a:r>
            <a:r>
              <a:rPr lang="en-US" dirty="0"/>
              <a:t> slide</a:t>
            </a:r>
          </a:p>
        </p:txBody>
      </p:sp>
      <p:sp>
        <p:nvSpPr>
          <p:cNvPr id="3" name="Content Placeholder 2"/>
          <p:cNvSpPr>
            <a:spLocks noGrp="1"/>
          </p:cNvSpPr>
          <p:nvPr>
            <p:ph idx="1" hasCustomPrompt="1"/>
          </p:nvPr>
        </p:nvSpPr>
        <p:spPr>
          <a:xfrm>
            <a:off x="328699" y="889000"/>
            <a:ext cx="11482301" cy="5080000"/>
          </a:xfrm>
        </p:spPr>
        <p:txBody>
          <a:bodyPr>
            <a:normAutofit/>
          </a:bodyPr>
          <a:lstStyle>
            <a:lvl1pPr>
              <a:buClr>
                <a:schemeClr val="tx2"/>
              </a:buClr>
              <a:defRPr sz="2800"/>
            </a:lvl1pPr>
            <a:lvl2pPr marL="617959" indent="-308979">
              <a:buClr>
                <a:schemeClr val="tx2"/>
              </a:buClr>
              <a:defRPr sz="2400"/>
            </a:lvl2pPr>
            <a:lvl3pPr marL="988311" indent="-308979">
              <a:buClr>
                <a:schemeClr val="tx2"/>
              </a:buClr>
              <a:defRPr sz="2000"/>
            </a:lvl3pPr>
            <a:lvl4pPr>
              <a:defRPr sz="2000"/>
            </a:lvl4pPr>
            <a:lvl5pPr>
              <a:defRPr sz="2000"/>
            </a:lvl5pPr>
          </a:lstStyle>
          <a:p>
            <a:pPr lvl="0"/>
            <a:r>
              <a:rPr lang="en-US" dirty="0" err="1"/>
              <a:t>Nội</a:t>
            </a:r>
            <a:r>
              <a:rPr lang="en-US" dirty="0"/>
              <a:t> dung </a:t>
            </a:r>
            <a:r>
              <a:rPr lang="en-US" dirty="0" err="1"/>
              <a:t>cấp</a:t>
            </a:r>
            <a:r>
              <a:rPr lang="en-US" dirty="0"/>
              <a:t> 1</a:t>
            </a:r>
          </a:p>
          <a:p>
            <a:pPr lvl="1"/>
            <a:r>
              <a:rPr lang="en-US" dirty="0" err="1"/>
              <a:t>Nội</a:t>
            </a:r>
            <a:r>
              <a:rPr lang="en-US" dirty="0"/>
              <a:t> dung </a:t>
            </a:r>
            <a:r>
              <a:rPr lang="en-US" dirty="0" err="1"/>
              <a:t>cấp</a:t>
            </a:r>
            <a:r>
              <a:rPr lang="en-US" dirty="0"/>
              <a:t> 2</a:t>
            </a:r>
          </a:p>
          <a:p>
            <a:pPr lvl="2"/>
            <a:r>
              <a:rPr lang="en-US" dirty="0" err="1"/>
              <a:t>Nội</a:t>
            </a:r>
            <a:r>
              <a:rPr lang="en-US" dirty="0"/>
              <a:t> dung </a:t>
            </a:r>
            <a:r>
              <a:rPr lang="en-US" dirty="0" err="1"/>
              <a:t>cấp</a:t>
            </a:r>
            <a:r>
              <a:rPr lang="en-US" dirty="0"/>
              <a:t> 3</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EAB79C-4CF0-4173-961A-9AACE773F46C}" type="datetimeFigureOut">
              <a:rPr lang="en-US" smtClean="0">
                <a:solidFill>
                  <a:prstClr val="black">
                    <a:tint val="75000"/>
                  </a:prstClr>
                </a:solidFill>
              </a:rPr>
              <a:pPr/>
              <a:t>12/7/2023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7E9B6F3-B49F-4E82-9D41-75F73D848A25}" type="slidenum">
              <a:rPr lang="en-US" smtClean="0">
                <a:solidFill>
                  <a:prstClr val="black">
                    <a:tint val="75000"/>
                  </a:prstClr>
                </a:solidFill>
              </a:rPr>
              <a:pPr/>
              <a:t>‹#›</a:t>
            </a:fld>
            <a:endParaRPr lang="en-US">
              <a:solidFill>
                <a:prstClr val="black">
                  <a:tint val="75000"/>
                </a:prstClr>
              </a:solidFill>
            </a:endParaRPr>
          </a:p>
        </p:txBody>
      </p:sp>
      <p:cxnSp>
        <p:nvCxnSpPr>
          <p:cNvPr id="8" name="Straight Connector 7"/>
          <p:cNvCxnSpPr/>
          <p:nvPr userDrawn="1"/>
        </p:nvCxnSpPr>
        <p:spPr>
          <a:xfrm>
            <a:off x="328699" y="838200"/>
            <a:ext cx="114823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606173"/>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EAB79C-4CF0-4173-961A-9AACE773F46C}" type="datetimeFigureOut">
              <a:rPr lang="en-US" smtClean="0">
                <a:solidFill>
                  <a:prstClr val="black">
                    <a:tint val="75000"/>
                  </a:prstClr>
                </a:solidFill>
              </a:rPr>
              <a:pPr/>
              <a:t>12/7/2023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7E9B6F3-B49F-4E82-9D41-75F73D848A25}" type="slidenum">
              <a:rPr lang="en-US" smtClean="0">
                <a:solidFill>
                  <a:prstClr val="black">
                    <a:tint val="75000"/>
                  </a:prstClr>
                </a:solidFill>
              </a:rPr>
              <a:pPr/>
              <a:t>‹#›</a:t>
            </a:fld>
            <a:endParaRPr lang="en-US">
              <a:solidFill>
                <a:prstClr val="black">
                  <a:tint val="75000"/>
                </a:prstClr>
              </a:solidFill>
            </a:endParaRPr>
          </a:p>
        </p:txBody>
      </p:sp>
      <p:pic>
        <p:nvPicPr>
          <p:cNvPr id="1026" name="Picture 2" descr="http://cdn2.hubspot.net/hubfs/342931/Ekklesia_Blog/Feature_Images/5-things-you-should-definitely-do-in-a-church-website-dem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14901" y="1524000"/>
            <a:ext cx="6286500" cy="3533776"/>
          </a:xfrm>
          <a:prstGeom prst="rect">
            <a:avLst/>
          </a:prstGeom>
          <a:ln w="190500" cap="sq">
            <a:noFill/>
            <a:prstDash val="solid"/>
            <a:miter lim="800000"/>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3"/>
          </p:nvPr>
        </p:nvSpPr>
        <p:spPr>
          <a:xfrm>
            <a:off x="381000" y="990600"/>
            <a:ext cx="4495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1422089"/>
      </p:ext>
    </p:extLst>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36800" y="198438"/>
            <a:ext cx="94488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a:t>Click to edit Master text styles</a:t>
            </a:r>
          </a:p>
        </p:txBody>
      </p:sp>
    </p:spTree>
    <p:extLst>
      <p:ext uri="{BB962C8B-B14F-4D97-AF65-F5344CB8AC3E}">
        <p14:creationId xmlns:p14="http://schemas.microsoft.com/office/powerpoint/2010/main" val="21198344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5486400" y="4038600"/>
            <a:ext cx="6604000" cy="830884"/>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lvl1pPr algn="l">
              <a:defRPr sz="3200" b="1" cap="small" spc="0" baseline="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Segoe UI" pitchFamily="34" charset="0"/>
                <a:cs typeface="Segoe UI" pitchFamily="34" charset="0"/>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3" name="Subtitle 2"/>
          <p:cNvSpPr>
            <a:spLocks noGrp="1"/>
          </p:cNvSpPr>
          <p:nvPr>
            <p:ph type="subTitle" idx="1" hasCustomPrompt="1"/>
          </p:nvPr>
        </p:nvSpPr>
        <p:spPr>
          <a:xfrm>
            <a:off x="5486400" y="4876800"/>
            <a:ext cx="6604000" cy="914400"/>
          </a:xfrm>
        </p:spPr>
        <p:txBody>
          <a:bodyPr>
            <a:normAutofit/>
          </a:bodyPr>
          <a:lstStyle>
            <a:lvl1pPr marL="0" indent="0" algn="l">
              <a:buNone/>
              <a:defRPr sz="2800" b="1" cap="small" spc="0" baseline="0">
                <a:ln w="3175"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bài</a:t>
            </a:r>
            <a:r>
              <a:rPr lang="en-US" dirty="0"/>
              <a:t> </a:t>
            </a:r>
            <a:r>
              <a:rPr lang="en-US" dirty="0" err="1"/>
              <a:t>học</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2216" y="1847308"/>
            <a:ext cx="4336184" cy="3867692"/>
          </a:xfrm>
          <a:prstGeom prst="ellipse">
            <a:avLst/>
          </a:prstGeom>
          <a:ln>
            <a:noFill/>
          </a:ln>
          <a:effectLst>
            <a:softEdge rad="112500"/>
          </a:effectLst>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0045" y="2464264"/>
            <a:ext cx="2573955" cy="261229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010272" y="533400"/>
            <a:ext cx="3064128" cy="1447800"/>
          </a:xfrm>
          <a:prstGeom prst="rect">
            <a:avLst/>
          </a:prstGeom>
        </p:spPr>
      </p:pic>
      <p:sp>
        <p:nvSpPr>
          <p:cNvPr id="8" name="Rectangle 7"/>
          <p:cNvSpPr/>
          <p:nvPr userDrawn="1"/>
        </p:nvSpPr>
        <p:spPr>
          <a:xfrm>
            <a:off x="8413192" y="2054424"/>
            <a:ext cx="3277629" cy="307777"/>
          </a:xfrm>
          <a:prstGeom prst="rect">
            <a:avLst/>
          </a:prstGeom>
          <a:noFill/>
        </p:spPr>
        <p:txBody>
          <a:bodyPr wrap="none" lIns="91440" tIns="45720" rIns="91440" bIns="45720">
            <a:spAutoFit/>
          </a:bodyPr>
          <a:lstStyle/>
          <a:p>
            <a:pPr algn="ctr"/>
            <a:r>
              <a:rPr lang="en-US" sz="1400" b="1" cap="none" spc="0" dirty="0">
                <a:ln>
                  <a:noFill/>
                </a:ln>
                <a:solidFill>
                  <a:schemeClr val="bg1"/>
                </a:solidFill>
                <a:effectLst/>
                <a:latin typeface="Segoe UI" pitchFamily="34" charset="0"/>
                <a:cs typeface="Segoe UI" pitchFamily="34" charset="0"/>
              </a:rPr>
              <a:t>Conceive</a:t>
            </a:r>
            <a:r>
              <a:rPr lang="en-US" sz="1400" b="1" cap="none" spc="0" baseline="0" dirty="0">
                <a:ln>
                  <a:noFill/>
                </a:ln>
                <a:solidFill>
                  <a:schemeClr val="bg1"/>
                </a:solidFill>
                <a:effectLst/>
                <a:latin typeface="Segoe UI" pitchFamily="34" charset="0"/>
                <a:cs typeface="Segoe UI" pitchFamily="34" charset="0"/>
              </a:rPr>
              <a:t> Design Implement Operate</a:t>
            </a:r>
            <a:endParaRPr lang="en-US" sz="1400" b="1" cap="none" spc="0" dirty="0">
              <a:ln>
                <a:noFill/>
              </a:ln>
              <a:solidFill>
                <a:schemeClr val="bg1"/>
              </a:solidFill>
              <a:effectLst/>
              <a:latin typeface="Segoe UI" pitchFamily="34" charset="0"/>
              <a:cs typeface="Segoe UI" pitchFamily="34" charset="0"/>
            </a:endParaRPr>
          </a:p>
        </p:txBody>
      </p:sp>
      <p:sp>
        <p:nvSpPr>
          <p:cNvPr id="10" name="Rectangle 9"/>
          <p:cNvSpPr/>
          <p:nvPr userDrawn="1"/>
        </p:nvSpPr>
        <p:spPr>
          <a:xfrm>
            <a:off x="1514658" y="5864424"/>
            <a:ext cx="2523448" cy="307777"/>
          </a:xfrm>
          <a:prstGeom prst="rect">
            <a:avLst/>
          </a:prstGeom>
          <a:noFill/>
        </p:spPr>
        <p:txBody>
          <a:bodyPr wrap="none" lIns="91440" tIns="45720" rIns="91440" bIns="45720">
            <a:spAutoFit/>
          </a:bodyPr>
          <a:lstStyle/>
          <a:p>
            <a:pPr algn="ctr"/>
            <a:r>
              <a:rPr lang="en-US" sz="1400" b="1" cap="all" spc="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học</a:t>
            </a:r>
            <a:r>
              <a:rPr lang="en-US" sz="1400" b="1" cap="all" spc="0" baseline="0" dirty="0">
                <a:ln>
                  <a:noFill/>
                </a:ln>
                <a:solidFill>
                  <a:schemeClr val="bg1"/>
                </a:solidFill>
                <a:effectLst/>
                <a:latin typeface="Segoe UI" pitchFamily="34" charset="0"/>
                <a:cs typeface="Segoe UI" pitchFamily="34" charset="0"/>
              </a:rPr>
              <a:t> – </a:t>
            </a:r>
            <a:r>
              <a:rPr lang="en-US" sz="1400" b="1" cap="all" spc="0" baseline="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nghiệp</a:t>
            </a:r>
            <a:endParaRPr lang="en-US" sz="1400" b="1" cap="all" spc="0" dirty="0">
              <a:ln>
                <a:noFill/>
              </a:ln>
              <a:solidFill>
                <a:schemeClr val="bg1"/>
              </a:solidFill>
              <a:effectLst/>
              <a:latin typeface="Segoe UI" pitchFamily="34" charset="0"/>
              <a:cs typeface="Segoe UI" pitchFamily="34" charset="0"/>
            </a:endParaRPr>
          </a:p>
        </p:txBody>
      </p:sp>
      <p:sp>
        <p:nvSpPr>
          <p:cNvPr id="11" name="Rectangle 10"/>
          <p:cNvSpPr/>
          <p:nvPr userDrawn="1"/>
        </p:nvSpPr>
        <p:spPr>
          <a:xfrm>
            <a:off x="9593083" y="6550224"/>
            <a:ext cx="2198614" cy="307777"/>
          </a:xfrm>
          <a:prstGeom prst="rect">
            <a:avLst/>
          </a:prstGeom>
          <a:noFill/>
        </p:spPr>
        <p:txBody>
          <a:bodyPr wrap="none" lIns="91440" tIns="45720" rIns="91440" bIns="45720">
            <a:spAutoFit/>
          </a:bodyPr>
          <a:lstStyle/>
          <a:p>
            <a:pPr algn="ctr"/>
            <a:r>
              <a:rPr lang="en-US" sz="1400" b="1" cap="none" spc="0" dirty="0">
                <a:ln>
                  <a:noFill/>
                </a:ln>
                <a:solidFill>
                  <a:srgbClr val="FF3300"/>
                </a:solidFill>
                <a:effectLst/>
                <a:latin typeface="Segoe UI" pitchFamily="34" charset="0"/>
                <a:cs typeface="Segoe UI" pitchFamily="34" charset="0"/>
              </a:rPr>
              <a:t>http://www.poly.edu.vn</a:t>
            </a:r>
          </a:p>
        </p:txBody>
      </p:sp>
      <p:cxnSp>
        <p:nvCxnSpPr>
          <p:cNvPr id="9" name="Straight Connector 8"/>
          <p:cNvCxnSpPr/>
          <p:nvPr userDrawn="1"/>
        </p:nvCxnSpPr>
        <p:spPr>
          <a:xfrm>
            <a:off x="5486400" y="4876800"/>
            <a:ext cx="66040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4884776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35202" y="274638"/>
            <a:ext cx="9347198"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156573"/>
            <a:ext cx="1625602" cy="713824"/>
          </a:xfrm>
          <a:prstGeom prst="rect">
            <a:avLst/>
          </a:prstGeom>
        </p:spPr>
      </p:pic>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298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Objective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6586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Agenda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amp;"/>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13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Summary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þ"/>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000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ctr">
              <a:defRPr sz="4000" b="1" cap="small" spc="0" baseline="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3542" y="1219201"/>
            <a:ext cx="2984916" cy="3029373"/>
          </a:xfrm>
          <a:prstGeom prst="rect">
            <a:avLst/>
          </a:prstGeom>
        </p:spPr>
      </p:pic>
    </p:spTree>
    <p:extLst>
      <p:ext uri="{BB962C8B-B14F-4D97-AF65-F5344CB8AC3E}">
        <p14:creationId xmlns:p14="http://schemas.microsoft.com/office/powerpoint/2010/main" val="42379134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2" name="Title 1"/>
          <p:cNvSpPr>
            <a:spLocks noGrp="1"/>
          </p:cNvSpPr>
          <p:nvPr>
            <p:ph type="title"/>
          </p:nvPr>
        </p:nvSpPr>
        <p:spPr>
          <a:xfrm>
            <a:off x="711200" y="3581400"/>
            <a:ext cx="10972800" cy="1143000"/>
          </a:xfrm>
        </p:spPr>
        <p:txBody>
          <a:bodyPr/>
          <a:lstStyle/>
          <a:p>
            <a:r>
              <a:rPr lang="en-US" dirty="0"/>
              <a:t>Click to edit Master title style</a:t>
            </a:r>
          </a:p>
        </p:txBody>
      </p:sp>
      <p:pic>
        <p:nvPicPr>
          <p:cNvPr id="5122" name="Picture 2" descr="Image result for Dem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27200" y="1295400"/>
            <a:ext cx="8546253"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6422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you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62129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92886"/>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sz="half" idx="1"/>
          </p:nvPr>
        </p:nvSpPr>
        <p:spPr>
          <a:xfrm>
            <a:off x="609600" y="914401"/>
            <a:ext cx="53848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14401"/>
            <a:ext cx="53848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3663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563562"/>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609600" y="914400"/>
            <a:ext cx="5386917"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1600201"/>
            <a:ext cx="5386917"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914400"/>
            <a:ext cx="5389033"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1600201"/>
            <a:ext cx="5389033"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11" name="Straight Connector 10"/>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9223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927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9895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536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130871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97237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76288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a:stretch/>
        </p:blipFill>
        <p:spPr>
          <a:xfrm>
            <a:off x="-4763" y="-4763"/>
            <a:ext cx="12201525" cy="6867525"/>
          </a:xfrm>
          <a:prstGeom prst="rect">
            <a:avLst/>
          </a:prstGeom>
          <a:noFill/>
          <a:ln>
            <a:noFill/>
          </a:ln>
        </p:spPr>
      </p:pic>
      <p:sp>
        <p:nvSpPr>
          <p:cNvPr id="17" name="Google Shape;17;p22"/>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18" name="Google Shape;18;p22"/>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22"/>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2"/>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400"/>
              <a:buFont typeface="Calibri"/>
              <a:buNone/>
              <a:defRPr sz="3400" b="1"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2"/>
          <p:cNvSpPr>
            <a:spLocks noGrp="1"/>
          </p:cNvSpPr>
          <p:nvPr>
            <p:ph type="pic" idx="2"/>
          </p:nvPr>
        </p:nvSpPr>
        <p:spPr>
          <a:xfrm>
            <a:off x="1016000" y="2743200"/>
            <a:ext cx="3352800" cy="1828800"/>
          </a:xfrm>
          <a:prstGeom prst="rect">
            <a:avLst/>
          </a:prstGeom>
          <a:noFill/>
          <a:ln>
            <a:noFill/>
          </a:ln>
        </p:spPr>
      </p:sp>
    </p:spTree>
    <p:extLst>
      <p:ext uri="{BB962C8B-B14F-4D97-AF65-F5344CB8AC3E}">
        <p14:creationId xmlns:p14="http://schemas.microsoft.com/office/powerpoint/2010/main" val="206934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8" name="Google Shape;28;p23"/>
          <p:cNvPicPr preferRelativeResize="0"/>
          <p:nvPr/>
        </p:nvPicPr>
        <p:blipFill rotWithShape="1">
          <a:blip r:embed="rId2">
            <a:alphaModFix/>
          </a:blip>
          <a:srcRect/>
          <a:stretch/>
        </p:blipFill>
        <p:spPr>
          <a:xfrm>
            <a:off x="609600" y="156573"/>
            <a:ext cx="1625602" cy="713824"/>
          </a:xfrm>
          <a:prstGeom prst="rect">
            <a:avLst/>
          </a:prstGeom>
          <a:noFill/>
          <a:ln>
            <a:noFill/>
          </a:ln>
        </p:spPr>
      </p:pic>
      <p:cxnSp>
        <p:nvCxnSpPr>
          <p:cNvPr id="29" name="Google Shape;29;p23"/>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extLst>
      <p:ext uri="{BB962C8B-B14F-4D97-AF65-F5344CB8AC3E}">
        <p14:creationId xmlns:p14="http://schemas.microsoft.com/office/powerpoint/2010/main" val="350185349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708630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8015714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2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3959457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1BFD7-1BFB-4165-B6C8-93BD150BB7E4}"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543092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8"/>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61" name="Google Shape;61;p28" descr="http://uconndigitalarts.com/wp-content/uploads/2013/04/original.jpg"/>
          <p:cNvPicPr preferRelativeResize="0"/>
          <p:nvPr/>
        </p:nvPicPr>
        <p:blipFill rotWithShape="1">
          <a:blip r:embed="rId2">
            <a:alphaModFix/>
          </a:blip>
          <a:srcRect t="43978" b="41310"/>
          <a:stretch/>
        </p:blipFill>
        <p:spPr>
          <a:xfrm flipH="1">
            <a:off x="3732707" y="2575401"/>
            <a:ext cx="4568091" cy="283858"/>
          </a:xfrm>
          <a:prstGeom prst="rect">
            <a:avLst/>
          </a:prstGeom>
          <a:noFill/>
          <a:ln>
            <a:noFill/>
          </a:ln>
        </p:spPr>
      </p:pic>
      <p:pic>
        <p:nvPicPr>
          <p:cNvPr id="62" name="Google Shape;62;p28" descr="C:\Users\powerpoint.vn\Downloads\1e2cd4b177168ad16ce2e7c504bba4d2.x400.jpeg"/>
          <p:cNvPicPr preferRelativeResize="0"/>
          <p:nvPr/>
        </p:nvPicPr>
        <p:blipFill rotWithShape="1">
          <a:blip r:embed="rId3">
            <a:alphaModFix/>
          </a:blip>
          <a:srcRect b="55710"/>
          <a:stretch/>
        </p:blipFill>
        <p:spPr>
          <a:xfrm>
            <a:off x="2568620" y="609600"/>
            <a:ext cx="7257961" cy="2828060"/>
          </a:xfrm>
          <a:prstGeom prst="rect">
            <a:avLst/>
          </a:prstGeom>
          <a:noFill/>
          <a:ln>
            <a:noFill/>
          </a:ln>
        </p:spPr>
      </p:pic>
      <p:sp>
        <p:nvSpPr>
          <p:cNvPr id="63" name="Google Shape;63;p28"/>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a:solidFill>
                  <a:schemeClr val="lt1"/>
                </a:solidFill>
                <a:latin typeface="Calibri"/>
                <a:ea typeface="Calibri"/>
                <a:cs typeface="Calibri"/>
                <a:sym typeface="Calibri"/>
              </a:rPr>
              <a:t>DEM</a:t>
            </a:r>
            <a:r>
              <a:rPr lang="en-US" sz="11500" b="1">
                <a:solidFill>
                  <a:schemeClr val="lt1"/>
                </a:solidFill>
                <a:latin typeface="Calibri"/>
                <a:ea typeface="Calibri"/>
                <a:cs typeface="Calibri"/>
                <a:sym typeface="Calibri"/>
              </a:rPr>
              <a:t>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28" descr="http://www.designofsignage.com/application/symbol/hands/image/600x600/hand-press-button-4.jpg"/>
          <p:cNvPicPr preferRelativeResize="0"/>
          <p:nvPr/>
        </p:nvPicPr>
        <p:blipFill rotWithShape="1">
          <a:blip r:embed="rId4">
            <a:alphaModFix/>
          </a:blip>
          <a:srcRect/>
          <a:stretch/>
        </p:blipFill>
        <p:spPr>
          <a:xfrm>
            <a:off x="6016752" y="3568725"/>
            <a:ext cx="3488947" cy="2616710"/>
          </a:xfrm>
          <a:prstGeom prst="rect">
            <a:avLst/>
          </a:prstGeom>
          <a:noFill/>
          <a:ln>
            <a:noFill/>
          </a:ln>
        </p:spPr>
      </p:pic>
    </p:spTree>
    <p:extLst>
      <p:ext uri="{BB962C8B-B14F-4D97-AF65-F5344CB8AC3E}">
        <p14:creationId xmlns:p14="http://schemas.microsoft.com/office/powerpoint/2010/main" val="123729860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2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571785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a:spLocks noGrp="1"/>
          </p:cNvSpPr>
          <p:nvPr>
            <p:ph type="pic" idx="2"/>
          </p:nvPr>
        </p:nvSpPr>
        <p:spPr>
          <a:xfrm>
            <a:off x="2389717" y="612775"/>
            <a:ext cx="7315200" cy="4114800"/>
          </a:xfrm>
          <a:prstGeom prst="rect">
            <a:avLst/>
          </a:prstGeom>
          <a:noFill/>
          <a:ln>
            <a:noFill/>
          </a:ln>
        </p:spPr>
      </p:sp>
      <p:sp>
        <p:nvSpPr>
          <p:cNvPr id="75" name="Google Shape;75;p3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723330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9"/>
        <p:cNvGrpSpPr/>
        <p:nvPr/>
      </p:nvGrpSpPr>
      <p:grpSpPr>
        <a:xfrm>
          <a:off x="0" y="0"/>
          <a:ext cx="0" cy="0"/>
          <a:chOff x="0" y="0"/>
          <a:chExt cx="0" cy="0"/>
        </a:xfrm>
      </p:grpSpPr>
      <p:sp>
        <p:nvSpPr>
          <p:cNvPr id="80" name="Google Shape;80;p3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937235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906210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1"/>
        <p:cNvGrpSpPr/>
        <p:nvPr/>
      </p:nvGrpSpPr>
      <p:grpSpPr>
        <a:xfrm>
          <a:off x="0" y="0"/>
          <a:ext cx="0" cy="0"/>
          <a:chOff x="0" y="0"/>
          <a:chExt cx="0" cy="0"/>
        </a:xfrm>
      </p:grpSpPr>
      <p:sp>
        <p:nvSpPr>
          <p:cNvPr id="92" name="Google Shape;92;p3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3"/>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a:buNone/>
            </a:pPr>
            <a:r>
              <a:rPr lang="en-US" sz="3200" b="1" cap="small">
                <a:solidFill>
                  <a:srgbClr val="FF9900"/>
                </a:solidFill>
                <a:latin typeface="Quattrocento Sans"/>
                <a:ea typeface="Quattrocento Sans"/>
                <a:cs typeface="Quattrocento Sans"/>
                <a:sym typeface="Quattrocento Sans"/>
              </a:rPr>
              <a:t>Click to edit Master title style</a:t>
            </a:r>
            <a:endParaRPr sz="3200" b="1" cap="small">
              <a:solidFill>
                <a:srgbClr val="FF9900"/>
              </a:solidFill>
              <a:latin typeface="Quattrocento Sans"/>
              <a:ea typeface="Quattrocento Sans"/>
              <a:cs typeface="Quattrocento Sans"/>
              <a:sym typeface="Quattrocento Sans"/>
            </a:endParaRPr>
          </a:p>
        </p:txBody>
      </p:sp>
      <p:sp>
        <p:nvSpPr>
          <p:cNvPr id="94" name="Google Shape;94;p33"/>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5" name="Google Shape;95;p33"/>
          <p:cNvPicPr preferRelativeResize="0"/>
          <p:nvPr/>
        </p:nvPicPr>
        <p:blipFill rotWithShape="1">
          <a:blip r:embed="rId2">
            <a:alphaModFix/>
          </a:blip>
          <a:srcRect/>
          <a:stretch/>
        </p:blipFill>
        <p:spPr>
          <a:xfrm>
            <a:off x="711200" y="228601"/>
            <a:ext cx="2133600" cy="484909"/>
          </a:xfrm>
          <a:prstGeom prst="rect">
            <a:avLst/>
          </a:prstGeom>
          <a:noFill/>
          <a:ln>
            <a:noFill/>
          </a:ln>
        </p:spPr>
      </p:pic>
      <p:cxnSp>
        <p:nvCxnSpPr>
          <p:cNvPr id="96" name="Google Shape;96;p33"/>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extLst>
      <p:ext uri="{BB962C8B-B14F-4D97-AF65-F5344CB8AC3E}">
        <p14:creationId xmlns:p14="http://schemas.microsoft.com/office/powerpoint/2010/main" val="20247168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sp>
        <p:nvSpPr>
          <p:cNvPr id="98" name="Google Shape;98;p34"/>
          <p:cNvSpPr txBox="1">
            <a:spLocks noGrp="1"/>
          </p:cNvSpPr>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34"/>
          <p:cNvSpPr txBox="1">
            <a:spLocks noGrp="1"/>
          </p:cNvSpPr>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34"/>
          <p:cNvSpPr txBox="1">
            <a:spLocks noGrp="1"/>
          </p:cNvSpPr>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34"/>
          <p:cNvSpPr txBox="1">
            <a:spLocks noGrp="1"/>
          </p:cNvSpPr>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a:ea typeface="Quattrocento Sans"/>
                <a:cs typeface="Quattrocento Sans"/>
                <a:sym typeface="Quattrocento Sans"/>
              </a:defRPr>
            </a:lvl1pPr>
            <a:lvl2pPr marL="0" lvl="1" indent="0" algn="r">
              <a:spcBef>
                <a:spcPts val="0"/>
              </a:spcBef>
              <a:buNone/>
              <a:defRPr sz="1200">
                <a:solidFill>
                  <a:schemeClr val="lt1"/>
                </a:solidFill>
                <a:latin typeface="Quattrocento Sans"/>
                <a:ea typeface="Quattrocento Sans"/>
                <a:cs typeface="Quattrocento Sans"/>
                <a:sym typeface="Quattrocento Sans"/>
              </a:defRPr>
            </a:lvl2pPr>
            <a:lvl3pPr marL="0" lvl="2" indent="0" algn="r">
              <a:spcBef>
                <a:spcPts val="0"/>
              </a:spcBef>
              <a:buNone/>
              <a:defRPr sz="1200">
                <a:solidFill>
                  <a:schemeClr val="lt1"/>
                </a:solidFill>
                <a:latin typeface="Quattrocento Sans"/>
                <a:ea typeface="Quattrocento Sans"/>
                <a:cs typeface="Quattrocento Sans"/>
                <a:sym typeface="Quattrocento Sans"/>
              </a:defRPr>
            </a:lvl3pPr>
            <a:lvl4pPr marL="0" lvl="3" indent="0" algn="r">
              <a:spcBef>
                <a:spcPts val="0"/>
              </a:spcBef>
              <a:buNone/>
              <a:defRPr sz="1200">
                <a:solidFill>
                  <a:schemeClr val="lt1"/>
                </a:solidFill>
                <a:latin typeface="Quattrocento Sans"/>
                <a:ea typeface="Quattrocento Sans"/>
                <a:cs typeface="Quattrocento Sans"/>
                <a:sym typeface="Quattrocento Sans"/>
              </a:defRPr>
            </a:lvl4pPr>
            <a:lvl5pPr marL="0" lvl="4" indent="0" algn="r">
              <a:spcBef>
                <a:spcPts val="0"/>
              </a:spcBef>
              <a:buNone/>
              <a:defRPr sz="1200">
                <a:solidFill>
                  <a:schemeClr val="lt1"/>
                </a:solidFill>
                <a:latin typeface="Quattrocento Sans"/>
                <a:ea typeface="Quattrocento Sans"/>
                <a:cs typeface="Quattrocento Sans"/>
                <a:sym typeface="Quattrocento Sans"/>
              </a:defRPr>
            </a:lvl5pPr>
            <a:lvl6pPr marL="0" lvl="5" indent="0" algn="r">
              <a:spcBef>
                <a:spcPts val="0"/>
              </a:spcBef>
              <a:buNone/>
              <a:defRPr sz="1200">
                <a:solidFill>
                  <a:schemeClr val="lt1"/>
                </a:solidFill>
                <a:latin typeface="Quattrocento Sans"/>
                <a:ea typeface="Quattrocento Sans"/>
                <a:cs typeface="Quattrocento Sans"/>
                <a:sym typeface="Quattrocento Sans"/>
              </a:defRPr>
            </a:lvl6pPr>
            <a:lvl7pPr marL="0" lvl="6" indent="0" algn="r">
              <a:spcBef>
                <a:spcPts val="0"/>
              </a:spcBef>
              <a:buNone/>
              <a:defRPr sz="1200">
                <a:solidFill>
                  <a:schemeClr val="lt1"/>
                </a:solidFill>
                <a:latin typeface="Quattrocento Sans"/>
                <a:ea typeface="Quattrocento Sans"/>
                <a:cs typeface="Quattrocento Sans"/>
                <a:sym typeface="Quattrocento Sans"/>
              </a:defRPr>
            </a:lvl7pPr>
            <a:lvl8pPr marL="0" lvl="7" indent="0" algn="r">
              <a:spcBef>
                <a:spcPts val="0"/>
              </a:spcBef>
              <a:buNone/>
              <a:defRPr sz="1200">
                <a:solidFill>
                  <a:schemeClr val="lt1"/>
                </a:solidFill>
                <a:latin typeface="Quattrocento Sans"/>
                <a:ea typeface="Quattrocento Sans"/>
                <a:cs typeface="Quattrocento Sans"/>
                <a:sym typeface="Quattrocento Sans"/>
              </a:defRPr>
            </a:lvl8pPr>
            <a:lvl9pPr marL="0" lvl="8" indent="0" algn="r">
              <a:spcBef>
                <a:spcPts val="0"/>
              </a:spcBef>
              <a:buNone/>
              <a:defRPr sz="1200">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690588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35"/>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05" name="Google Shape;105;p35"/>
          <p:cNvPicPr preferRelativeResize="0"/>
          <p:nvPr/>
        </p:nvPicPr>
        <p:blipFill rotWithShape="1">
          <a:blip r:embed="rId2">
            <a:alphaModFix/>
          </a:blip>
          <a:srcRect/>
          <a:stretch/>
        </p:blipFill>
        <p:spPr>
          <a:xfrm>
            <a:off x="711200" y="228601"/>
            <a:ext cx="2133600" cy="484909"/>
          </a:xfrm>
          <a:prstGeom prst="rect">
            <a:avLst/>
          </a:prstGeom>
          <a:noFill/>
          <a:ln>
            <a:noFill/>
          </a:ln>
        </p:spPr>
      </p:pic>
    </p:spTree>
    <p:extLst>
      <p:ext uri="{BB962C8B-B14F-4D97-AF65-F5344CB8AC3E}">
        <p14:creationId xmlns:p14="http://schemas.microsoft.com/office/powerpoint/2010/main" val="18529324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ctr">
              <a:defRPr sz="4000" b="1" cap="small" spc="0" baseline="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3542" y="1219201"/>
            <a:ext cx="2984916" cy="3029373"/>
          </a:xfrm>
          <a:prstGeom prst="rect">
            <a:avLst/>
          </a:prstGeom>
        </p:spPr>
      </p:pic>
    </p:spTree>
    <p:extLst>
      <p:ext uri="{BB962C8B-B14F-4D97-AF65-F5344CB8AC3E}">
        <p14:creationId xmlns:p14="http://schemas.microsoft.com/office/powerpoint/2010/main" val="3808196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61BFD7-1BFB-4165-B6C8-93BD150BB7E4}"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3" y="5946992"/>
            <a:ext cx="12204700" cy="911013"/>
            <a:chOff x="0" y="5994401"/>
            <a:chExt cx="9153525" cy="863385"/>
          </a:xfrm>
        </p:grpSpPr>
        <p:sp>
          <p:nvSpPr>
            <p:cNvPr id="8" name="Rectangle 7"/>
            <p:cNvSpPr/>
            <p:nvPr/>
          </p:nvSpPr>
          <p:spPr>
            <a:xfrm>
              <a:off x="0" y="5994862"/>
              <a:ext cx="9153525" cy="862924"/>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p>
          </p:txBody>
        </p:sp>
        <p:sp>
          <p:nvSpPr>
            <p:cNvPr id="9" name="Parallelogram 8"/>
            <p:cNvSpPr/>
            <p:nvPr/>
          </p:nvSpPr>
          <p:spPr>
            <a:xfrm>
              <a:off x="4931227" y="5994401"/>
              <a:ext cx="3805097" cy="863384"/>
            </a:xfrm>
            <a:prstGeom prst="parallelogram">
              <a:avLst>
                <a:gd name="adj" fmla="val 538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p>
          </p:txBody>
        </p:sp>
      </p:grpSp>
      <p:pic>
        <p:nvPicPr>
          <p:cNvPr id="11" name="Picture 3" descr="D:\Poly\THCS tren lop\LOGO FPT POLYTECHNIC.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05863" y="6115483"/>
            <a:ext cx="2002245" cy="60668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7010400" y="6049491"/>
            <a:ext cx="4343400" cy="615553"/>
          </a:xfrm>
        </p:spPr>
        <p:txBody>
          <a:bodyPr wrap="square" lIns="0" tIns="0" rIns="0" bIns="0">
            <a:spAutoFit/>
          </a:bodyPr>
          <a:lstStyle>
            <a:lvl1pPr marL="0" indent="0" algn="l">
              <a:buNone/>
              <a:defRPr sz="2000" i="0" cap="small" baseline="0">
                <a:solidFill>
                  <a:schemeClr val="tx1">
                    <a:tint val="75000"/>
                  </a:schemeClr>
                </a:solidFill>
                <a:latin typeface="Segoe UI" panose="020B0502040204020203" pitchFamily="34" charset="0"/>
                <a:cs typeface="Segoe UI" panose="020B0502040204020203"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err="1">
                <a:ea typeface="Segoe UI" pitchFamily="34" charset="0"/>
              </a:rPr>
              <a:t>Tên</a:t>
            </a:r>
            <a:r>
              <a:rPr lang="en-US" dirty="0">
                <a:ea typeface="Segoe UI" pitchFamily="34" charset="0"/>
              </a:rPr>
              <a:t> </a:t>
            </a:r>
            <a:r>
              <a:rPr lang="en-US" dirty="0" err="1">
                <a:ea typeface="Segoe UI" pitchFamily="34" charset="0"/>
              </a:rPr>
              <a:t>môn</a:t>
            </a:r>
            <a:r>
              <a:rPr lang="en-US" dirty="0">
                <a:ea typeface="Segoe UI" pitchFamily="34" charset="0"/>
              </a:rPr>
              <a:t> </a:t>
            </a:r>
            <a:br>
              <a:rPr lang="en-US" dirty="0">
                <a:ea typeface="Segoe UI" pitchFamily="34" charset="0"/>
              </a:rPr>
            </a:br>
            <a:r>
              <a:rPr lang="en-US" dirty="0" err="1">
                <a:ea typeface="Segoe UI" pitchFamily="34" charset="0"/>
              </a:rPr>
              <a:t>Tên</a:t>
            </a:r>
            <a:r>
              <a:rPr lang="en-US" dirty="0">
                <a:ea typeface="Segoe UI" pitchFamily="34" charset="0"/>
              </a:rPr>
              <a:t> </a:t>
            </a:r>
            <a:r>
              <a:rPr lang="en-US" dirty="0" err="1">
                <a:ea typeface="Segoe UI" pitchFamily="34" charset="0"/>
              </a:rPr>
              <a:t>số</a:t>
            </a:r>
            <a:r>
              <a:rPr lang="en-US" dirty="0">
                <a:ea typeface="Segoe UI" pitchFamily="34" charset="0"/>
              </a:rPr>
              <a:t> </a:t>
            </a:r>
            <a:r>
              <a:rPr lang="en-US" dirty="0" err="1">
                <a:ea typeface="Segoe UI" pitchFamily="34" charset="0"/>
              </a:rPr>
              <a:t>bài</a:t>
            </a:r>
            <a:r>
              <a:rPr lang="en-US" dirty="0">
                <a:ea typeface="Segoe UI" pitchFamily="34" charset="0"/>
              </a:rPr>
              <a:t> </a:t>
            </a:r>
            <a:endParaRPr lang="vi-VN" dirty="0">
              <a:ea typeface="Segoe UI" pitchFamily="34" charset="0"/>
            </a:endParaRPr>
          </a:p>
        </p:txBody>
      </p:sp>
      <p:sp>
        <p:nvSpPr>
          <p:cNvPr id="6" name="Slide Number Placeholder 5"/>
          <p:cNvSpPr>
            <a:spLocks noGrp="1"/>
          </p:cNvSpPr>
          <p:nvPr>
            <p:ph type="sldNum" sz="quarter" idx="12"/>
          </p:nvPr>
        </p:nvSpPr>
        <p:spPr>
          <a:xfrm>
            <a:off x="11419840" y="6356356"/>
            <a:ext cx="696685" cy="366183"/>
          </a:xfrm>
        </p:spPr>
        <p:txBody>
          <a:bodyPr/>
          <a:lstStyle>
            <a:lvl1pPr algn="ctr">
              <a:defRPr/>
            </a:lvl1pPr>
          </a:lstStyle>
          <a:p>
            <a:fld id="{E7E9B6F3-B49F-4E82-9D41-75F73D848A25}" type="slidenum">
              <a:rPr lang="en-US" smtClean="0"/>
              <a:pPr/>
              <a:t>‹#›</a:t>
            </a:fld>
            <a:endParaRPr lang="en-US"/>
          </a:p>
        </p:txBody>
      </p:sp>
      <p:sp>
        <p:nvSpPr>
          <p:cNvPr id="10" name="Pentagon 9"/>
          <p:cNvSpPr/>
          <p:nvPr userDrawn="1"/>
        </p:nvSpPr>
        <p:spPr>
          <a:xfrm>
            <a:off x="1" y="3188606"/>
            <a:ext cx="8287657" cy="2743200"/>
          </a:xfrm>
          <a:prstGeom prst="homePlate">
            <a:avLst>
              <a:gd name="adj" fmla="val 3467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p>
        </p:txBody>
      </p:sp>
      <p:grpSp>
        <p:nvGrpSpPr>
          <p:cNvPr id="12" name="Group 11"/>
          <p:cNvGrpSpPr/>
          <p:nvPr userDrawn="1"/>
        </p:nvGrpSpPr>
        <p:grpSpPr>
          <a:xfrm>
            <a:off x="5978309" y="1981200"/>
            <a:ext cx="7636092" cy="4120060"/>
            <a:chOff x="6243393" y="1895020"/>
            <a:chExt cx="6313040" cy="4206240"/>
          </a:xfrm>
        </p:grpSpPr>
        <p:pic>
          <p:nvPicPr>
            <p:cNvPr id="13" name="Picture 3"/>
            <p:cNvPicPr>
              <a:picLocks noChangeAspect="1" noChangeArrowheads="1"/>
            </p:cNvPicPr>
            <p:nvPr/>
          </p:nvPicPr>
          <p:blipFill rotWithShape="1">
            <a:blip r:embed="rId3" cstate="email">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2538" b="100000" l="0" r="100000">
                          <a14:backgroundMark x1="41105" y1="96003" x2="41326" y2="97970"/>
                        </a14:backgroundRemoval>
                      </a14:imgEffect>
                    </a14:imgLayer>
                  </a14:imgProps>
                </a:ext>
                <a:ext uri="{28A0092B-C50C-407E-A947-70E740481C1C}">
                  <a14:useLocalDpi xmlns:a14="http://schemas.microsoft.com/office/drawing/2010/main"/>
                </a:ext>
              </a:extLst>
            </a:blip>
            <a:srcRect/>
            <a:stretch/>
          </p:blipFill>
          <p:spPr bwMode="auto">
            <a:xfrm>
              <a:off x="7725353" y="1895020"/>
              <a:ext cx="4831080"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3" cstate="email">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2538" b="100000" l="0" r="100000">
                          <a14:backgroundMark x1="41105" y1="96003" x2="41326" y2="97970"/>
                        </a14:backgroundRemoval>
                      </a14:imgEffect>
                    </a14:imgLayer>
                  </a14:imgProps>
                </a:ext>
                <a:ext uri="{28A0092B-C50C-407E-A947-70E740481C1C}">
                  <a14:useLocalDpi xmlns:a14="http://schemas.microsoft.com/office/drawing/2010/main"/>
                </a:ext>
              </a:extLst>
            </a:blip>
            <a:srcRect/>
            <a:stretch/>
          </p:blipFill>
          <p:spPr bwMode="auto">
            <a:xfrm>
              <a:off x="6243393" y="1895020"/>
              <a:ext cx="4831080"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itle 1"/>
          <p:cNvSpPr>
            <a:spLocks noGrp="1"/>
          </p:cNvSpPr>
          <p:nvPr>
            <p:ph type="ctrTitle" hasCustomPrompt="1"/>
          </p:nvPr>
        </p:nvSpPr>
        <p:spPr>
          <a:xfrm>
            <a:off x="243962" y="3905158"/>
            <a:ext cx="6004439" cy="1468967"/>
          </a:xfrm>
        </p:spPr>
        <p:txBody>
          <a:bodyPr>
            <a:normAutofit/>
          </a:bodyPr>
          <a:lstStyle>
            <a:lvl1pPr>
              <a:defRPr sz="4800" b="1" cap="small" baseline="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defRPr>
            </a:lvl1pPr>
          </a:lstStyle>
          <a:p>
            <a:r>
              <a:rPr lang="en-US" dirty="0" err="1"/>
              <a:t>Tên</a:t>
            </a:r>
            <a:r>
              <a:rPr lang="en-US" dirty="0"/>
              <a:t> </a:t>
            </a:r>
            <a:r>
              <a:rPr lang="en-US" dirty="0" err="1"/>
              <a:t>bài</a:t>
            </a:r>
            <a:endParaRPr lang="en-US" dirty="0"/>
          </a:p>
        </p:txBody>
      </p:sp>
      <p:pic>
        <p:nvPicPr>
          <p:cNvPr id="2056" name="Picture 8" descr="http://cache3.asset-cache.net/gc/171451371-earth-globe-orange-gettyimages.jpg?v=1&amp;c=IWSAsset&amp;k=2&amp;d=rMZ8%2BJ%2FVuqgJjvzREuBMq6U3ja1JPxwJRCAst3%2Fgjno%3D"/>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422400" y="64405"/>
            <a:ext cx="4165600" cy="307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310033"/>
      </p:ext>
    </p:extLst>
  </p:cSld>
  <p:clrMapOvr>
    <a:masterClrMapping/>
  </p:clrMapOvr>
  <p:transition spd="slow">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8699" y="177803"/>
            <a:ext cx="11482301" cy="613833"/>
          </a:xfrm>
        </p:spPr>
        <p:txBody>
          <a:bodyPr>
            <a:noAutofit/>
          </a:bodyPr>
          <a:lstStyle>
            <a:lvl1pPr>
              <a:defRPr sz="3200" cap="small" baseline="0">
                <a:solidFill>
                  <a:schemeClr val="tx2"/>
                </a:solidFill>
                <a:effectLst>
                  <a:outerShdw blurRad="38100" dist="38100" dir="2700000" algn="tl">
                    <a:srgbClr val="000000">
                      <a:alpha val="43137"/>
                    </a:srgbClr>
                  </a:outerShdw>
                </a:effectLst>
              </a:defRPr>
            </a:lvl1pPr>
          </a:lstStyle>
          <a:p>
            <a:r>
              <a:rPr lang="en-US" dirty="0" err="1"/>
              <a:t>Tiêu</a:t>
            </a:r>
            <a:r>
              <a:rPr lang="en-US" dirty="0"/>
              <a:t> </a:t>
            </a:r>
            <a:r>
              <a:rPr lang="en-US" dirty="0" err="1"/>
              <a:t>đề</a:t>
            </a:r>
            <a:r>
              <a:rPr lang="en-US" dirty="0"/>
              <a:t> slide</a:t>
            </a:r>
          </a:p>
        </p:txBody>
      </p:sp>
      <p:sp>
        <p:nvSpPr>
          <p:cNvPr id="3" name="Content Placeholder 2"/>
          <p:cNvSpPr>
            <a:spLocks noGrp="1"/>
          </p:cNvSpPr>
          <p:nvPr>
            <p:ph idx="1" hasCustomPrompt="1"/>
          </p:nvPr>
        </p:nvSpPr>
        <p:spPr>
          <a:xfrm>
            <a:off x="328699" y="889000"/>
            <a:ext cx="11482301" cy="5080000"/>
          </a:xfrm>
        </p:spPr>
        <p:txBody>
          <a:bodyPr>
            <a:normAutofit/>
          </a:bodyPr>
          <a:lstStyle>
            <a:lvl1pPr>
              <a:buClr>
                <a:schemeClr val="tx2"/>
              </a:buClr>
              <a:defRPr sz="2800"/>
            </a:lvl1pPr>
            <a:lvl2pPr marL="617959" indent="-308979">
              <a:buClr>
                <a:schemeClr val="tx2"/>
              </a:buClr>
              <a:defRPr sz="2400"/>
            </a:lvl2pPr>
            <a:lvl3pPr marL="988311" indent="-308979">
              <a:buClr>
                <a:schemeClr val="tx2"/>
              </a:buClr>
              <a:defRPr sz="2000"/>
            </a:lvl3pPr>
            <a:lvl4pPr>
              <a:defRPr sz="2000"/>
            </a:lvl4pPr>
            <a:lvl5pPr>
              <a:defRPr sz="2000"/>
            </a:lvl5pPr>
          </a:lstStyle>
          <a:p>
            <a:pPr lvl="0"/>
            <a:r>
              <a:rPr lang="en-US" dirty="0" err="1"/>
              <a:t>Nội</a:t>
            </a:r>
            <a:r>
              <a:rPr lang="en-US" dirty="0"/>
              <a:t> dung </a:t>
            </a:r>
            <a:r>
              <a:rPr lang="en-US" dirty="0" err="1"/>
              <a:t>cấp</a:t>
            </a:r>
            <a:r>
              <a:rPr lang="en-US" dirty="0"/>
              <a:t> 1</a:t>
            </a:r>
          </a:p>
          <a:p>
            <a:pPr lvl="1"/>
            <a:r>
              <a:rPr lang="en-US" dirty="0" err="1"/>
              <a:t>Nội</a:t>
            </a:r>
            <a:r>
              <a:rPr lang="en-US" dirty="0"/>
              <a:t> dung </a:t>
            </a:r>
            <a:r>
              <a:rPr lang="en-US" dirty="0" err="1"/>
              <a:t>cấp</a:t>
            </a:r>
            <a:r>
              <a:rPr lang="en-US" dirty="0"/>
              <a:t> 2</a:t>
            </a:r>
          </a:p>
          <a:p>
            <a:pPr lvl="2"/>
            <a:r>
              <a:rPr lang="en-US" dirty="0" err="1"/>
              <a:t>Nội</a:t>
            </a:r>
            <a:r>
              <a:rPr lang="en-US" dirty="0"/>
              <a:t> dung </a:t>
            </a:r>
            <a:r>
              <a:rPr lang="en-US" dirty="0" err="1"/>
              <a:t>cấp</a:t>
            </a:r>
            <a:r>
              <a:rPr lang="en-US" dirty="0"/>
              <a:t> 3</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EAB79C-4CF0-4173-961A-9AACE773F46C}"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9B6F3-B49F-4E82-9D41-75F73D848A25}" type="slidenum">
              <a:rPr lang="en-US" smtClean="0"/>
              <a:t>‹#›</a:t>
            </a:fld>
            <a:endParaRPr lang="en-US"/>
          </a:p>
        </p:txBody>
      </p:sp>
      <p:cxnSp>
        <p:nvCxnSpPr>
          <p:cNvPr id="8" name="Straight Connector 7"/>
          <p:cNvCxnSpPr/>
          <p:nvPr userDrawn="1"/>
        </p:nvCxnSpPr>
        <p:spPr>
          <a:xfrm>
            <a:off x="328699" y="838200"/>
            <a:ext cx="114823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459513"/>
      </p:ext>
    </p:extLst>
  </p:cSld>
  <p:clrMapOvr>
    <a:masterClrMapping/>
  </p:clrMapOvr>
  <p:transition spd="slow">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EAB79C-4CF0-4173-961A-9AACE773F46C}"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E9B6F3-B49F-4E82-9D41-75F73D848A25}" type="slidenum">
              <a:rPr lang="en-US" smtClean="0"/>
              <a:t>‹#›</a:t>
            </a:fld>
            <a:endParaRPr lang="en-US"/>
          </a:p>
        </p:txBody>
      </p:sp>
      <p:pic>
        <p:nvPicPr>
          <p:cNvPr id="1026" name="Picture 2" descr="http://cdn2.hubspot.net/hubfs/342931/Ekklesia_Blog/Feature_Images/5-things-you-should-definitely-do-in-a-church-website-dem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14901" y="1524000"/>
            <a:ext cx="6286500" cy="3533776"/>
          </a:xfrm>
          <a:prstGeom prst="rect">
            <a:avLst/>
          </a:prstGeom>
          <a:ln w="190500" cap="sq">
            <a:noFill/>
            <a:prstDash val="solid"/>
            <a:miter lim="800000"/>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3"/>
          </p:nvPr>
        </p:nvSpPr>
        <p:spPr>
          <a:xfrm>
            <a:off x="381000" y="990600"/>
            <a:ext cx="4495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1093927"/>
      </p:ext>
    </p:extLst>
  </p:cSld>
  <p:clrMapOvr>
    <a:masterClrMapping/>
  </p:clrMapOvr>
  <p:transition spd="slow">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198438"/>
            <a:ext cx="94488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6604000" y="1828800"/>
            <a:ext cx="53848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Tree>
    <p:extLst>
      <p:ext uri="{BB962C8B-B14F-4D97-AF65-F5344CB8AC3E}">
        <p14:creationId xmlns:p14="http://schemas.microsoft.com/office/powerpoint/2010/main" val="149084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36800" y="198438"/>
            <a:ext cx="94488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a:t>Click to edit Master text styles</a:t>
            </a:r>
          </a:p>
        </p:txBody>
      </p:sp>
    </p:spTree>
    <p:extLst>
      <p:ext uri="{BB962C8B-B14F-4D97-AF65-F5344CB8AC3E}">
        <p14:creationId xmlns:p14="http://schemas.microsoft.com/office/powerpoint/2010/main" val="106812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2032000" y="2551018"/>
            <a:ext cx="85344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3732707" y="2575401"/>
            <a:ext cx="4568091"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2568620" y="609600"/>
            <a:ext cx="725796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103893" y="3124200"/>
            <a:ext cx="4735308"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sz="1800"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6016752" y="3568725"/>
            <a:ext cx="3488947"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6" Type="http://schemas.openxmlformats.org/officeDocument/2006/relationships/theme" Target="../theme/theme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theme" Target="../theme/theme5.xml"/><Relationship Id="rId5" Type="http://schemas.openxmlformats.org/officeDocument/2006/relationships/slideLayout" Target="../slideLayouts/slideLayout54.xml"/><Relationship Id="rId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12/7/2023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3" r:id="rId12"/>
    <p:sldLayoutId id="2147483684" r:id="rId13"/>
    <p:sldLayoutId id="214748366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0261" y="177803"/>
            <a:ext cx="11531481" cy="613833"/>
          </a:xfrm>
          <a:prstGeom prst="rect">
            <a:avLst/>
          </a:prstGeom>
        </p:spPr>
        <p:txBody>
          <a:bodyPr vert="horz" lIns="121899" tIns="60949" rIns="121899" bIns="60949" rtlCol="0" anchor="ctr">
            <a:noAutofit/>
          </a:bodyPr>
          <a:lstStyle/>
          <a:p>
            <a:r>
              <a:rPr lang="en-US"/>
              <a:t>Tiêu đề slide</a:t>
            </a:r>
          </a:p>
        </p:txBody>
      </p:sp>
      <p:sp>
        <p:nvSpPr>
          <p:cNvPr id="3" name="Text Placeholder 2"/>
          <p:cNvSpPr>
            <a:spLocks noGrp="1"/>
          </p:cNvSpPr>
          <p:nvPr>
            <p:ph type="body" idx="1"/>
          </p:nvPr>
        </p:nvSpPr>
        <p:spPr>
          <a:xfrm>
            <a:off x="330261" y="889000"/>
            <a:ext cx="11531481" cy="5080000"/>
          </a:xfrm>
          <a:prstGeom prst="rect">
            <a:avLst/>
          </a:prstGeom>
        </p:spPr>
        <p:txBody>
          <a:bodyPr vert="horz" lIns="121899" tIns="60949" rIns="121899" bIns="60949" rtlCol="0">
            <a:normAutofit/>
          </a:bodyPr>
          <a:lstStyle/>
          <a:p>
            <a:pPr lvl="0"/>
            <a:r>
              <a:rPr lang="en-US" dirty="0" err="1"/>
              <a:t>Nội</a:t>
            </a:r>
            <a:r>
              <a:rPr lang="en-US" dirty="0"/>
              <a:t> dung </a:t>
            </a:r>
            <a:r>
              <a:rPr lang="en-US" dirty="0" err="1"/>
              <a:t>cấp</a:t>
            </a:r>
            <a:r>
              <a:rPr lang="en-US" dirty="0"/>
              <a:t> 1</a:t>
            </a:r>
          </a:p>
          <a:p>
            <a:pPr lvl="1"/>
            <a:r>
              <a:rPr lang="en-US" dirty="0" err="1"/>
              <a:t>Nội</a:t>
            </a:r>
            <a:r>
              <a:rPr lang="en-US" dirty="0"/>
              <a:t> dung </a:t>
            </a:r>
            <a:r>
              <a:rPr lang="en-US" dirty="0" err="1"/>
              <a:t>cấp</a:t>
            </a:r>
            <a:r>
              <a:rPr lang="en-US" dirty="0"/>
              <a:t> 2</a:t>
            </a:r>
          </a:p>
          <a:p>
            <a:pPr lvl="2"/>
            <a:r>
              <a:rPr lang="en-US" dirty="0" err="1"/>
              <a:t>Nội</a:t>
            </a:r>
            <a:r>
              <a:rPr lang="en-US" dirty="0"/>
              <a:t> dung </a:t>
            </a:r>
            <a:r>
              <a:rPr lang="en-US" dirty="0" err="1"/>
              <a:t>cấp</a:t>
            </a:r>
            <a:r>
              <a:rPr lang="en-US" dirty="0"/>
              <a:t> 3</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6"/>
            <a:ext cx="2844800" cy="366183"/>
          </a:xfrm>
          <a:prstGeom prst="rect">
            <a:avLst/>
          </a:prstGeom>
        </p:spPr>
        <p:txBody>
          <a:bodyPr vert="horz" lIns="121899" tIns="60949" rIns="121899" bIns="60949" rtlCol="0" anchor="ctr"/>
          <a:lstStyle>
            <a:lvl1pPr algn="l">
              <a:defRPr sz="1600">
                <a:solidFill>
                  <a:schemeClr val="tx1">
                    <a:tint val="75000"/>
                  </a:schemeClr>
                </a:solidFill>
              </a:defRPr>
            </a:lvl1pPr>
          </a:lstStyle>
          <a:p>
            <a:fld id="{97EAB79C-4CF0-4173-961A-9AACE773F46C}" type="datetimeFigureOut">
              <a:rPr lang="en-US" smtClean="0">
                <a:solidFill>
                  <a:prstClr val="black">
                    <a:tint val="75000"/>
                  </a:prstClr>
                </a:solidFill>
              </a:rPr>
              <a:pPr/>
              <a:t>12/7/2023</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6"/>
            <a:ext cx="3860800" cy="366183"/>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3" y="6356356"/>
            <a:ext cx="2844800" cy="366183"/>
          </a:xfrm>
          <a:prstGeom prst="rect">
            <a:avLst/>
          </a:prstGeom>
        </p:spPr>
        <p:txBody>
          <a:bodyPr vert="horz" lIns="121899" tIns="60949" rIns="121899" bIns="60949" rtlCol="0" anchor="ctr"/>
          <a:lstStyle>
            <a:lvl1pPr algn="r">
              <a:defRPr sz="1600">
                <a:solidFill>
                  <a:schemeClr val="tx1">
                    <a:tint val="75000"/>
                  </a:schemeClr>
                </a:solidFill>
              </a:defRPr>
            </a:lvl1pPr>
          </a:lstStyle>
          <a:p>
            <a:fld id="{E7E9B6F3-B49F-4E82-9D41-75F73D848A2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943429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Lst>
  <p:txStyles>
    <p:titleStyle>
      <a:lvl1pPr algn="l" defTabSz="1218987" rtl="0" eaLnBrk="1" latinLnBrk="0" hangingPunct="1">
        <a:spcBef>
          <a:spcPct val="0"/>
        </a:spcBef>
        <a:buNone/>
        <a:defRPr sz="3200" b="1" kern="1200" cap="small" baseline="0">
          <a:solidFill>
            <a:srgbClr val="FF0000"/>
          </a:solidFill>
          <a:latin typeface="Segoe UI" panose="020B0502040204020203" pitchFamily="34" charset="0"/>
          <a:ea typeface="+mj-ea"/>
          <a:cs typeface="Segoe UI" panose="020B0502040204020203" pitchFamily="34" charset="0"/>
        </a:defRPr>
      </a:lvl1pPr>
    </p:titleStyle>
    <p:bodyStyle>
      <a:lvl1pPr marL="308979" indent="-308979" algn="l" defTabSz="1218987" rtl="0" eaLnBrk="1" latinLnBrk="0" hangingPunct="1">
        <a:spcBef>
          <a:spcPct val="20000"/>
        </a:spcBef>
        <a:buClr>
          <a:schemeClr val="tx2"/>
        </a:buClr>
        <a:buFont typeface="Wingdings" panose="05000000000000000000" pitchFamily="2" charset="2"/>
        <a:buChar char="§"/>
        <a:defRPr sz="2800" kern="1200" baseline="0">
          <a:solidFill>
            <a:schemeClr val="accent3">
              <a:lumMod val="50000"/>
            </a:schemeClr>
          </a:solidFill>
          <a:latin typeface="Segoe UI" panose="020B0502040204020203" pitchFamily="34" charset="0"/>
          <a:ea typeface="+mn-ea"/>
          <a:cs typeface="Segoe UI" panose="020B0502040204020203" pitchFamily="34" charset="0"/>
        </a:defRPr>
      </a:lvl1pPr>
      <a:lvl2pPr marL="617959" indent="-308979" algn="l" defTabSz="1218987" rtl="0" eaLnBrk="1" latinLnBrk="0" hangingPunct="1">
        <a:spcBef>
          <a:spcPct val="20000"/>
        </a:spcBef>
        <a:buClr>
          <a:schemeClr val="tx2"/>
        </a:buClr>
        <a:buFont typeface="Arial" panose="020B0604020202020204" pitchFamily="34" charset="0"/>
        <a:buChar char="•"/>
        <a:defRPr sz="2400" kern="1200" baseline="0">
          <a:solidFill>
            <a:schemeClr val="tx1"/>
          </a:solidFill>
          <a:latin typeface="Segoe UI" panose="020B0502040204020203" pitchFamily="34" charset="0"/>
          <a:ea typeface="+mn-ea"/>
          <a:cs typeface="Segoe UI" panose="020B0502040204020203" pitchFamily="34" charset="0"/>
        </a:defRPr>
      </a:lvl2pPr>
      <a:lvl3pPr marL="988311" indent="-308979" algn="l" defTabSz="1218987" rtl="0" eaLnBrk="1" latinLnBrk="0" hangingPunct="1">
        <a:spcBef>
          <a:spcPct val="20000"/>
        </a:spcBef>
        <a:buClr>
          <a:schemeClr val="tx2"/>
        </a:buClr>
        <a:buFont typeface="Arial" panose="020B0604020202020204" pitchFamily="34" charset="0"/>
        <a:buChar char="•"/>
        <a:defRPr sz="2000" kern="1200" baseline="0">
          <a:solidFill>
            <a:schemeClr val="tx1"/>
          </a:solidFill>
          <a:latin typeface="Segoe UI" panose="020B0502040204020203" pitchFamily="34" charset="0"/>
          <a:ea typeface="+mn-ea"/>
          <a:cs typeface="Segoe UI" panose="020B0502040204020203" pitchFamily="34" charset="0"/>
        </a:defRPr>
      </a:lvl3pPr>
      <a:lvl4pPr marL="2133227" indent="-304747" algn="l" defTabSz="1218987" rtl="0" eaLnBrk="1" latinLnBrk="0" hangingPunct="1">
        <a:spcBef>
          <a:spcPct val="200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4pPr>
      <a:lvl5pPr marL="2742720" indent="-304747" algn="l" defTabSz="1218987" rtl="0" eaLnBrk="1" latinLnBrk="0" hangingPunct="1">
        <a:spcBef>
          <a:spcPct val="200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5pPr>
      <a:lvl6pPr marL="335221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6397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990600"/>
            <a:ext cx="10972800" cy="5135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12/7/2023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4740003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ctr" defTabSz="914400" rtl="0" eaLnBrk="1" latinLnBrk="0" hangingPunct="1">
        <a:spcBef>
          <a:spcPct val="0"/>
        </a:spcBef>
        <a:buNone/>
        <a:defRPr sz="4400" b="1" kern="1200" cap="small" baseline="0">
          <a:solidFill>
            <a:srgbClr val="FF5A33"/>
          </a:solidFill>
          <a:effectLst>
            <a:outerShdw blurRad="38100" dist="38100" dir="2700000" algn="tl">
              <a:srgbClr val="000000">
                <a:alpha val="43137"/>
              </a:srgbClr>
            </a:outerShdw>
          </a:effectLst>
          <a:latin typeface="Segoe UI" pitchFamily="34" charset="0"/>
          <a:ea typeface="+mj-ea"/>
          <a:cs typeface="Segoe UI" pitchFamily="34" charset="0"/>
        </a:defRPr>
      </a:lvl1pPr>
    </p:titleStyle>
    <p:bodyStyle>
      <a:lvl1pPr marL="342900" indent="-342900" algn="l" defTabSz="914400" rtl="0" eaLnBrk="1" latinLnBrk="0" hangingPunct="1">
        <a:spcBef>
          <a:spcPct val="20000"/>
        </a:spcBef>
        <a:buClr>
          <a:srgbClr val="FF3300"/>
        </a:buClr>
        <a:buFont typeface="Wingdings" pitchFamily="2" charset="2"/>
        <a:buChar char="v"/>
        <a:defRPr sz="32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3300"/>
        </a:buClr>
        <a:buFont typeface="Wingdings" pitchFamily="2" charset="2"/>
        <a:buChar char="Ø"/>
        <a:defRPr sz="28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3300"/>
        </a:buClr>
        <a:buFont typeface="Courier New" pitchFamily="49" charset="0"/>
        <a:buChar char="o"/>
        <a:defRPr sz="24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3300"/>
        </a:buClr>
        <a:buFont typeface="Wingdings" pitchFamily="2" charset="2"/>
        <a:buChar char="§"/>
        <a:defRPr sz="20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24786144"/>
      </p:ext>
    </p:extLst>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0261" y="177803"/>
            <a:ext cx="11531481" cy="613833"/>
          </a:xfrm>
          <a:prstGeom prst="rect">
            <a:avLst/>
          </a:prstGeom>
        </p:spPr>
        <p:txBody>
          <a:bodyPr vert="horz" lIns="121899" tIns="60949" rIns="121899" bIns="60949" rtlCol="0" anchor="ctr">
            <a:noAutofit/>
          </a:bodyPr>
          <a:lstStyle/>
          <a:p>
            <a:r>
              <a:rPr lang="en-US"/>
              <a:t>Tiêu đề slide</a:t>
            </a:r>
          </a:p>
        </p:txBody>
      </p:sp>
      <p:sp>
        <p:nvSpPr>
          <p:cNvPr id="3" name="Text Placeholder 2"/>
          <p:cNvSpPr>
            <a:spLocks noGrp="1"/>
          </p:cNvSpPr>
          <p:nvPr>
            <p:ph type="body" idx="1"/>
          </p:nvPr>
        </p:nvSpPr>
        <p:spPr>
          <a:xfrm>
            <a:off x="330261" y="889000"/>
            <a:ext cx="11531481" cy="5080000"/>
          </a:xfrm>
          <a:prstGeom prst="rect">
            <a:avLst/>
          </a:prstGeom>
        </p:spPr>
        <p:txBody>
          <a:bodyPr vert="horz" lIns="121899" tIns="60949" rIns="121899" bIns="60949" rtlCol="0">
            <a:normAutofit/>
          </a:bodyPr>
          <a:lstStyle/>
          <a:p>
            <a:pPr lvl="0"/>
            <a:r>
              <a:rPr lang="en-US" dirty="0" err="1"/>
              <a:t>Nội</a:t>
            </a:r>
            <a:r>
              <a:rPr lang="en-US" dirty="0"/>
              <a:t> dung </a:t>
            </a:r>
            <a:r>
              <a:rPr lang="en-US" dirty="0" err="1"/>
              <a:t>cấp</a:t>
            </a:r>
            <a:r>
              <a:rPr lang="en-US" dirty="0"/>
              <a:t> 1</a:t>
            </a:r>
          </a:p>
          <a:p>
            <a:pPr lvl="1"/>
            <a:r>
              <a:rPr lang="en-US" dirty="0" err="1"/>
              <a:t>Nội</a:t>
            </a:r>
            <a:r>
              <a:rPr lang="en-US" dirty="0"/>
              <a:t> dung </a:t>
            </a:r>
            <a:r>
              <a:rPr lang="en-US" dirty="0" err="1"/>
              <a:t>cấp</a:t>
            </a:r>
            <a:r>
              <a:rPr lang="en-US" dirty="0"/>
              <a:t> 2</a:t>
            </a:r>
          </a:p>
          <a:p>
            <a:pPr lvl="2"/>
            <a:r>
              <a:rPr lang="en-US" dirty="0" err="1"/>
              <a:t>Nội</a:t>
            </a:r>
            <a:r>
              <a:rPr lang="en-US" dirty="0"/>
              <a:t> dung </a:t>
            </a:r>
            <a:r>
              <a:rPr lang="en-US" dirty="0" err="1"/>
              <a:t>cấp</a:t>
            </a:r>
            <a:r>
              <a:rPr lang="en-US" dirty="0"/>
              <a:t> 3</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6"/>
            <a:ext cx="2844800" cy="366183"/>
          </a:xfrm>
          <a:prstGeom prst="rect">
            <a:avLst/>
          </a:prstGeom>
        </p:spPr>
        <p:txBody>
          <a:bodyPr vert="horz" lIns="121899" tIns="60949" rIns="121899" bIns="60949" rtlCol="0" anchor="ctr"/>
          <a:lstStyle>
            <a:lvl1pPr algn="l">
              <a:defRPr sz="1600">
                <a:solidFill>
                  <a:schemeClr val="tx1">
                    <a:tint val="75000"/>
                  </a:schemeClr>
                </a:solidFill>
              </a:defRPr>
            </a:lvl1pPr>
          </a:lstStyle>
          <a:p>
            <a:fld id="{97EAB79C-4CF0-4173-961A-9AACE773F46C}" type="datetimeFigureOut">
              <a:rPr lang="en-US" smtClean="0"/>
              <a:t>12/7/2023</a:t>
            </a:fld>
            <a:endParaRPr lang="en-US"/>
          </a:p>
        </p:txBody>
      </p:sp>
      <p:sp>
        <p:nvSpPr>
          <p:cNvPr id="5" name="Footer Placeholder 4"/>
          <p:cNvSpPr>
            <a:spLocks noGrp="1"/>
          </p:cNvSpPr>
          <p:nvPr>
            <p:ph type="ftr" sz="quarter" idx="3"/>
          </p:nvPr>
        </p:nvSpPr>
        <p:spPr>
          <a:xfrm>
            <a:off x="4165601" y="6356356"/>
            <a:ext cx="3860800" cy="366183"/>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3" y="6356356"/>
            <a:ext cx="2844800" cy="366183"/>
          </a:xfrm>
          <a:prstGeom prst="rect">
            <a:avLst/>
          </a:prstGeom>
        </p:spPr>
        <p:txBody>
          <a:bodyPr vert="horz" lIns="121899" tIns="60949" rIns="121899" bIns="60949" rtlCol="0" anchor="ctr"/>
          <a:lstStyle>
            <a:lvl1pPr algn="r">
              <a:defRPr sz="1600">
                <a:solidFill>
                  <a:schemeClr val="tx1">
                    <a:tint val="75000"/>
                  </a:schemeClr>
                </a:solidFill>
              </a:defRPr>
            </a:lvl1pPr>
          </a:lstStyle>
          <a:p>
            <a:fld id="{E7E9B6F3-B49F-4E82-9D41-75F73D848A25}" type="slidenum">
              <a:rPr lang="en-US" smtClean="0"/>
              <a:t>‹#›</a:t>
            </a:fld>
            <a:endParaRPr lang="en-US"/>
          </a:p>
        </p:txBody>
      </p:sp>
    </p:spTree>
    <p:extLst>
      <p:ext uri="{BB962C8B-B14F-4D97-AF65-F5344CB8AC3E}">
        <p14:creationId xmlns:p14="http://schemas.microsoft.com/office/powerpoint/2010/main" val="260605536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Lst>
  <p:txStyles>
    <p:titleStyle>
      <a:lvl1pPr algn="l" defTabSz="1218987" rtl="0" eaLnBrk="1" latinLnBrk="0" hangingPunct="1">
        <a:spcBef>
          <a:spcPct val="0"/>
        </a:spcBef>
        <a:buNone/>
        <a:defRPr sz="3200" b="1" kern="1200" cap="small" baseline="0">
          <a:solidFill>
            <a:srgbClr val="FF0000"/>
          </a:solidFill>
          <a:latin typeface="Segoe UI" panose="020B0502040204020203" pitchFamily="34" charset="0"/>
          <a:ea typeface="+mj-ea"/>
          <a:cs typeface="Segoe UI" panose="020B0502040204020203" pitchFamily="34" charset="0"/>
        </a:defRPr>
      </a:lvl1pPr>
    </p:titleStyle>
    <p:bodyStyle>
      <a:lvl1pPr marL="308979" indent="-308979" algn="l" defTabSz="1218987" rtl="0" eaLnBrk="1" latinLnBrk="0" hangingPunct="1">
        <a:spcBef>
          <a:spcPct val="20000"/>
        </a:spcBef>
        <a:buClr>
          <a:schemeClr val="tx2"/>
        </a:buClr>
        <a:buFont typeface="Wingdings" panose="05000000000000000000" pitchFamily="2" charset="2"/>
        <a:buChar char="§"/>
        <a:defRPr sz="2800" kern="1200" baseline="0">
          <a:solidFill>
            <a:schemeClr val="accent3">
              <a:lumMod val="50000"/>
            </a:schemeClr>
          </a:solidFill>
          <a:latin typeface="Segoe UI" panose="020B0502040204020203" pitchFamily="34" charset="0"/>
          <a:ea typeface="+mn-ea"/>
          <a:cs typeface="Segoe UI" panose="020B0502040204020203" pitchFamily="34" charset="0"/>
        </a:defRPr>
      </a:lvl1pPr>
      <a:lvl2pPr marL="617959" indent="-308979" algn="l" defTabSz="1218987" rtl="0" eaLnBrk="1" latinLnBrk="0" hangingPunct="1">
        <a:spcBef>
          <a:spcPct val="20000"/>
        </a:spcBef>
        <a:buClr>
          <a:schemeClr val="tx2"/>
        </a:buClr>
        <a:buFont typeface="Arial" panose="020B0604020202020204" pitchFamily="34" charset="0"/>
        <a:buChar char="•"/>
        <a:defRPr sz="2400" kern="1200" baseline="0">
          <a:solidFill>
            <a:schemeClr val="tx1"/>
          </a:solidFill>
          <a:latin typeface="Segoe UI" panose="020B0502040204020203" pitchFamily="34" charset="0"/>
          <a:ea typeface="+mn-ea"/>
          <a:cs typeface="Segoe UI" panose="020B0502040204020203" pitchFamily="34" charset="0"/>
        </a:defRPr>
      </a:lvl2pPr>
      <a:lvl3pPr marL="988311" indent="-308979" algn="l" defTabSz="1218987" rtl="0" eaLnBrk="1" latinLnBrk="0" hangingPunct="1">
        <a:spcBef>
          <a:spcPct val="20000"/>
        </a:spcBef>
        <a:buClr>
          <a:schemeClr val="tx2"/>
        </a:buClr>
        <a:buFont typeface="Arial" panose="020B0604020202020204" pitchFamily="34" charset="0"/>
        <a:buChar char="•"/>
        <a:defRPr sz="2000" kern="1200" baseline="0">
          <a:solidFill>
            <a:schemeClr val="tx1"/>
          </a:solidFill>
          <a:latin typeface="Segoe UI" panose="020B0502040204020203" pitchFamily="34" charset="0"/>
          <a:ea typeface="+mn-ea"/>
          <a:cs typeface="Segoe UI" panose="020B0502040204020203" pitchFamily="34" charset="0"/>
        </a:defRPr>
      </a:lvl3pPr>
      <a:lvl4pPr marL="2133227" indent="-304747" algn="l" defTabSz="1218987" rtl="0" eaLnBrk="1" latinLnBrk="0" hangingPunct="1">
        <a:spcBef>
          <a:spcPct val="200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4pPr>
      <a:lvl5pPr marL="2742720" indent="-304747" algn="l" defTabSz="1218987" rtl="0" eaLnBrk="1" latinLnBrk="0" hangingPunct="1">
        <a:spcBef>
          <a:spcPct val="200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5pPr>
      <a:lvl6pPr marL="335221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51.xml"/><Relationship Id="rId5" Type="http://schemas.openxmlformats.org/officeDocument/2006/relationships/image" Target="../media/image27.jpeg"/><Relationship Id="rId4" Type="http://schemas.openxmlformats.org/officeDocument/2006/relationships/image" Target="../media/image26.jpe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22.jpeg"/><Relationship Id="rId4" Type="http://schemas.microsoft.com/office/2007/relationships/hdphoto" Target="../media/hdphoto5.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51.xml"/><Relationship Id="rId5" Type="http://schemas.openxmlformats.org/officeDocument/2006/relationships/image" Target="../media/image27.jpeg"/><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7.xml"/><Relationship Id="rId7" Type="http://schemas.microsoft.com/office/2007/relationships/hdphoto" Target="../media/hdphoto6.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notesSlide" Target="../notesSlides/notesSlide15.xml"/><Relationship Id="rId9" Type="http://schemas.microsoft.com/office/2007/relationships/hdphoto" Target="../media/hdphoto7.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err="1"/>
              <a:t>Lập</a:t>
            </a:r>
            <a:r>
              <a:rPr lang="en-US" dirty="0"/>
              <a:t> </a:t>
            </a:r>
            <a:r>
              <a:rPr lang="en-US" dirty="0" err="1"/>
              <a:t>trình</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quản</a:t>
            </a:r>
            <a:r>
              <a:rPr lang="en-US" dirty="0"/>
              <a:t> </a:t>
            </a:r>
            <a:r>
              <a:rPr lang="en-US" dirty="0" err="1"/>
              <a:t>lý</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7534" y="685800"/>
            <a:ext cx="2571750" cy="1619250"/>
          </a:xfrm>
          <a:prstGeom prst="rect">
            <a:avLst/>
          </a:prstGeom>
        </p:spPr>
      </p:pic>
      <p:sp>
        <p:nvSpPr>
          <p:cNvPr id="4" name="TextBox 3"/>
          <p:cNvSpPr txBox="1"/>
          <p:nvPr/>
        </p:nvSpPr>
        <p:spPr>
          <a:xfrm>
            <a:off x="8481161" y="1957992"/>
            <a:ext cx="3631122" cy="400110"/>
          </a:xfrm>
          <a:prstGeom prst="rect">
            <a:avLst/>
          </a:prstGeom>
          <a:noFill/>
        </p:spPr>
        <p:txBody>
          <a:bodyPr wrap="none" rtlCol="0">
            <a:spAutoFit/>
          </a:bodyPr>
          <a:lstStyle/>
          <a:p>
            <a:r>
              <a:rPr lang="en-US" sz="2000" dirty="0">
                <a:latin typeface="Arial Narrow" panose="020B0606020202030204" pitchFamily="34" charset="0"/>
              </a:rPr>
              <a:t>Conceive Design Implement Operate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932" y="2406165"/>
            <a:ext cx="1693935" cy="2518699"/>
          </a:xfrm>
          <a:prstGeom prst="rect">
            <a:avLst/>
          </a:prstGeom>
        </p:spPr>
      </p:pic>
    </p:spTree>
    <p:extLst>
      <p:ext uri="{BB962C8B-B14F-4D97-AF65-F5344CB8AC3E}">
        <p14:creationId xmlns:p14="http://schemas.microsoft.com/office/powerpoint/2010/main" val="89375470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Câu hỏi - sinh viên trả lời</a:t>
            </a:r>
            <a:endParaRPr lang="en-US" dirty="0"/>
          </a:p>
        </p:txBody>
      </p:sp>
      <p:sp>
        <p:nvSpPr>
          <p:cNvPr id="4" name="Content Placeholder 3"/>
          <p:cNvSpPr>
            <a:spLocks noGrp="1"/>
          </p:cNvSpPr>
          <p:nvPr>
            <p:ph idx="1"/>
          </p:nvPr>
        </p:nvSpPr>
        <p:spPr/>
        <p:txBody>
          <a:bodyPr>
            <a:normAutofit fontScale="77500" lnSpcReduction="20000"/>
          </a:bodyPr>
          <a:lstStyle/>
          <a:p>
            <a:r>
              <a:rPr lang="vi-VN" dirty="0"/>
              <a:t>Khi chọn một chuyên đề thì khóa học thay đổi theo chuyên đề. Phương thức fillComboBoxKhoaHoc() chỉ hiển thị những khóa học theo chuyên đề được chọn. Hãy hoàn thiện phương thức này</a:t>
            </a:r>
          </a:p>
          <a:p>
            <a:pPr marL="0" indent="0">
              <a:buNone/>
            </a:pPr>
            <a:r>
              <a:rPr lang="vi-VN" dirty="0"/>
              <a:t>  void fillComboBoxKhoaHoc(){</a:t>
            </a:r>
          </a:p>
          <a:p>
            <a:pPr marL="0" indent="0">
              <a:buNone/>
            </a:pPr>
            <a:r>
              <a:rPr lang="vi-VN" dirty="0"/>
              <a:t>        DefaultComboBoxModel model = (DefaultComboBoxModel) cboKhoaHoc.getModel();</a:t>
            </a:r>
          </a:p>
          <a:p>
            <a:pPr marL="0" indent="0">
              <a:buNone/>
            </a:pPr>
            <a:r>
              <a:rPr lang="vi-VN" dirty="0"/>
              <a:t>        model.removeAllElements();</a:t>
            </a:r>
          </a:p>
          <a:p>
            <a:pPr marL="0" indent="0">
              <a:buNone/>
            </a:pPr>
            <a:r>
              <a:rPr lang="vi-VN" dirty="0"/>
              <a:t>        ChuyenDe chuyenDe = (ChuyenDe) cboChuyenDe.[___]();</a:t>
            </a:r>
          </a:p>
          <a:p>
            <a:pPr marL="0" indent="0">
              <a:buNone/>
            </a:pPr>
            <a:r>
              <a:rPr lang="vi-VN" dirty="0"/>
              <a:t>        if(chuyenDe != null){</a:t>
            </a:r>
          </a:p>
          <a:p>
            <a:pPr marL="0" indent="0">
              <a:buNone/>
            </a:pPr>
            <a:r>
              <a:rPr lang="vi-VN" dirty="0"/>
              <a:t>            List&lt;KhoaHoc&gt; list = khdao.[___](chuyenDe.getMaCD());</a:t>
            </a:r>
          </a:p>
          <a:p>
            <a:pPr marL="0" indent="0">
              <a:buNone/>
            </a:pPr>
            <a:r>
              <a:rPr lang="vi-VN" dirty="0"/>
              <a:t>            for(KhoaHoc kh: list){</a:t>
            </a:r>
          </a:p>
          <a:p>
            <a:pPr marL="0" indent="0">
              <a:buNone/>
            </a:pPr>
            <a:r>
              <a:rPr lang="vi-VN" dirty="0"/>
              <a:t>                model.addElement(kh);</a:t>
            </a:r>
          </a:p>
          <a:p>
            <a:pPr marL="0" indent="0">
              <a:buNone/>
            </a:pPr>
            <a:r>
              <a:rPr lang="vi-VN" dirty="0"/>
              <a:t>            }</a:t>
            </a:r>
          </a:p>
          <a:p>
            <a:pPr marL="0" indent="0">
              <a:buNone/>
            </a:pPr>
            <a:r>
              <a:rPr lang="vi-VN" dirty="0"/>
              <a:t>            this.fillTableHocVien();</a:t>
            </a:r>
          </a:p>
          <a:p>
            <a:pPr marL="0" indent="0">
              <a:buNone/>
            </a:pPr>
            <a:r>
              <a:rPr lang="vi-VN" dirty="0"/>
              <a:t>        }</a:t>
            </a:r>
          </a:p>
          <a:p>
            <a:pPr marL="0" indent="0">
              <a:buNone/>
            </a:pPr>
            <a:r>
              <a:rPr lang="vi-VN" dirty="0"/>
              <a:t>    } </a:t>
            </a:r>
            <a:endParaRPr lang="en-US" dirty="0"/>
          </a:p>
        </p:txBody>
      </p:sp>
    </p:spTree>
    <p:extLst>
      <p:ext uri="{BB962C8B-B14F-4D97-AF65-F5344CB8AC3E}">
        <p14:creationId xmlns:p14="http://schemas.microsoft.com/office/powerpoint/2010/main" val="3539774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onlinecontinuingeducationhelp.com/images/dreamstime_1882741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018049" y="3068178"/>
            <a:ext cx="5649950" cy="378982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Pentagon 5"/>
          <p:cNvSpPr/>
          <p:nvPr/>
        </p:nvSpPr>
        <p:spPr>
          <a:xfrm>
            <a:off x="1524000" y="1066800"/>
            <a:ext cx="7924800" cy="17272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20" name="Slide Number Placeholder 4"/>
          <p:cNvSpPr>
            <a:spLocks noGrp="1"/>
          </p:cNvSpPr>
          <p:nvPr>
            <p:ph type="sldNum" sz="quarter" idx="4294967295"/>
          </p:nvPr>
        </p:nvSpPr>
        <p:spPr bwMode="auto">
          <a:xfrm>
            <a:off x="76200" y="6172201"/>
            <a:ext cx="2133600" cy="365125"/>
          </a:xfrm>
          <a:prstGeom prst="rect">
            <a:avLst/>
          </a:prstGeom>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1F0E36-1396-4AD9-A966-CD40C11627C1}" type="slidenum">
              <a:rPr kumimoji="0" lang="en-US" sz="2000" b="0" i="0" u="none" strike="noStrike" kern="1200" cap="none" spc="0" normalizeH="0" baseline="0" noProof="0">
                <a:ln>
                  <a:noFill/>
                </a:ln>
                <a:solidFill>
                  <a:prstClr val="white"/>
                </a:solidFill>
                <a:effectLst/>
                <a:uLnTx/>
                <a:uFillTx/>
                <a:latin typeface="Arial" pitchFamily="34" charset="0"/>
                <a:ea typeface="Roboto Lt"/>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2000" b="0" i="0" u="none" strike="noStrike" kern="1200" cap="none" spc="0" normalizeH="0" baseline="0" noProof="0">
              <a:ln>
                <a:noFill/>
              </a:ln>
              <a:solidFill>
                <a:prstClr val="white"/>
              </a:solidFill>
              <a:effectLst/>
              <a:uLnTx/>
              <a:uFillTx/>
              <a:latin typeface="Arial" pitchFamily="34" charset="0"/>
              <a:ea typeface="Roboto Lt"/>
              <a:cs typeface="+mn-cs"/>
            </a:endParaRPr>
          </a:p>
        </p:txBody>
      </p:sp>
      <p:sp>
        <p:nvSpPr>
          <p:cNvPr id="8" name="Title 1"/>
          <p:cNvSpPr>
            <a:spLocks noGrp="1"/>
          </p:cNvSpPr>
          <p:nvPr>
            <p:ph type="title"/>
          </p:nvPr>
        </p:nvSpPr>
        <p:spPr>
          <a:xfrm>
            <a:off x="1815662" y="1447800"/>
            <a:ext cx="6718738" cy="787400"/>
          </a:xfrm>
        </p:spPr>
        <p:txBody>
          <a:bodyPr>
            <a:noAutofit/>
          </a:bodyPr>
          <a:lstStyle/>
          <a:p>
            <a:pPr algn="l"/>
            <a:r>
              <a:rPr lang="en-US" sz="4400" b="1" dirty="0" err="1">
                <a:effectLst>
                  <a:outerShdw blurRad="38100" dist="38100" dir="2700000" algn="tl">
                    <a:srgbClr val="000000">
                      <a:alpha val="43137"/>
                    </a:srgbClr>
                  </a:outerShdw>
                </a:effectLst>
                <a:ea typeface="Roboto Lt"/>
                <a:cs typeface="Roboto Lt"/>
              </a:rPr>
              <a:t>Chuyên</a:t>
            </a:r>
            <a:r>
              <a:rPr lang="en-US" sz="4400" b="1" dirty="0">
                <a:effectLst>
                  <a:outerShdw blurRad="38100" dist="38100" dir="2700000" algn="tl">
                    <a:srgbClr val="000000">
                      <a:alpha val="43137"/>
                    </a:srgbClr>
                  </a:outerShdw>
                </a:effectLst>
                <a:ea typeface="Roboto Lt"/>
                <a:cs typeface="Roboto Lt"/>
              </a:rPr>
              <a:t> </a:t>
            </a:r>
            <a:r>
              <a:rPr lang="en-US" sz="4400" b="1" dirty="0" err="1">
                <a:effectLst>
                  <a:outerShdw blurRad="38100" dist="38100" dir="2700000" algn="tl">
                    <a:srgbClr val="000000">
                      <a:alpha val="43137"/>
                    </a:srgbClr>
                  </a:outerShdw>
                </a:effectLst>
                <a:ea typeface="Roboto Lt"/>
                <a:cs typeface="Roboto Lt"/>
              </a:rPr>
              <a:t>đề</a:t>
            </a:r>
            <a:endParaRPr lang="en-US" sz="4400" b="1" dirty="0">
              <a:effectLst>
                <a:outerShdw blurRad="38100" dist="38100" dir="2700000" algn="tl">
                  <a:srgbClr val="000000">
                    <a:alpha val="43137"/>
                  </a:srgbClr>
                </a:outerShdw>
              </a:effectLst>
              <a:ea typeface="Roboto Lt"/>
              <a:cs typeface="Roboto Lt"/>
            </a:endParaRPr>
          </a:p>
        </p:txBody>
      </p:sp>
      <p:sp>
        <p:nvSpPr>
          <p:cNvPr id="9" name="Content Placeholder 13"/>
          <p:cNvSpPr>
            <a:spLocks noGrp="1"/>
          </p:cNvSpPr>
          <p:nvPr>
            <p:ph idx="1"/>
          </p:nvPr>
        </p:nvSpPr>
        <p:spPr>
          <a:xfrm>
            <a:off x="1770524" y="2971801"/>
            <a:ext cx="4554076" cy="2997199"/>
          </a:xfrm>
        </p:spPr>
        <p:txBody>
          <a:bodyPr/>
          <a:lstStyle/>
          <a:p>
            <a:pPr marL="342900" indent="-342900">
              <a:buFont typeface="Wingdings" pitchFamily="2" charset="2"/>
              <a:buChar char="§"/>
            </a:pPr>
            <a:r>
              <a:rPr lang="en-US" b="0" dirty="0" err="1"/>
              <a:t>Phân</a:t>
            </a:r>
            <a:r>
              <a:rPr lang="en-US" b="0" dirty="0"/>
              <a:t> </a:t>
            </a:r>
            <a:r>
              <a:rPr lang="en-US" b="0" dirty="0" err="1"/>
              <a:t>nhóm</a:t>
            </a:r>
            <a:endParaRPr lang="en-US" b="0" dirty="0"/>
          </a:p>
          <a:p>
            <a:pPr marL="342900" indent="-342900">
              <a:buFont typeface="Wingdings" pitchFamily="2" charset="2"/>
              <a:buChar char="§"/>
            </a:pPr>
            <a:r>
              <a:rPr lang="en-US" b="0" dirty="0" err="1"/>
              <a:t>Bốc</a:t>
            </a:r>
            <a:r>
              <a:rPr lang="en-US" b="0" dirty="0"/>
              <a:t> </a:t>
            </a:r>
            <a:r>
              <a:rPr lang="en-US" b="0" dirty="0" err="1"/>
              <a:t>thăm</a:t>
            </a:r>
            <a:r>
              <a:rPr lang="en-US" b="0" dirty="0"/>
              <a:t> </a:t>
            </a:r>
            <a:r>
              <a:rPr lang="en-US" b="0" dirty="0" err="1"/>
              <a:t>chuyên</a:t>
            </a:r>
            <a:r>
              <a:rPr lang="en-US" b="0" dirty="0"/>
              <a:t> </a:t>
            </a:r>
            <a:r>
              <a:rPr lang="en-US" b="0" dirty="0" err="1"/>
              <a:t>đề</a:t>
            </a:r>
            <a:endParaRPr lang="en-US" b="0" dirty="0"/>
          </a:p>
          <a:p>
            <a:pPr marL="342900" indent="-342900">
              <a:buFont typeface="Wingdings" pitchFamily="2" charset="2"/>
              <a:buChar char="§"/>
            </a:pPr>
            <a:r>
              <a:rPr lang="en-US" b="0" dirty="0" err="1"/>
              <a:t>Thảo</a:t>
            </a:r>
            <a:r>
              <a:rPr lang="en-US" b="0" dirty="0"/>
              <a:t> </a:t>
            </a:r>
            <a:r>
              <a:rPr lang="en-US" b="0" dirty="0" err="1"/>
              <a:t>luận</a:t>
            </a:r>
            <a:endParaRPr lang="en-US" b="0" dirty="0"/>
          </a:p>
          <a:p>
            <a:pPr marL="342900" indent="-342900">
              <a:buFont typeface="Wingdings" pitchFamily="2" charset="2"/>
              <a:buChar char="§"/>
            </a:pPr>
            <a:r>
              <a:rPr lang="en-US" b="0" dirty="0" err="1"/>
              <a:t>Trình</a:t>
            </a:r>
            <a:r>
              <a:rPr lang="en-US" b="0" dirty="0"/>
              <a:t> </a:t>
            </a:r>
            <a:r>
              <a:rPr lang="en-US" b="0" dirty="0" err="1"/>
              <a:t>bày</a:t>
            </a:r>
            <a:endParaRPr lang="en-US" b="0" dirty="0"/>
          </a:p>
        </p:txBody>
      </p:sp>
    </p:spTree>
    <p:extLst>
      <p:ext uri="{BB962C8B-B14F-4D97-AF65-F5344CB8AC3E}">
        <p14:creationId xmlns:p14="http://schemas.microsoft.com/office/powerpoint/2010/main" val="32130999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5486400" y="1066800"/>
            <a:ext cx="5181600" cy="5791200"/>
            <a:chOff x="2057400" y="1367692"/>
            <a:chExt cx="4713619" cy="5461000"/>
          </a:xfrm>
        </p:grpSpPr>
        <p:pic>
          <p:nvPicPr>
            <p:cNvPr id="14" name="Picture 2" descr="C:\Users\powerpoint.vn\Downloads\gd_d469b81f6980.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057400" y="1367692"/>
              <a:ext cx="4713619" cy="54610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rot="318926">
              <a:off x="2515809" y="2358218"/>
              <a:ext cx="1523321" cy="37729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Chuyên đề 1</a:t>
              </a:r>
              <a:endParaRPr kumimoji="0" lang="en-US" sz="20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6" name="Rectangle 15"/>
            <p:cNvSpPr/>
            <p:nvPr/>
          </p:nvSpPr>
          <p:spPr>
            <a:xfrm>
              <a:off x="2767399" y="3273701"/>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Chuyên đề </a:t>
              </a:r>
              <a:r>
                <a:rPr kumimoji="0" lang="vi-VN" sz="18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2</a:t>
              </a:r>
              <a:endParaRPr kumimoji="0" lang="en-US" sz="18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7" name="Rectangle 16"/>
            <p:cNvSpPr/>
            <p:nvPr/>
          </p:nvSpPr>
          <p:spPr>
            <a:xfrm rot="21136819">
              <a:off x="4284283" y="1939913"/>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Chuyên</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đề</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vi-VN"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3</a:t>
              </a:r>
              <a:endPar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18" name="Rectangle 17"/>
            <p:cNvSpPr/>
            <p:nvPr/>
          </p:nvSpPr>
          <p:spPr>
            <a:xfrm rot="193715">
              <a:off x="4253803" y="2890740"/>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Chuyên</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đề</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4</a:t>
              </a:r>
              <a:endPar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endParaRPr>
            </a:p>
          </p:txBody>
        </p:sp>
      </p:grpSp>
      <p:sp>
        <p:nvSpPr>
          <p:cNvPr id="4" name="Title 3"/>
          <p:cNvSpPr>
            <a:spLocks noGrp="1"/>
          </p:cNvSpPr>
          <p:nvPr>
            <p:ph type="title"/>
          </p:nvPr>
        </p:nvSpPr>
        <p:spPr/>
        <p:txBody>
          <a:bodyPr/>
          <a:lstStyle/>
          <a:p>
            <a:r>
              <a:rPr lang="en-US" dirty="0"/>
              <a:t>Chia </a:t>
            </a:r>
            <a:r>
              <a:rPr lang="en-US" dirty="0" err="1"/>
              <a:t>nhóm</a:t>
            </a:r>
            <a:r>
              <a:rPr lang="en-US" dirty="0"/>
              <a:t> </a:t>
            </a:r>
            <a:r>
              <a:rPr lang="en-US" dirty="0" err="1"/>
              <a:t>thuyết</a:t>
            </a:r>
            <a:r>
              <a:rPr lang="en-US" dirty="0"/>
              <a:t> </a:t>
            </a:r>
            <a:r>
              <a:rPr lang="en-US" dirty="0" err="1"/>
              <a:t>trình</a:t>
            </a:r>
            <a:endParaRPr lang="en-US" dirty="0"/>
          </a:p>
        </p:txBody>
      </p:sp>
      <p:sp>
        <p:nvSpPr>
          <p:cNvPr id="5" name="Content Placeholder 4"/>
          <p:cNvSpPr>
            <a:spLocks noGrp="1"/>
          </p:cNvSpPr>
          <p:nvPr>
            <p:ph idx="1"/>
          </p:nvPr>
        </p:nvSpPr>
        <p:spPr>
          <a:xfrm>
            <a:off x="1770524" y="889000"/>
            <a:ext cx="3868276" cy="3640963"/>
          </a:xfrm>
        </p:spPr>
        <p:txBody>
          <a:bodyPr>
            <a:normAutofit/>
          </a:bodyPr>
          <a:lstStyle/>
          <a:p>
            <a:r>
              <a:rPr lang="en-US" dirty="0" err="1"/>
              <a:t>Mỗi</a:t>
            </a:r>
            <a:r>
              <a:rPr lang="en-US" dirty="0"/>
              <a:t> </a:t>
            </a:r>
            <a:r>
              <a:rPr lang="en-US" dirty="0" err="1"/>
              <a:t>nhóm</a:t>
            </a:r>
            <a:r>
              <a:rPr lang="en-US" dirty="0"/>
              <a:t> </a:t>
            </a:r>
            <a:r>
              <a:rPr lang="en-US" dirty="0" err="1"/>
              <a:t>tối</a:t>
            </a:r>
            <a:r>
              <a:rPr lang="en-US" dirty="0"/>
              <a:t> </a:t>
            </a:r>
            <a:r>
              <a:rPr lang="en-US" dirty="0" err="1"/>
              <a:t>đa</a:t>
            </a:r>
            <a:r>
              <a:rPr lang="en-US" dirty="0"/>
              <a:t> 5 </a:t>
            </a:r>
            <a:r>
              <a:rPr lang="en-US" dirty="0" err="1"/>
              <a:t>sinh</a:t>
            </a:r>
            <a:r>
              <a:rPr lang="en-US" dirty="0"/>
              <a:t> </a:t>
            </a:r>
            <a:r>
              <a:rPr lang="en-US" dirty="0" err="1"/>
              <a:t>viên</a:t>
            </a:r>
            <a:endParaRPr lang="en-US" dirty="0"/>
          </a:p>
          <a:p>
            <a:r>
              <a:rPr lang="en-US" dirty="0" err="1"/>
              <a:t>Mỗi</a:t>
            </a:r>
            <a:r>
              <a:rPr lang="en-US" dirty="0"/>
              <a:t> </a:t>
            </a:r>
            <a:r>
              <a:rPr lang="en-US" dirty="0" err="1"/>
              <a:t>nhóm</a:t>
            </a:r>
            <a:r>
              <a:rPr lang="en-US" dirty="0"/>
              <a:t> </a:t>
            </a:r>
            <a:r>
              <a:rPr lang="en-US" dirty="0" err="1"/>
              <a:t>thảo</a:t>
            </a:r>
            <a:r>
              <a:rPr lang="en-US" dirty="0"/>
              <a:t> </a:t>
            </a:r>
            <a:r>
              <a:rPr lang="en-US" dirty="0" err="1"/>
              <a:t>luận</a:t>
            </a:r>
            <a:r>
              <a:rPr lang="en-US" dirty="0"/>
              <a:t> </a:t>
            </a:r>
            <a:r>
              <a:rPr lang="en-US" dirty="0" err="1"/>
              <a:t>một</a:t>
            </a:r>
            <a:r>
              <a:rPr lang="en-US" dirty="0"/>
              <a:t> </a:t>
            </a:r>
            <a:r>
              <a:rPr lang="en-US" dirty="0" err="1"/>
              <a:t>bài</a:t>
            </a:r>
            <a:r>
              <a:rPr lang="en-US" dirty="0"/>
              <a:t> </a:t>
            </a:r>
            <a:r>
              <a:rPr lang="en-US" dirty="0" err="1"/>
              <a:t>tập</a:t>
            </a:r>
            <a:r>
              <a:rPr lang="en-US" dirty="0"/>
              <a:t> </a:t>
            </a:r>
            <a:r>
              <a:rPr lang="en-US" dirty="0" err="1"/>
              <a:t>trong</a:t>
            </a:r>
            <a:r>
              <a:rPr lang="en-US" dirty="0"/>
              <a:t> lab </a:t>
            </a:r>
            <a:r>
              <a:rPr lang="en-US" dirty="0" err="1"/>
              <a:t>hoặc</a:t>
            </a:r>
            <a:r>
              <a:rPr lang="en-US" dirty="0"/>
              <a:t> GV </a:t>
            </a:r>
            <a:r>
              <a:rPr lang="en-US" dirty="0" err="1"/>
              <a:t>giao</a:t>
            </a:r>
            <a:r>
              <a:rPr lang="en-US" dirty="0"/>
              <a:t>.</a:t>
            </a:r>
          </a:p>
          <a:p>
            <a:r>
              <a:rPr lang="en-US" dirty="0"/>
              <a:t>Chọn 1-3 nhóm lên thuyết trình</a:t>
            </a:r>
          </a:p>
        </p:txBody>
      </p:sp>
      <p:pic>
        <p:nvPicPr>
          <p:cNvPr id="6" name="Picture 2" descr="C:\Users\powerpoint.vn\Downloads\64215-Latino student group.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524000" y="4605688"/>
            <a:ext cx="3352800" cy="226575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719281" y="4529964"/>
            <a:ext cx="2286000" cy="2377343"/>
            <a:chOff x="3425952" y="4513804"/>
            <a:chExt cx="2286000" cy="2377343"/>
          </a:xfrm>
        </p:grpSpPr>
        <p:pic>
          <p:nvPicPr>
            <p:cNvPr id="11" name="Picture 3" descr="C:\Users\powerpoint.vn\Downloads\Students-Lined-Up.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r="-6573"/>
            <a:stretch/>
          </p:blipFill>
          <p:spPr bwMode="auto">
            <a:xfrm>
              <a:off x="3564492" y="4513804"/>
              <a:ext cx="2147460" cy="2344196"/>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1"/>
            <p:cNvSpPr/>
            <p:nvPr/>
          </p:nvSpPr>
          <p:spPr>
            <a:xfrm>
              <a:off x="3425952" y="4590288"/>
              <a:ext cx="725424" cy="2300859"/>
            </a:xfrm>
            <a:custGeom>
              <a:avLst/>
              <a:gdLst>
                <a:gd name="connsiteX0" fmla="*/ 603504 w 725424"/>
                <a:gd name="connsiteY0" fmla="*/ 37795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03504 w 725424"/>
                <a:gd name="connsiteY22" fmla="*/ 377952 h 2279904"/>
                <a:gd name="connsiteX0" fmla="*/ 603504 w 725424"/>
                <a:gd name="connsiteY0" fmla="*/ 37795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37795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51104 w 725424"/>
                <a:gd name="connsiteY9" fmla="*/ 1280160 h 2279904"/>
                <a:gd name="connsiteX10" fmla="*/ 451104 w 725424"/>
                <a:gd name="connsiteY10" fmla="*/ 1280160 h 2279904"/>
                <a:gd name="connsiteX11" fmla="*/ 566928 w 725424"/>
                <a:gd name="connsiteY11" fmla="*/ 1365504 h 2279904"/>
                <a:gd name="connsiteX12" fmla="*/ 597408 w 725424"/>
                <a:gd name="connsiteY12" fmla="*/ 1426464 h 2279904"/>
                <a:gd name="connsiteX13" fmla="*/ 609600 w 725424"/>
                <a:gd name="connsiteY13" fmla="*/ 1548384 h 2279904"/>
                <a:gd name="connsiteX14" fmla="*/ 560832 w 725424"/>
                <a:gd name="connsiteY14" fmla="*/ 1719072 h 2279904"/>
                <a:gd name="connsiteX15" fmla="*/ 603504 w 725424"/>
                <a:gd name="connsiteY15" fmla="*/ 1932432 h 2279904"/>
                <a:gd name="connsiteX16" fmla="*/ 676656 w 725424"/>
                <a:gd name="connsiteY16" fmla="*/ 2133600 h 2279904"/>
                <a:gd name="connsiteX17" fmla="*/ 652272 w 725424"/>
                <a:gd name="connsiteY17" fmla="*/ 2279904 h 2279904"/>
                <a:gd name="connsiteX18" fmla="*/ 335280 w 725424"/>
                <a:gd name="connsiteY18" fmla="*/ 2249424 h 2279904"/>
                <a:gd name="connsiteX19" fmla="*/ 0 w 725424"/>
                <a:gd name="connsiteY19" fmla="*/ 1493520 h 2279904"/>
                <a:gd name="connsiteX20" fmla="*/ 146304 w 725424"/>
                <a:gd name="connsiteY20" fmla="*/ 420624 h 2279904"/>
                <a:gd name="connsiteX21" fmla="*/ 304800 w 725424"/>
                <a:gd name="connsiteY21" fmla="*/ 18288 h 2279904"/>
                <a:gd name="connsiteX22" fmla="*/ 725424 w 725424"/>
                <a:gd name="connsiteY22" fmla="*/ 0 h 2279904"/>
                <a:gd name="connsiteX23" fmla="*/ 660273 w 725424"/>
                <a:gd name="connsiteY23" fmla="*/ 360807 h 2279904"/>
                <a:gd name="connsiteX24" fmla="*/ 603504 w 725424"/>
                <a:gd name="connsiteY24"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65963 w 725424"/>
                <a:gd name="connsiteY9" fmla="*/ 113995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597408 w 725424"/>
                <a:gd name="connsiteY14" fmla="*/ 1426464 h 2279904"/>
                <a:gd name="connsiteX15" fmla="*/ 609600 w 725424"/>
                <a:gd name="connsiteY15" fmla="*/ 1548384 h 2279904"/>
                <a:gd name="connsiteX16" fmla="*/ 560832 w 725424"/>
                <a:gd name="connsiteY16" fmla="*/ 1719072 h 2279904"/>
                <a:gd name="connsiteX17" fmla="*/ 603504 w 725424"/>
                <a:gd name="connsiteY17" fmla="*/ 1932432 h 2279904"/>
                <a:gd name="connsiteX18" fmla="*/ 676656 w 725424"/>
                <a:gd name="connsiteY18" fmla="*/ 2133600 h 2279904"/>
                <a:gd name="connsiteX19" fmla="*/ 652272 w 725424"/>
                <a:gd name="connsiteY19" fmla="*/ 2279904 h 2279904"/>
                <a:gd name="connsiteX20" fmla="*/ 335280 w 725424"/>
                <a:gd name="connsiteY20" fmla="*/ 2249424 h 2279904"/>
                <a:gd name="connsiteX21" fmla="*/ 0 w 725424"/>
                <a:gd name="connsiteY21" fmla="*/ 1493520 h 2279904"/>
                <a:gd name="connsiteX22" fmla="*/ 146304 w 725424"/>
                <a:gd name="connsiteY22" fmla="*/ 420624 h 2279904"/>
                <a:gd name="connsiteX23" fmla="*/ 304800 w 725424"/>
                <a:gd name="connsiteY23" fmla="*/ 18288 h 2279904"/>
                <a:gd name="connsiteX24" fmla="*/ 725424 w 725424"/>
                <a:gd name="connsiteY24" fmla="*/ 0 h 2279904"/>
                <a:gd name="connsiteX25" fmla="*/ 660273 w 725424"/>
                <a:gd name="connsiteY25" fmla="*/ 360807 h 2279904"/>
                <a:gd name="connsiteX26" fmla="*/ 603504 w 725424"/>
                <a:gd name="connsiteY26"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597408 w 725424"/>
                <a:gd name="connsiteY15" fmla="*/ 1426464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597408 w 725424"/>
                <a:gd name="connsiteY15" fmla="*/ 1426464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620268 w 725424"/>
                <a:gd name="connsiteY15" fmla="*/ 1447419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20268 w 725424"/>
                <a:gd name="connsiteY15" fmla="*/ 1447419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20268 w 725424"/>
                <a:gd name="connsiteY16" fmla="*/ 1447419 h 2279904"/>
                <a:gd name="connsiteX17" fmla="*/ 609600 w 725424"/>
                <a:gd name="connsiteY17" fmla="*/ 1548384 h 2279904"/>
                <a:gd name="connsiteX18" fmla="*/ 560832 w 725424"/>
                <a:gd name="connsiteY18" fmla="*/ 1719072 h 2279904"/>
                <a:gd name="connsiteX19" fmla="*/ 603504 w 725424"/>
                <a:gd name="connsiteY19" fmla="*/ 1932432 h 2279904"/>
                <a:gd name="connsiteX20" fmla="*/ 676656 w 725424"/>
                <a:gd name="connsiteY20" fmla="*/ 2133600 h 2279904"/>
                <a:gd name="connsiteX21" fmla="*/ 652272 w 725424"/>
                <a:gd name="connsiteY21" fmla="*/ 2279904 h 2279904"/>
                <a:gd name="connsiteX22" fmla="*/ 335280 w 725424"/>
                <a:gd name="connsiteY22" fmla="*/ 2249424 h 2279904"/>
                <a:gd name="connsiteX23" fmla="*/ 0 w 725424"/>
                <a:gd name="connsiteY23" fmla="*/ 1493520 h 2279904"/>
                <a:gd name="connsiteX24" fmla="*/ 146304 w 725424"/>
                <a:gd name="connsiteY24" fmla="*/ 420624 h 2279904"/>
                <a:gd name="connsiteX25" fmla="*/ 304800 w 725424"/>
                <a:gd name="connsiteY25" fmla="*/ 18288 h 2279904"/>
                <a:gd name="connsiteX26" fmla="*/ 725424 w 725424"/>
                <a:gd name="connsiteY26" fmla="*/ 0 h 2279904"/>
                <a:gd name="connsiteX27" fmla="*/ 660273 w 725424"/>
                <a:gd name="connsiteY27" fmla="*/ 360807 h 2279904"/>
                <a:gd name="connsiteX28" fmla="*/ 603504 w 725424"/>
                <a:gd name="connsiteY28"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27888 w 725424"/>
                <a:gd name="connsiteY16" fmla="*/ 1453134 h 2279904"/>
                <a:gd name="connsiteX17" fmla="*/ 609600 w 725424"/>
                <a:gd name="connsiteY17" fmla="*/ 1548384 h 2279904"/>
                <a:gd name="connsiteX18" fmla="*/ 560832 w 725424"/>
                <a:gd name="connsiteY18" fmla="*/ 1719072 h 2279904"/>
                <a:gd name="connsiteX19" fmla="*/ 603504 w 725424"/>
                <a:gd name="connsiteY19" fmla="*/ 1932432 h 2279904"/>
                <a:gd name="connsiteX20" fmla="*/ 676656 w 725424"/>
                <a:gd name="connsiteY20" fmla="*/ 2133600 h 2279904"/>
                <a:gd name="connsiteX21" fmla="*/ 652272 w 725424"/>
                <a:gd name="connsiteY21" fmla="*/ 2279904 h 2279904"/>
                <a:gd name="connsiteX22" fmla="*/ 335280 w 725424"/>
                <a:gd name="connsiteY22" fmla="*/ 2249424 h 2279904"/>
                <a:gd name="connsiteX23" fmla="*/ 0 w 725424"/>
                <a:gd name="connsiteY23" fmla="*/ 1493520 h 2279904"/>
                <a:gd name="connsiteX24" fmla="*/ 146304 w 725424"/>
                <a:gd name="connsiteY24" fmla="*/ 420624 h 2279904"/>
                <a:gd name="connsiteX25" fmla="*/ 304800 w 725424"/>
                <a:gd name="connsiteY25" fmla="*/ 18288 h 2279904"/>
                <a:gd name="connsiteX26" fmla="*/ 725424 w 725424"/>
                <a:gd name="connsiteY26" fmla="*/ 0 h 2279904"/>
                <a:gd name="connsiteX27" fmla="*/ 660273 w 725424"/>
                <a:gd name="connsiteY27" fmla="*/ 360807 h 2279904"/>
                <a:gd name="connsiteX28" fmla="*/ 603504 w 725424"/>
                <a:gd name="connsiteY28"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35508 w 725424"/>
                <a:gd name="connsiteY16" fmla="*/ 1395222 h 2279904"/>
                <a:gd name="connsiteX17" fmla="*/ 627888 w 725424"/>
                <a:gd name="connsiteY17" fmla="*/ 1453134 h 2279904"/>
                <a:gd name="connsiteX18" fmla="*/ 609600 w 725424"/>
                <a:gd name="connsiteY18" fmla="*/ 1548384 h 2279904"/>
                <a:gd name="connsiteX19" fmla="*/ 560832 w 725424"/>
                <a:gd name="connsiteY19" fmla="*/ 1719072 h 2279904"/>
                <a:gd name="connsiteX20" fmla="*/ 603504 w 725424"/>
                <a:gd name="connsiteY20" fmla="*/ 1932432 h 2279904"/>
                <a:gd name="connsiteX21" fmla="*/ 676656 w 725424"/>
                <a:gd name="connsiteY21" fmla="*/ 2133600 h 2279904"/>
                <a:gd name="connsiteX22" fmla="*/ 652272 w 725424"/>
                <a:gd name="connsiteY22" fmla="*/ 2279904 h 2279904"/>
                <a:gd name="connsiteX23" fmla="*/ 335280 w 725424"/>
                <a:gd name="connsiteY23" fmla="*/ 2249424 h 2279904"/>
                <a:gd name="connsiteX24" fmla="*/ 0 w 725424"/>
                <a:gd name="connsiteY24" fmla="*/ 1493520 h 2279904"/>
                <a:gd name="connsiteX25" fmla="*/ 146304 w 725424"/>
                <a:gd name="connsiteY25" fmla="*/ 420624 h 2279904"/>
                <a:gd name="connsiteX26" fmla="*/ 304800 w 725424"/>
                <a:gd name="connsiteY26" fmla="*/ 18288 h 2279904"/>
                <a:gd name="connsiteX27" fmla="*/ 725424 w 725424"/>
                <a:gd name="connsiteY27" fmla="*/ 0 h 2279904"/>
                <a:gd name="connsiteX28" fmla="*/ 660273 w 725424"/>
                <a:gd name="connsiteY28" fmla="*/ 360807 h 2279904"/>
                <a:gd name="connsiteX29" fmla="*/ 603504 w 725424"/>
                <a:gd name="connsiteY29"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1104 w 725424"/>
                <a:gd name="connsiteY12" fmla="*/ 1280160 h 2279904"/>
                <a:gd name="connsiteX13" fmla="*/ 486918 w 725424"/>
                <a:gd name="connsiteY13" fmla="*/ 1328547 h 2279904"/>
                <a:gd name="connsiteX14" fmla="*/ 568833 w 725424"/>
                <a:gd name="connsiteY14" fmla="*/ 1352169 h 2279904"/>
                <a:gd name="connsiteX15" fmla="*/ 641223 w 725424"/>
                <a:gd name="connsiteY15" fmla="*/ 1343787 h 2279904"/>
                <a:gd name="connsiteX16" fmla="*/ 658368 w 725424"/>
                <a:gd name="connsiteY16" fmla="*/ 1357122 h 2279904"/>
                <a:gd name="connsiteX17" fmla="*/ 635508 w 725424"/>
                <a:gd name="connsiteY17" fmla="*/ 1395222 h 2279904"/>
                <a:gd name="connsiteX18" fmla="*/ 627888 w 725424"/>
                <a:gd name="connsiteY18" fmla="*/ 1453134 h 2279904"/>
                <a:gd name="connsiteX19" fmla="*/ 609600 w 725424"/>
                <a:gd name="connsiteY19" fmla="*/ 1548384 h 2279904"/>
                <a:gd name="connsiteX20" fmla="*/ 560832 w 725424"/>
                <a:gd name="connsiteY20" fmla="*/ 1719072 h 2279904"/>
                <a:gd name="connsiteX21" fmla="*/ 603504 w 725424"/>
                <a:gd name="connsiteY21" fmla="*/ 1932432 h 2279904"/>
                <a:gd name="connsiteX22" fmla="*/ 676656 w 725424"/>
                <a:gd name="connsiteY22" fmla="*/ 2133600 h 2279904"/>
                <a:gd name="connsiteX23" fmla="*/ 652272 w 725424"/>
                <a:gd name="connsiteY23" fmla="*/ 2279904 h 2279904"/>
                <a:gd name="connsiteX24" fmla="*/ 335280 w 725424"/>
                <a:gd name="connsiteY24" fmla="*/ 2249424 h 2279904"/>
                <a:gd name="connsiteX25" fmla="*/ 0 w 725424"/>
                <a:gd name="connsiteY25" fmla="*/ 1493520 h 2279904"/>
                <a:gd name="connsiteX26" fmla="*/ 146304 w 725424"/>
                <a:gd name="connsiteY26" fmla="*/ 420624 h 2279904"/>
                <a:gd name="connsiteX27" fmla="*/ 304800 w 725424"/>
                <a:gd name="connsiteY27" fmla="*/ 18288 h 2279904"/>
                <a:gd name="connsiteX28" fmla="*/ 725424 w 725424"/>
                <a:gd name="connsiteY28" fmla="*/ 0 h 2279904"/>
                <a:gd name="connsiteX29" fmla="*/ 660273 w 725424"/>
                <a:gd name="connsiteY29" fmla="*/ 360807 h 2279904"/>
                <a:gd name="connsiteX30" fmla="*/ 603504 w 725424"/>
                <a:gd name="connsiteY30"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41223 w 725424"/>
                <a:gd name="connsiteY15" fmla="*/ 1343787 h 2279904"/>
                <a:gd name="connsiteX16" fmla="*/ 658368 w 725424"/>
                <a:gd name="connsiteY16" fmla="*/ 1357122 h 2279904"/>
                <a:gd name="connsiteX17" fmla="*/ 635508 w 725424"/>
                <a:gd name="connsiteY17" fmla="*/ 1395222 h 2279904"/>
                <a:gd name="connsiteX18" fmla="*/ 627888 w 725424"/>
                <a:gd name="connsiteY18" fmla="*/ 1453134 h 2279904"/>
                <a:gd name="connsiteX19" fmla="*/ 609600 w 725424"/>
                <a:gd name="connsiteY19" fmla="*/ 1548384 h 2279904"/>
                <a:gd name="connsiteX20" fmla="*/ 560832 w 725424"/>
                <a:gd name="connsiteY20" fmla="*/ 1719072 h 2279904"/>
                <a:gd name="connsiteX21" fmla="*/ 603504 w 725424"/>
                <a:gd name="connsiteY21" fmla="*/ 1932432 h 2279904"/>
                <a:gd name="connsiteX22" fmla="*/ 676656 w 725424"/>
                <a:gd name="connsiteY22" fmla="*/ 2133600 h 2279904"/>
                <a:gd name="connsiteX23" fmla="*/ 652272 w 725424"/>
                <a:gd name="connsiteY23" fmla="*/ 2279904 h 2279904"/>
                <a:gd name="connsiteX24" fmla="*/ 335280 w 725424"/>
                <a:gd name="connsiteY24" fmla="*/ 2249424 h 2279904"/>
                <a:gd name="connsiteX25" fmla="*/ 0 w 725424"/>
                <a:gd name="connsiteY25" fmla="*/ 1493520 h 2279904"/>
                <a:gd name="connsiteX26" fmla="*/ 146304 w 725424"/>
                <a:gd name="connsiteY26" fmla="*/ 420624 h 2279904"/>
                <a:gd name="connsiteX27" fmla="*/ 304800 w 725424"/>
                <a:gd name="connsiteY27" fmla="*/ 18288 h 2279904"/>
                <a:gd name="connsiteX28" fmla="*/ 725424 w 725424"/>
                <a:gd name="connsiteY28" fmla="*/ 0 h 2279904"/>
                <a:gd name="connsiteX29" fmla="*/ 660273 w 725424"/>
                <a:gd name="connsiteY29" fmla="*/ 360807 h 2279904"/>
                <a:gd name="connsiteX30" fmla="*/ 603504 w 725424"/>
                <a:gd name="connsiteY30"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41223 w 725424"/>
                <a:gd name="connsiteY16" fmla="*/ 1343787 h 2279904"/>
                <a:gd name="connsiteX17" fmla="*/ 658368 w 725424"/>
                <a:gd name="connsiteY17" fmla="*/ 1357122 h 2279904"/>
                <a:gd name="connsiteX18" fmla="*/ 635508 w 725424"/>
                <a:gd name="connsiteY18" fmla="*/ 1395222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5508 w 725424"/>
                <a:gd name="connsiteY18" fmla="*/ 1395222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52272 w 725424"/>
                <a:gd name="connsiteY25" fmla="*/ 2279904 h 2279904"/>
                <a:gd name="connsiteX26" fmla="*/ 335280 w 725424"/>
                <a:gd name="connsiteY26" fmla="*/ 2249424 h 2279904"/>
                <a:gd name="connsiteX27" fmla="*/ 0 w 725424"/>
                <a:gd name="connsiteY27" fmla="*/ 1493520 h 2279904"/>
                <a:gd name="connsiteX28" fmla="*/ 146304 w 725424"/>
                <a:gd name="connsiteY28" fmla="*/ 420624 h 2279904"/>
                <a:gd name="connsiteX29" fmla="*/ 304800 w 725424"/>
                <a:gd name="connsiteY29" fmla="*/ 18288 h 2279904"/>
                <a:gd name="connsiteX30" fmla="*/ 725424 w 725424"/>
                <a:gd name="connsiteY30" fmla="*/ 0 h 2279904"/>
                <a:gd name="connsiteX31" fmla="*/ 660273 w 725424"/>
                <a:gd name="connsiteY31" fmla="*/ 360807 h 2279904"/>
                <a:gd name="connsiteX32" fmla="*/ 603504 w 725424"/>
                <a:gd name="connsiteY32"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9798 w 725424"/>
                <a:gd name="connsiteY25" fmla="*/ 2204847 h 2279904"/>
                <a:gd name="connsiteX26" fmla="*/ 652272 w 725424"/>
                <a:gd name="connsiteY26" fmla="*/ 2279904 h 2279904"/>
                <a:gd name="connsiteX27" fmla="*/ 335280 w 725424"/>
                <a:gd name="connsiteY27" fmla="*/ 2249424 h 2279904"/>
                <a:gd name="connsiteX28" fmla="*/ 0 w 725424"/>
                <a:gd name="connsiteY28" fmla="*/ 1493520 h 2279904"/>
                <a:gd name="connsiteX29" fmla="*/ 146304 w 725424"/>
                <a:gd name="connsiteY29" fmla="*/ 420624 h 2279904"/>
                <a:gd name="connsiteX30" fmla="*/ 304800 w 725424"/>
                <a:gd name="connsiteY30" fmla="*/ 18288 h 2279904"/>
                <a:gd name="connsiteX31" fmla="*/ 725424 w 725424"/>
                <a:gd name="connsiteY31" fmla="*/ 0 h 2279904"/>
                <a:gd name="connsiteX32" fmla="*/ 660273 w 725424"/>
                <a:gd name="connsiteY32" fmla="*/ 360807 h 2279904"/>
                <a:gd name="connsiteX33" fmla="*/ 603504 w 725424"/>
                <a:gd name="connsiteY3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2178 w 725424"/>
                <a:gd name="connsiteY25" fmla="*/ 2151507 h 2279904"/>
                <a:gd name="connsiteX26" fmla="*/ 669798 w 725424"/>
                <a:gd name="connsiteY26" fmla="*/ 2204847 h 2279904"/>
                <a:gd name="connsiteX27" fmla="*/ 652272 w 725424"/>
                <a:gd name="connsiteY27" fmla="*/ 2279904 h 2279904"/>
                <a:gd name="connsiteX28" fmla="*/ 335280 w 725424"/>
                <a:gd name="connsiteY28" fmla="*/ 2249424 h 2279904"/>
                <a:gd name="connsiteX29" fmla="*/ 0 w 725424"/>
                <a:gd name="connsiteY29" fmla="*/ 1493520 h 2279904"/>
                <a:gd name="connsiteX30" fmla="*/ 146304 w 725424"/>
                <a:gd name="connsiteY30" fmla="*/ 420624 h 2279904"/>
                <a:gd name="connsiteX31" fmla="*/ 304800 w 725424"/>
                <a:gd name="connsiteY31" fmla="*/ 18288 h 2279904"/>
                <a:gd name="connsiteX32" fmla="*/ 725424 w 725424"/>
                <a:gd name="connsiteY32" fmla="*/ 0 h 2279904"/>
                <a:gd name="connsiteX33" fmla="*/ 660273 w 725424"/>
                <a:gd name="connsiteY33" fmla="*/ 360807 h 2279904"/>
                <a:gd name="connsiteX34" fmla="*/ 603504 w 725424"/>
                <a:gd name="connsiteY34"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2178 w 725424"/>
                <a:gd name="connsiteY25" fmla="*/ 2151507 h 2279904"/>
                <a:gd name="connsiteX26" fmla="*/ 669798 w 725424"/>
                <a:gd name="connsiteY26" fmla="*/ 2204847 h 2279904"/>
                <a:gd name="connsiteX27" fmla="*/ 664083 w 725424"/>
                <a:gd name="connsiteY27" fmla="*/ 2254377 h 2279904"/>
                <a:gd name="connsiteX28" fmla="*/ 652272 w 725424"/>
                <a:gd name="connsiteY28" fmla="*/ 2279904 h 2279904"/>
                <a:gd name="connsiteX29" fmla="*/ 335280 w 725424"/>
                <a:gd name="connsiteY29" fmla="*/ 2249424 h 2279904"/>
                <a:gd name="connsiteX30" fmla="*/ 0 w 725424"/>
                <a:gd name="connsiteY30" fmla="*/ 1493520 h 2279904"/>
                <a:gd name="connsiteX31" fmla="*/ 146304 w 725424"/>
                <a:gd name="connsiteY31" fmla="*/ 420624 h 2279904"/>
                <a:gd name="connsiteX32" fmla="*/ 304800 w 725424"/>
                <a:gd name="connsiteY32" fmla="*/ 18288 h 2279904"/>
                <a:gd name="connsiteX33" fmla="*/ 725424 w 725424"/>
                <a:gd name="connsiteY33" fmla="*/ 0 h 2279904"/>
                <a:gd name="connsiteX34" fmla="*/ 660273 w 725424"/>
                <a:gd name="connsiteY34" fmla="*/ 360807 h 2279904"/>
                <a:gd name="connsiteX35" fmla="*/ 603504 w 725424"/>
                <a:gd name="connsiteY35" fmla="*/ 412242 h 2279904"/>
                <a:gd name="connsiteX0" fmla="*/ 603504 w 725424"/>
                <a:gd name="connsiteY0" fmla="*/ 412242 h 2300859"/>
                <a:gd name="connsiteX1" fmla="*/ 566928 w 725424"/>
                <a:gd name="connsiteY1" fmla="*/ 505968 h 2300859"/>
                <a:gd name="connsiteX2" fmla="*/ 566928 w 725424"/>
                <a:gd name="connsiteY2" fmla="*/ 652272 h 2300859"/>
                <a:gd name="connsiteX3" fmla="*/ 542544 w 725424"/>
                <a:gd name="connsiteY3" fmla="*/ 780288 h 2300859"/>
                <a:gd name="connsiteX4" fmla="*/ 525018 w 725424"/>
                <a:gd name="connsiteY4" fmla="*/ 894969 h 2300859"/>
                <a:gd name="connsiteX5" fmla="*/ 451104 w 725424"/>
                <a:gd name="connsiteY5" fmla="*/ 877824 h 2300859"/>
                <a:gd name="connsiteX6" fmla="*/ 433578 w 725424"/>
                <a:gd name="connsiteY6" fmla="*/ 911352 h 2300859"/>
                <a:gd name="connsiteX7" fmla="*/ 457200 w 725424"/>
                <a:gd name="connsiteY7" fmla="*/ 950976 h 2300859"/>
                <a:gd name="connsiteX8" fmla="*/ 488061 w 725424"/>
                <a:gd name="connsiteY8" fmla="*/ 1060704 h 2300859"/>
                <a:gd name="connsiteX9" fmla="*/ 471678 w 725424"/>
                <a:gd name="connsiteY9" fmla="*/ 1143762 h 2300859"/>
                <a:gd name="connsiteX10" fmla="*/ 469773 w 725424"/>
                <a:gd name="connsiteY10" fmla="*/ 1178052 h 2300859"/>
                <a:gd name="connsiteX11" fmla="*/ 451104 w 725424"/>
                <a:gd name="connsiteY11" fmla="*/ 1280160 h 2300859"/>
                <a:gd name="connsiteX12" fmla="*/ 456819 w 725424"/>
                <a:gd name="connsiteY12" fmla="*/ 1272540 h 2300859"/>
                <a:gd name="connsiteX13" fmla="*/ 486918 w 725424"/>
                <a:gd name="connsiteY13" fmla="*/ 1328547 h 2300859"/>
                <a:gd name="connsiteX14" fmla="*/ 568833 w 725424"/>
                <a:gd name="connsiteY14" fmla="*/ 1352169 h 2300859"/>
                <a:gd name="connsiteX15" fmla="*/ 601218 w 725424"/>
                <a:gd name="connsiteY15" fmla="*/ 1345692 h 2300859"/>
                <a:gd name="connsiteX16" fmla="*/ 635508 w 725424"/>
                <a:gd name="connsiteY16" fmla="*/ 1338072 h 2300859"/>
                <a:gd name="connsiteX17" fmla="*/ 658368 w 725424"/>
                <a:gd name="connsiteY17" fmla="*/ 1357122 h 2300859"/>
                <a:gd name="connsiteX18" fmla="*/ 639318 w 725424"/>
                <a:gd name="connsiteY18" fmla="*/ 1400937 h 2300859"/>
                <a:gd name="connsiteX19" fmla="*/ 627888 w 725424"/>
                <a:gd name="connsiteY19" fmla="*/ 1453134 h 2300859"/>
                <a:gd name="connsiteX20" fmla="*/ 603885 w 725424"/>
                <a:gd name="connsiteY20" fmla="*/ 1540764 h 2300859"/>
                <a:gd name="connsiteX21" fmla="*/ 580263 w 725424"/>
                <a:gd name="connsiteY21" fmla="*/ 1608582 h 2300859"/>
                <a:gd name="connsiteX22" fmla="*/ 560832 w 725424"/>
                <a:gd name="connsiteY22" fmla="*/ 1719072 h 2300859"/>
                <a:gd name="connsiteX23" fmla="*/ 603504 w 725424"/>
                <a:gd name="connsiteY23" fmla="*/ 1932432 h 2300859"/>
                <a:gd name="connsiteX24" fmla="*/ 676656 w 725424"/>
                <a:gd name="connsiteY24" fmla="*/ 2133600 h 2300859"/>
                <a:gd name="connsiteX25" fmla="*/ 662178 w 725424"/>
                <a:gd name="connsiteY25" fmla="*/ 2151507 h 2300859"/>
                <a:gd name="connsiteX26" fmla="*/ 669798 w 725424"/>
                <a:gd name="connsiteY26" fmla="*/ 2204847 h 2300859"/>
                <a:gd name="connsiteX27" fmla="*/ 664083 w 725424"/>
                <a:gd name="connsiteY27" fmla="*/ 2254377 h 2300859"/>
                <a:gd name="connsiteX28" fmla="*/ 652272 w 725424"/>
                <a:gd name="connsiteY28" fmla="*/ 2279904 h 2300859"/>
                <a:gd name="connsiteX29" fmla="*/ 337185 w 725424"/>
                <a:gd name="connsiteY29" fmla="*/ 2300859 h 2300859"/>
                <a:gd name="connsiteX30" fmla="*/ 0 w 725424"/>
                <a:gd name="connsiteY30" fmla="*/ 1493520 h 2300859"/>
                <a:gd name="connsiteX31" fmla="*/ 146304 w 725424"/>
                <a:gd name="connsiteY31" fmla="*/ 420624 h 2300859"/>
                <a:gd name="connsiteX32" fmla="*/ 304800 w 725424"/>
                <a:gd name="connsiteY32" fmla="*/ 18288 h 2300859"/>
                <a:gd name="connsiteX33" fmla="*/ 725424 w 725424"/>
                <a:gd name="connsiteY33" fmla="*/ 0 h 2300859"/>
                <a:gd name="connsiteX34" fmla="*/ 660273 w 725424"/>
                <a:gd name="connsiteY34" fmla="*/ 360807 h 2300859"/>
                <a:gd name="connsiteX35" fmla="*/ 603504 w 725424"/>
                <a:gd name="connsiteY35" fmla="*/ 412242 h 230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25424" h="2300859">
                  <a:moveTo>
                    <a:pt x="603504" y="412242"/>
                  </a:moveTo>
                  <a:lnTo>
                    <a:pt x="566928" y="505968"/>
                  </a:lnTo>
                  <a:lnTo>
                    <a:pt x="566928" y="652272"/>
                  </a:lnTo>
                  <a:lnTo>
                    <a:pt x="542544" y="780288"/>
                  </a:lnTo>
                  <a:lnTo>
                    <a:pt x="525018" y="894969"/>
                  </a:lnTo>
                  <a:lnTo>
                    <a:pt x="451104" y="877824"/>
                  </a:lnTo>
                  <a:cubicBezTo>
                    <a:pt x="450342" y="889000"/>
                    <a:pt x="434340" y="900176"/>
                    <a:pt x="433578" y="911352"/>
                  </a:cubicBezTo>
                  <a:lnTo>
                    <a:pt x="457200" y="950976"/>
                  </a:lnTo>
                  <a:lnTo>
                    <a:pt x="488061" y="1060704"/>
                  </a:lnTo>
                  <a:cubicBezTo>
                    <a:pt x="481965" y="1087755"/>
                    <a:pt x="477774" y="1116711"/>
                    <a:pt x="471678" y="1143762"/>
                  </a:cubicBezTo>
                  <a:cubicBezTo>
                    <a:pt x="469138" y="1152652"/>
                    <a:pt x="472313" y="1169162"/>
                    <a:pt x="469773" y="1178052"/>
                  </a:cubicBezTo>
                  <a:cubicBezTo>
                    <a:pt x="463550" y="1212088"/>
                    <a:pt x="453263" y="1264412"/>
                    <a:pt x="451104" y="1280160"/>
                  </a:cubicBezTo>
                  <a:cubicBezTo>
                    <a:pt x="448945" y="1295908"/>
                    <a:pt x="454914" y="1275080"/>
                    <a:pt x="456819" y="1272540"/>
                  </a:cubicBezTo>
                  <a:cubicBezTo>
                    <a:pt x="462788" y="1280604"/>
                    <a:pt x="473075" y="1319403"/>
                    <a:pt x="486918" y="1328547"/>
                  </a:cubicBezTo>
                  <a:lnTo>
                    <a:pt x="568833" y="1352169"/>
                  </a:lnTo>
                  <a:cubicBezTo>
                    <a:pt x="588835" y="1355661"/>
                    <a:pt x="589153" y="1347089"/>
                    <a:pt x="601218" y="1345692"/>
                  </a:cubicBezTo>
                  <a:cubicBezTo>
                    <a:pt x="613283" y="1344295"/>
                    <a:pt x="626935" y="1336802"/>
                    <a:pt x="635508" y="1338072"/>
                  </a:cubicBezTo>
                  <a:cubicBezTo>
                    <a:pt x="648208" y="1338897"/>
                    <a:pt x="661861" y="1339850"/>
                    <a:pt x="658368" y="1357122"/>
                  </a:cubicBezTo>
                  <a:cubicBezTo>
                    <a:pt x="658368" y="1365694"/>
                    <a:pt x="644398" y="1384935"/>
                    <a:pt x="639318" y="1400937"/>
                  </a:cubicBezTo>
                  <a:cubicBezTo>
                    <a:pt x="634238" y="1416939"/>
                    <a:pt x="633159" y="1427607"/>
                    <a:pt x="627888" y="1453134"/>
                  </a:cubicBezTo>
                  <a:lnTo>
                    <a:pt x="603885" y="1540764"/>
                  </a:lnTo>
                  <a:cubicBezTo>
                    <a:pt x="596646" y="1569720"/>
                    <a:pt x="587502" y="1579626"/>
                    <a:pt x="580263" y="1608582"/>
                  </a:cubicBezTo>
                  <a:lnTo>
                    <a:pt x="560832" y="1719072"/>
                  </a:lnTo>
                  <a:lnTo>
                    <a:pt x="603504" y="1932432"/>
                  </a:lnTo>
                  <a:lnTo>
                    <a:pt x="676656" y="2133600"/>
                  </a:lnTo>
                  <a:cubicBezTo>
                    <a:pt x="687705" y="2170112"/>
                    <a:pt x="663321" y="2139633"/>
                    <a:pt x="662178" y="2151507"/>
                  </a:cubicBezTo>
                  <a:cubicBezTo>
                    <a:pt x="661035" y="2163382"/>
                    <a:pt x="671068" y="2188337"/>
                    <a:pt x="669798" y="2204847"/>
                  </a:cubicBezTo>
                  <a:cubicBezTo>
                    <a:pt x="664718" y="2220087"/>
                    <a:pt x="669163" y="2239137"/>
                    <a:pt x="664083" y="2254377"/>
                  </a:cubicBezTo>
                  <a:lnTo>
                    <a:pt x="652272" y="2279904"/>
                  </a:lnTo>
                  <a:lnTo>
                    <a:pt x="337185" y="2300859"/>
                  </a:lnTo>
                  <a:lnTo>
                    <a:pt x="0" y="1493520"/>
                  </a:lnTo>
                  <a:lnTo>
                    <a:pt x="146304" y="420624"/>
                  </a:lnTo>
                  <a:lnTo>
                    <a:pt x="304800" y="18288"/>
                  </a:lnTo>
                  <a:lnTo>
                    <a:pt x="725424" y="0"/>
                  </a:lnTo>
                  <a:cubicBezTo>
                    <a:pt x="692277" y="105664"/>
                    <a:pt x="693420" y="255143"/>
                    <a:pt x="660273" y="360807"/>
                  </a:cubicBezTo>
                  <a:lnTo>
                    <a:pt x="603504" y="41224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05008978"/>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4fcea488c_0_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dirty="0"/>
              <a:t>Chuyên đề 1</a:t>
            </a:r>
            <a:endParaRPr dirty="0"/>
          </a:p>
        </p:txBody>
      </p:sp>
      <p:sp>
        <p:nvSpPr>
          <p:cNvPr id="155" name="Google Shape;155;g114fcea488c_0_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a:buFont typeface="Wingdings" pitchFamily="2" charset="2"/>
              <a:buChar char="þ"/>
            </a:pPr>
            <a:r>
              <a:rPr lang="en-US" dirty="0"/>
              <a:t>Hoàn thiện Tổ chức mã DAO và Controller </a:t>
            </a:r>
            <a:endParaRPr lang="vi-VN" dirty="0"/>
          </a:p>
          <a:p>
            <a:pPr marL="0" lvl="0" indent="0" algn="l" rtl="0">
              <a:spcBef>
                <a:spcPts val="0"/>
              </a:spcBef>
              <a:spcAft>
                <a:spcPts val="0"/>
              </a:spcAft>
              <a:buSzPts val="3000"/>
              <a:buNone/>
            </a:pPr>
            <a:endParaRPr sz="3000" dirty="0"/>
          </a:p>
        </p:txBody>
      </p:sp>
      <p:pic>
        <p:nvPicPr>
          <p:cNvPr id="3" name="Picture 2">
            <a:extLst>
              <a:ext uri="{FF2B5EF4-FFF2-40B4-BE49-F238E27FC236}">
                <a16:creationId xmlns:a16="http://schemas.microsoft.com/office/drawing/2014/main" id="{7EF79EDF-ABA3-D17C-E67C-69CB2BF855A4}"/>
              </a:ext>
            </a:extLst>
          </p:cNvPr>
          <p:cNvPicPr>
            <a:picLocks noChangeAspect="1"/>
          </p:cNvPicPr>
          <p:nvPr/>
        </p:nvPicPr>
        <p:blipFill>
          <a:blip r:embed="rId3"/>
          <a:stretch>
            <a:fillRect/>
          </a:stretch>
        </p:blipFill>
        <p:spPr>
          <a:xfrm>
            <a:off x="1814512" y="2065938"/>
            <a:ext cx="8562975" cy="4533900"/>
          </a:xfrm>
          <a:prstGeom prst="rect">
            <a:avLst/>
          </a:prstGeom>
        </p:spPr>
      </p:pic>
    </p:spTree>
    <p:extLst>
      <p:ext uri="{BB962C8B-B14F-4D97-AF65-F5344CB8AC3E}">
        <p14:creationId xmlns:p14="http://schemas.microsoft.com/office/powerpoint/2010/main" val="3191675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4fcea488c_0_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dirty="0"/>
              <a:t>Chuyên </a:t>
            </a:r>
            <a:r>
              <a:rPr lang="en-US"/>
              <a:t>đề 2</a:t>
            </a:r>
            <a:endParaRPr dirty="0"/>
          </a:p>
        </p:txBody>
      </p:sp>
      <p:sp>
        <p:nvSpPr>
          <p:cNvPr id="155" name="Google Shape;155;g114fcea488c_0_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a:buFont typeface="Wingdings" pitchFamily="2" charset="2"/>
              <a:buChar char="þ"/>
            </a:pPr>
            <a:r>
              <a:rPr lang="en-US" sz="3000" dirty="0"/>
              <a:t>Hoàn thành mã nguồn quản lý học viên</a:t>
            </a:r>
            <a:endParaRPr sz="3000" dirty="0"/>
          </a:p>
        </p:txBody>
      </p:sp>
    </p:spTree>
    <p:extLst>
      <p:ext uri="{BB962C8B-B14F-4D97-AF65-F5344CB8AC3E}">
        <p14:creationId xmlns:p14="http://schemas.microsoft.com/office/powerpoint/2010/main" val="1849961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3084" y="4406901"/>
            <a:ext cx="10771716" cy="1362075"/>
          </a:xfrm>
        </p:spPr>
        <p:txBody>
          <a:bodyPr>
            <a:normAutofit fontScale="90000"/>
          </a:bodyPr>
          <a:lstStyle/>
          <a:p>
            <a:r>
              <a:rPr lang="en-US" dirty="0"/>
              <a:t>Phần 2</a:t>
            </a:r>
            <a:br>
              <a:rPr lang="en-US" dirty="0"/>
            </a:br>
            <a:r>
              <a:rPr lang="en-US" dirty="0"/>
              <a:t>Báo cáo thống kê </a:t>
            </a:r>
            <a:br>
              <a:rPr lang="en-US" dirty="0"/>
            </a:br>
            <a:endParaRPr lang="en-US" dirty="0"/>
          </a:p>
        </p:txBody>
      </p:sp>
    </p:spTree>
    <p:extLst>
      <p:ext uri="{BB962C8B-B14F-4D97-AF65-F5344CB8AC3E}">
        <p14:creationId xmlns:p14="http://schemas.microsoft.com/office/powerpoint/2010/main" val="1148205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p:nvPr/>
        </p:nvSpPr>
        <p:spPr>
          <a:xfrm>
            <a:off x="3919557" y="2967335"/>
            <a:ext cx="6128024"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small" spc="0" normalizeH="0" baseline="0" noProof="0">
                <a:ln>
                  <a:noFill/>
                </a:ln>
                <a:solidFill>
                  <a:srgbClr val="FFA15D"/>
                </a:solidFill>
                <a:effectLst/>
                <a:uLnTx/>
                <a:uFillTx/>
                <a:latin typeface="Calibri"/>
                <a:ea typeface="Calibri"/>
                <a:cs typeface="Calibri"/>
                <a:sym typeface="Calibri"/>
              </a:rPr>
              <a:t>Review bài học online</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cxnSp>
        <p:nvCxnSpPr>
          <p:cNvPr id="129" name="Google Shape;129;p3"/>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30" name="Google Shape;130;p3"/>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extLst>
      <p:ext uri="{BB962C8B-B14F-4D97-AF65-F5344CB8AC3E}">
        <p14:creationId xmlns:p14="http://schemas.microsoft.com/office/powerpoint/2010/main" val="3749753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10183220" y="1066800"/>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Nhắc lại các lý thuyết chính trong bài online</a:t>
            </a:r>
          </a:p>
        </p:txBody>
      </p:sp>
      <p:sp>
        <p:nvSpPr>
          <p:cNvPr id="3" name="Content Placeholder 2"/>
          <p:cNvSpPr>
            <a:spLocks noGrp="1"/>
          </p:cNvSpPr>
          <p:nvPr>
            <p:ph idx="1"/>
          </p:nvPr>
        </p:nvSpPr>
        <p:spPr>
          <a:xfrm>
            <a:off x="609600" y="1066800"/>
            <a:ext cx="10591800" cy="5562600"/>
          </a:xfrm>
        </p:spPr>
        <p:txBody>
          <a:bodyPr>
            <a:normAutofit/>
          </a:bodyPr>
          <a:lstStyle/>
          <a:p>
            <a:r>
              <a:rPr lang="en-US" dirty="0"/>
              <a:t>Vai trò chức năng báo cáo thống kê trong dự án phần mềm</a:t>
            </a:r>
          </a:p>
          <a:p>
            <a:r>
              <a:rPr lang="en-US" dirty="0"/>
              <a:t>Phân </a:t>
            </a:r>
            <a:r>
              <a:rPr lang="en-US" dirty="0" err="1"/>
              <a:t>loại</a:t>
            </a:r>
            <a:r>
              <a:rPr lang="en-US" dirty="0"/>
              <a:t> báo cáo, thống kê</a:t>
            </a:r>
          </a:p>
        </p:txBody>
      </p:sp>
    </p:spTree>
    <p:extLst>
      <p:ext uri="{BB962C8B-B14F-4D97-AF65-F5344CB8AC3E}">
        <p14:creationId xmlns:p14="http://schemas.microsoft.com/office/powerpoint/2010/main" val="340608399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10183220" y="1066800"/>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Nhắc lại các lý thuyết chính trong bài online</a:t>
            </a:r>
          </a:p>
        </p:txBody>
      </p:sp>
      <p:sp>
        <p:nvSpPr>
          <p:cNvPr id="3" name="Content Placeholder 2"/>
          <p:cNvSpPr>
            <a:spLocks noGrp="1"/>
          </p:cNvSpPr>
          <p:nvPr>
            <p:ph idx="1"/>
          </p:nvPr>
        </p:nvSpPr>
        <p:spPr>
          <a:xfrm>
            <a:off x="609600" y="1066800"/>
            <a:ext cx="10591800" cy="5562600"/>
          </a:xfrm>
        </p:spPr>
        <p:txBody>
          <a:bodyPr>
            <a:normAutofit/>
          </a:bodyPr>
          <a:lstStyle/>
          <a:p>
            <a:r>
              <a:rPr lang="en-US" dirty="0"/>
              <a:t>Phân tích Mô hình ứng dụng thống kê</a:t>
            </a:r>
          </a:p>
        </p:txBody>
      </p:sp>
      <p:pic>
        <p:nvPicPr>
          <p:cNvPr id="6" name="Picture 5">
            <a:extLst>
              <a:ext uri="{FF2B5EF4-FFF2-40B4-BE49-F238E27FC236}">
                <a16:creationId xmlns:a16="http://schemas.microsoft.com/office/drawing/2014/main" id="{7E5F5771-9680-FA2C-B1D2-3B5F58CF09E6}"/>
              </a:ext>
            </a:extLst>
          </p:cNvPr>
          <p:cNvPicPr>
            <a:picLocks noChangeAspect="1"/>
          </p:cNvPicPr>
          <p:nvPr/>
        </p:nvPicPr>
        <p:blipFill>
          <a:blip r:embed="rId3"/>
          <a:stretch>
            <a:fillRect/>
          </a:stretch>
        </p:blipFill>
        <p:spPr>
          <a:xfrm>
            <a:off x="1447800" y="1838325"/>
            <a:ext cx="8677275" cy="4486275"/>
          </a:xfrm>
          <a:prstGeom prst="rect">
            <a:avLst/>
          </a:prstGeom>
        </p:spPr>
      </p:pic>
    </p:spTree>
    <p:extLst>
      <p:ext uri="{BB962C8B-B14F-4D97-AF65-F5344CB8AC3E}">
        <p14:creationId xmlns:p14="http://schemas.microsoft.com/office/powerpoint/2010/main" val="812243033"/>
      </p:ext>
    </p:extLst>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onlinecontinuingeducationhelp.com/images/dreamstime_1882741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018049" y="3068178"/>
            <a:ext cx="5649950" cy="378982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220" name="Slide Number Placeholder 4"/>
          <p:cNvSpPr>
            <a:spLocks noGrp="1"/>
          </p:cNvSpPr>
          <p:nvPr>
            <p:ph type="sldNum" sz="quarter" idx="4294967295"/>
          </p:nvPr>
        </p:nvSpPr>
        <p:spPr bwMode="auto">
          <a:xfrm>
            <a:off x="76200" y="6172201"/>
            <a:ext cx="2133600" cy="365125"/>
          </a:xfrm>
          <a:prstGeom prst="rect">
            <a:avLst/>
          </a:prstGeom>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1F0E36-1396-4AD9-A966-CD40C11627C1}" type="slidenum">
              <a:rPr kumimoji="0" lang="en-US" sz="2000" b="0" i="0" u="none" strike="noStrike" kern="1200" cap="none" spc="0" normalizeH="0" baseline="0" noProof="0">
                <a:ln>
                  <a:noFill/>
                </a:ln>
                <a:solidFill>
                  <a:prstClr val="white"/>
                </a:solidFill>
                <a:effectLst/>
                <a:uLnTx/>
                <a:uFillTx/>
                <a:latin typeface="Arial" pitchFamily="34" charset="0"/>
                <a:ea typeface="Roboto Lt"/>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2000" b="0" i="0" u="none" strike="noStrike" kern="1200" cap="none" spc="0" normalizeH="0" baseline="0" noProof="0">
              <a:ln>
                <a:noFill/>
              </a:ln>
              <a:solidFill>
                <a:prstClr val="white"/>
              </a:solidFill>
              <a:effectLst/>
              <a:uLnTx/>
              <a:uFillTx/>
              <a:latin typeface="Arial" pitchFamily="34" charset="0"/>
              <a:ea typeface="Roboto Lt"/>
              <a:cs typeface="+mn-cs"/>
            </a:endParaRPr>
          </a:p>
        </p:txBody>
      </p:sp>
      <p:sp>
        <p:nvSpPr>
          <p:cNvPr id="7" name="Pentagon 6"/>
          <p:cNvSpPr/>
          <p:nvPr/>
        </p:nvSpPr>
        <p:spPr>
          <a:xfrm>
            <a:off x="1524000" y="1066800"/>
            <a:ext cx="7924800" cy="17272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itle 1"/>
          <p:cNvSpPr>
            <a:spLocks noGrp="1"/>
          </p:cNvSpPr>
          <p:nvPr>
            <p:ph type="title"/>
          </p:nvPr>
        </p:nvSpPr>
        <p:spPr>
          <a:xfrm>
            <a:off x="1815662" y="1524000"/>
            <a:ext cx="6642538" cy="914400"/>
          </a:xfrm>
        </p:spPr>
        <p:txBody>
          <a:bodyPr>
            <a:noAutofit/>
          </a:bodyPr>
          <a:lstStyle/>
          <a:p>
            <a:pPr algn="l"/>
            <a:r>
              <a:rPr lang="en-US" sz="4000" b="1" dirty="0" err="1">
                <a:effectLst>
                  <a:outerShdw blurRad="38100" dist="38100" dir="2700000" algn="tl">
                    <a:srgbClr val="000000">
                      <a:alpha val="43137"/>
                    </a:srgbClr>
                  </a:outerShdw>
                </a:effectLst>
                <a:ea typeface="Roboto Lt"/>
                <a:cs typeface="Roboto Lt"/>
              </a:rPr>
              <a:t>Thảo</a:t>
            </a:r>
            <a:r>
              <a:rPr lang="en-US" sz="4000" b="1" dirty="0">
                <a:effectLst>
                  <a:outerShdw blurRad="38100" dist="38100" dir="2700000" algn="tl">
                    <a:srgbClr val="000000">
                      <a:alpha val="43137"/>
                    </a:srgbClr>
                  </a:outerShdw>
                </a:effectLst>
                <a:ea typeface="Roboto Lt"/>
                <a:cs typeface="Roboto Lt"/>
              </a:rPr>
              <a:t> </a:t>
            </a:r>
            <a:r>
              <a:rPr lang="en-US" sz="4000" b="1" dirty="0" err="1">
                <a:effectLst>
                  <a:outerShdw blurRad="38100" dist="38100" dir="2700000" algn="tl">
                    <a:srgbClr val="000000">
                      <a:alpha val="43137"/>
                    </a:srgbClr>
                  </a:outerShdw>
                </a:effectLst>
                <a:ea typeface="Roboto Lt"/>
                <a:cs typeface="Roboto Lt"/>
              </a:rPr>
              <a:t>luận</a:t>
            </a:r>
            <a:endParaRPr lang="en-US" sz="4000" b="1" dirty="0">
              <a:effectLst>
                <a:outerShdw blurRad="38100" dist="38100" dir="2700000" algn="tl">
                  <a:srgbClr val="000000">
                    <a:alpha val="43137"/>
                  </a:srgbClr>
                </a:outerShdw>
              </a:effectLst>
              <a:ea typeface="Roboto Lt"/>
              <a:cs typeface="Roboto Lt"/>
            </a:endParaRPr>
          </a:p>
        </p:txBody>
      </p:sp>
    </p:spTree>
    <p:extLst>
      <p:ext uri="{BB962C8B-B14F-4D97-AF65-F5344CB8AC3E}">
        <p14:creationId xmlns:p14="http://schemas.microsoft.com/office/powerpoint/2010/main" val="14397994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524000" y="3853740"/>
            <a:ext cx="8763000" cy="224226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0242" name="Picture 2" descr="http://themyndset.com/wp-content/uploads/2012/04/time-running-clock-Fotolia_11803550_Subscription_XL.jpg"/>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ackgroundRemoval t="6294" b="100000" l="0" r="100000"/>
                    </a14:imgEffect>
                  </a14:imgLayer>
                </a14:imgProps>
              </a:ext>
              <a:ext uri="{28A0092B-C50C-407E-A947-70E740481C1C}">
                <a14:useLocalDpi xmlns:a14="http://schemas.microsoft.com/office/drawing/2010/main"/>
              </a:ext>
            </a:extLst>
          </a:blip>
          <a:srcRect/>
          <a:stretch/>
        </p:blipFill>
        <p:spPr bwMode="auto">
          <a:xfrm>
            <a:off x="1828802" y="278476"/>
            <a:ext cx="2514599" cy="459222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3"/>
          <p:cNvSpPr>
            <a:spLocks noGrp="1"/>
          </p:cNvSpPr>
          <p:nvPr>
            <p:ph idx="4294967295"/>
          </p:nvPr>
        </p:nvSpPr>
        <p:spPr>
          <a:xfrm>
            <a:off x="4301064" y="4698999"/>
            <a:ext cx="2969660" cy="609600"/>
          </a:xfrm>
          <a:prstGeom prst="rect">
            <a:avLst/>
          </a:prstGeom>
        </p:spPr>
        <p:txBody>
          <a:bodyPr>
            <a:noAutofit/>
          </a:bodyPr>
          <a:lstStyle/>
          <a:p>
            <a:pPr marL="0" indent="0" algn="ctr">
              <a:buNone/>
            </a:pPr>
            <a:r>
              <a:rPr lang="en-US" sz="3600" b="1" cap="small" dirty="0" err="1">
                <a:solidFill>
                  <a:schemeClr val="bg1"/>
                </a:solidFill>
              </a:rPr>
              <a:t>Điểm</a:t>
            </a:r>
            <a:r>
              <a:rPr lang="en-US" sz="3600" b="1" cap="small" dirty="0">
                <a:solidFill>
                  <a:schemeClr val="bg1"/>
                </a:solidFill>
              </a:rPr>
              <a:t> </a:t>
            </a:r>
            <a:r>
              <a:rPr lang="en-US" sz="3600" b="1" cap="small" dirty="0" err="1">
                <a:solidFill>
                  <a:schemeClr val="bg1"/>
                </a:solidFill>
              </a:rPr>
              <a:t>danh</a:t>
            </a:r>
            <a:endParaRPr lang="en-US" sz="3600" b="1" cap="small" dirty="0">
              <a:solidFill>
                <a:schemeClr val="bg1"/>
              </a:solidFill>
            </a:endParaRPr>
          </a:p>
        </p:txBody>
      </p:sp>
      <p:pic>
        <p:nvPicPr>
          <p:cNvPr id="2050" name="Picture 2" descr="http://newperspectivesradioshow.files.wordpress.com/2011/03/clock.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800600" y="304800"/>
            <a:ext cx="2362200" cy="2269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119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Câu hỏi - sinh viên trả lời</a:t>
            </a:r>
            <a:endParaRPr lang="en-US" dirty="0"/>
          </a:p>
        </p:txBody>
      </p:sp>
      <p:sp>
        <p:nvSpPr>
          <p:cNvPr id="4" name="Content Placeholder 3"/>
          <p:cNvSpPr>
            <a:spLocks noGrp="1"/>
          </p:cNvSpPr>
          <p:nvPr>
            <p:ph idx="1"/>
          </p:nvPr>
        </p:nvSpPr>
        <p:spPr/>
        <p:txBody>
          <a:bodyPr>
            <a:normAutofit/>
          </a:bodyPr>
          <a:lstStyle/>
          <a:p>
            <a:r>
              <a:rPr lang="vi-VN" dirty="0"/>
              <a:t>Phương thức getLuongNguoiHoc() của ThongKeDAO gọi thủ tục lưu sp_LuongNguoiHoc() để truy vấn lượng người học từng năm. Hãy hoàn thiện phương thức này</a:t>
            </a:r>
            <a:r>
              <a:rPr lang="en-US" dirty="0"/>
              <a:t> và giải thích ý nghĩa từng câu </a:t>
            </a:r>
            <a:r>
              <a:rPr lang="en-US" dirty="0" err="1"/>
              <a:t>lệnh</a:t>
            </a:r>
            <a:endParaRPr lang="en-US" dirty="0"/>
          </a:p>
          <a:p>
            <a:pPr marL="0" indent="0">
              <a:buNone/>
            </a:pPr>
            <a:r>
              <a:rPr lang="en-US" dirty="0"/>
              <a:t>public List&lt;Object[]&gt; </a:t>
            </a:r>
            <a:r>
              <a:rPr lang="en-US" dirty="0" err="1"/>
              <a:t>getLuongNguoiHoc</a:t>
            </a:r>
            <a:r>
              <a:rPr lang="en-US" dirty="0"/>
              <a:t>(){</a:t>
            </a:r>
          </a:p>
          <a:p>
            <a:pPr marL="0" indent="0">
              <a:buNone/>
            </a:pPr>
            <a:r>
              <a:rPr lang="en-US" dirty="0"/>
              <a:t>        String </a:t>
            </a:r>
            <a:r>
              <a:rPr lang="en-US" dirty="0" err="1"/>
              <a:t>sql</a:t>
            </a:r>
            <a:r>
              <a:rPr lang="en-US" dirty="0"/>
              <a:t> = "{CALL </a:t>
            </a:r>
            <a:r>
              <a:rPr lang="en-US" dirty="0" err="1"/>
              <a:t>sp_LuongNguoiHoc</a:t>
            </a:r>
            <a:r>
              <a:rPr lang="en-US" dirty="0"/>
              <a:t>}";</a:t>
            </a:r>
          </a:p>
          <a:p>
            <a:pPr marL="0" indent="0">
              <a:buNone/>
            </a:pPr>
            <a:r>
              <a:rPr lang="en-US" dirty="0"/>
              <a:t>        String[] cols = {"[___]", "[___]", "</a:t>
            </a:r>
            <a:r>
              <a:rPr lang="en-US" dirty="0" err="1"/>
              <a:t>DauTien</a:t>
            </a:r>
            <a:r>
              <a:rPr lang="en-US" dirty="0"/>
              <a:t>", "</a:t>
            </a:r>
            <a:r>
              <a:rPr lang="en-US" dirty="0" err="1"/>
              <a:t>CuoiCung</a:t>
            </a:r>
            <a:r>
              <a:rPr lang="en-US" dirty="0"/>
              <a:t>"};</a:t>
            </a:r>
          </a:p>
          <a:p>
            <a:pPr marL="0" indent="0">
              <a:buNone/>
            </a:pPr>
            <a:r>
              <a:rPr lang="en-US" dirty="0"/>
              <a:t>        return </a:t>
            </a:r>
            <a:r>
              <a:rPr lang="en-US" dirty="0" err="1"/>
              <a:t>this.getListOfArray</a:t>
            </a:r>
            <a:r>
              <a:rPr lang="en-US" dirty="0"/>
              <a:t>(</a:t>
            </a:r>
            <a:r>
              <a:rPr lang="en-US" dirty="0" err="1"/>
              <a:t>sql</a:t>
            </a:r>
            <a:r>
              <a:rPr lang="en-US" dirty="0"/>
              <a:t>, cols);</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927304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Câu hỏi - sinh viên trả lời</a:t>
            </a:r>
            <a:endParaRPr lang="en-US" dirty="0"/>
          </a:p>
        </p:txBody>
      </p:sp>
      <p:sp>
        <p:nvSpPr>
          <p:cNvPr id="4" name="Content Placeholder 3"/>
          <p:cNvSpPr>
            <a:spLocks noGrp="1"/>
          </p:cNvSpPr>
          <p:nvPr>
            <p:ph idx="1"/>
          </p:nvPr>
        </p:nvSpPr>
        <p:spPr/>
        <p:txBody>
          <a:bodyPr>
            <a:normAutofit fontScale="92500" lnSpcReduction="10000"/>
          </a:bodyPr>
          <a:lstStyle/>
          <a:p>
            <a:r>
              <a:rPr lang="vi-VN" dirty="0"/>
              <a:t>Thủ tục lưu sp_LuongNguoiHoc() tổng hợp lượng người học đăng ký từng năm. Hãy hoàn thiện thủ tục này</a:t>
            </a:r>
            <a:r>
              <a:rPr lang="en-US" dirty="0"/>
              <a:t> và giải thích từng câu </a:t>
            </a:r>
            <a:r>
              <a:rPr lang="en-US" dirty="0" err="1"/>
              <a:t>lệnh</a:t>
            </a:r>
            <a:endParaRPr lang="vi-VN" dirty="0"/>
          </a:p>
          <a:p>
            <a:pPr marL="0" indent="0">
              <a:buNone/>
            </a:pPr>
            <a:r>
              <a:rPr lang="vi-VN" dirty="0"/>
              <a:t>CREATE PROC sp_LuongNguoiHoc</a:t>
            </a:r>
          </a:p>
          <a:p>
            <a:pPr marL="0" indent="0">
              <a:buNone/>
            </a:pPr>
            <a:r>
              <a:rPr lang="vi-VN" dirty="0"/>
              <a:t>AS BEGIN</a:t>
            </a:r>
          </a:p>
          <a:p>
            <a:pPr marL="0" indent="0">
              <a:buNone/>
            </a:pPr>
            <a:r>
              <a:rPr lang="vi-VN" dirty="0"/>
              <a:t> SELECT</a:t>
            </a:r>
          </a:p>
          <a:p>
            <a:pPr marL="0" indent="0">
              <a:buNone/>
            </a:pPr>
            <a:r>
              <a:rPr lang="vi-VN" dirty="0"/>
              <a:t>  YEAR(NgayDK) Nam,</a:t>
            </a:r>
          </a:p>
          <a:p>
            <a:pPr marL="0" indent="0">
              <a:buNone/>
            </a:pPr>
            <a:r>
              <a:rPr lang="vi-VN" dirty="0"/>
              <a:t>  COUNT(*) SoLuong,</a:t>
            </a:r>
          </a:p>
          <a:p>
            <a:pPr marL="0" indent="0">
              <a:buNone/>
            </a:pPr>
            <a:r>
              <a:rPr lang="vi-VN" dirty="0"/>
              <a:t>  MIN(NgayDK) DauTien,</a:t>
            </a:r>
          </a:p>
          <a:p>
            <a:pPr marL="0" indent="0">
              <a:buNone/>
            </a:pPr>
            <a:r>
              <a:rPr lang="vi-VN" dirty="0"/>
              <a:t>  MAX(NgayDK) CuoiCung</a:t>
            </a:r>
          </a:p>
          <a:p>
            <a:pPr marL="0" indent="0">
              <a:buNone/>
            </a:pPr>
            <a:r>
              <a:rPr lang="vi-VN" dirty="0"/>
              <a:t> FROM NguoiHoc</a:t>
            </a:r>
          </a:p>
          <a:p>
            <a:pPr marL="0" indent="0">
              <a:buNone/>
            </a:pPr>
            <a:r>
              <a:rPr lang="vi-VN" dirty="0"/>
              <a:t> [___] YEAR(NgayDK)</a:t>
            </a:r>
          </a:p>
          <a:p>
            <a:pPr marL="0" indent="0">
              <a:buNone/>
            </a:pPr>
            <a:r>
              <a:rPr lang="vi-VN" dirty="0"/>
              <a:t>END</a:t>
            </a:r>
            <a:endParaRPr lang="en-US" dirty="0"/>
          </a:p>
        </p:txBody>
      </p:sp>
    </p:spTree>
    <p:extLst>
      <p:ext uri="{BB962C8B-B14F-4D97-AF65-F5344CB8AC3E}">
        <p14:creationId xmlns:p14="http://schemas.microsoft.com/office/powerpoint/2010/main" val="3586037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onlinecontinuingeducationhelp.com/images/dreamstime_1882741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018049" y="3068178"/>
            <a:ext cx="5649950" cy="378982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Pentagon 5"/>
          <p:cNvSpPr/>
          <p:nvPr/>
        </p:nvSpPr>
        <p:spPr>
          <a:xfrm>
            <a:off x="1524000" y="1066800"/>
            <a:ext cx="7924800" cy="17272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20" name="Slide Number Placeholder 4"/>
          <p:cNvSpPr>
            <a:spLocks noGrp="1"/>
          </p:cNvSpPr>
          <p:nvPr>
            <p:ph type="sldNum" sz="quarter" idx="4294967295"/>
          </p:nvPr>
        </p:nvSpPr>
        <p:spPr bwMode="auto">
          <a:xfrm>
            <a:off x="76200" y="6172201"/>
            <a:ext cx="2133600" cy="365125"/>
          </a:xfrm>
          <a:prstGeom prst="rect">
            <a:avLst/>
          </a:prstGeom>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1F0E36-1396-4AD9-A966-CD40C11627C1}" type="slidenum">
              <a:rPr kumimoji="0" lang="en-US" sz="2000" b="0" i="0" u="none" strike="noStrike" kern="1200" cap="none" spc="0" normalizeH="0" baseline="0" noProof="0">
                <a:ln>
                  <a:noFill/>
                </a:ln>
                <a:solidFill>
                  <a:prstClr val="white"/>
                </a:solidFill>
                <a:effectLst/>
                <a:uLnTx/>
                <a:uFillTx/>
                <a:latin typeface="Arial" pitchFamily="34" charset="0"/>
                <a:ea typeface="Roboto Lt"/>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2000" b="0" i="0" u="none" strike="noStrike" kern="1200" cap="none" spc="0" normalizeH="0" baseline="0" noProof="0">
              <a:ln>
                <a:noFill/>
              </a:ln>
              <a:solidFill>
                <a:prstClr val="white"/>
              </a:solidFill>
              <a:effectLst/>
              <a:uLnTx/>
              <a:uFillTx/>
              <a:latin typeface="Arial" pitchFamily="34" charset="0"/>
              <a:ea typeface="Roboto Lt"/>
              <a:cs typeface="+mn-cs"/>
            </a:endParaRPr>
          </a:p>
        </p:txBody>
      </p:sp>
      <p:sp>
        <p:nvSpPr>
          <p:cNvPr id="8" name="Title 1"/>
          <p:cNvSpPr>
            <a:spLocks noGrp="1"/>
          </p:cNvSpPr>
          <p:nvPr>
            <p:ph type="title"/>
          </p:nvPr>
        </p:nvSpPr>
        <p:spPr>
          <a:xfrm>
            <a:off x="1815662" y="1447800"/>
            <a:ext cx="6718738" cy="787400"/>
          </a:xfrm>
        </p:spPr>
        <p:txBody>
          <a:bodyPr>
            <a:noAutofit/>
          </a:bodyPr>
          <a:lstStyle/>
          <a:p>
            <a:pPr algn="l"/>
            <a:r>
              <a:rPr lang="en-US" sz="4400" b="1" dirty="0" err="1">
                <a:effectLst>
                  <a:outerShdw blurRad="38100" dist="38100" dir="2700000" algn="tl">
                    <a:srgbClr val="000000">
                      <a:alpha val="43137"/>
                    </a:srgbClr>
                  </a:outerShdw>
                </a:effectLst>
                <a:ea typeface="Roboto Lt"/>
                <a:cs typeface="Roboto Lt"/>
              </a:rPr>
              <a:t>Chuyên</a:t>
            </a:r>
            <a:r>
              <a:rPr lang="en-US" sz="4400" b="1" dirty="0">
                <a:effectLst>
                  <a:outerShdw blurRad="38100" dist="38100" dir="2700000" algn="tl">
                    <a:srgbClr val="000000">
                      <a:alpha val="43137"/>
                    </a:srgbClr>
                  </a:outerShdw>
                </a:effectLst>
                <a:ea typeface="Roboto Lt"/>
                <a:cs typeface="Roboto Lt"/>
              </a:rPr>
              <a:t> </a:t>
            </a:r>
            <a:r>
              <a:rPr lang="en-US" sz="4400" b="1" dirty="0" err="1">
                <a:effectLst>
                  <a:outerShdw blurRad="38100" dist="38100" dir="2700000" algn="tl">
                    <a:srgbClr val="000000">
                      <a:alpha val="43137"/>
                    </a:srgbClr>
                  </a:outerShdw>
                </a:effectLst>
                <a:ea typeface="Roboto Lt"/>
                <a:cs typeface="Roboto Lt"/>
              </a:rPr>
              <a:t>đề</a:t>
            </a:r>
            <a:endParaRPr lang="en-US" sz="4400" b="1" dirty="0">
              <a:effectLst>
                <a:outerShdw blurRad="38100" dist="38100" dir="2700000" algn="tl">
                  <a:srgbClr val="000000">
                    <a:alpha val="43137"/>
                  </a:srgbClr>
                </a:outerShdw>
              </a:effectLst>
              <a:ea typeface="Roboto Lt"/>
              <a:cs typeface="Roboto Lt"/>
            </a:endParaRPr>
          </a:p>
        </p:txBody>
      </p:sp>
      <p:sp>
        <p:nvSpPr>
          <p:cNvPr id="9" name="Content Placeholder 13"/>
          <p:cNvSpPr>
            <a:spLocks noGrp="1"/>
          </p:cNvSpPr>
          <p:nvPr>
            <p:ph idx="1"/>
          </p:nvPr>
        </p:nvSpPr>
        <p:spPr>
          <a:xfrm>
            <a:off x="1770524" y="2971801"/>
            <a:ext cx="4554076" cy="2997199"/>
          </a:xfrm>
        </p:spPr>
        <p:txBody>
          <a:bodyPr/>
          <a:lstStyle/>
          <a:p>
            <a:pPr marL="342900" indent="-342900">
              <a:buFont typeface="Wingdings" pitchFamily="2" charset="2"/>
              <a:buChar char="§"/>
            </a:pPr>
            <a:r>
              <a:rPr lang="en-US" b="0" dirty="0" err="1"/>
              <a:t>Phân</a:t>
            </a:r>
            <a:r>
              <a:rPr lang="en-US" b="0" dirty="0"/>
              <a:t> </a:t>
            </a:r>
            <a:r>
              <a:rPr lang="en-US" b="0" dirty="0" err="1"/>
              <a:t>nhóm</a:t>
            </a:r>
            <a:endParaRPr lang="en-US" b="0" dirty="0"/>
          </a:p>
          <a:p>
            <a:pPr marL="342900" indent="-342900">
              <a:buFont typeface="Wingdings" pitchFamily="2" charset="2"/>
              <a:buChar char="§"/>
            </a:pPr>
            <a:r>
              <a:rPr lang="en-US" b="0" dirty="0" err="1"/>
              <a:t>Bốc</a:t>
            </a:r>
            <a:r>
              <a:rPr lang="en-US" b="0" dirty="0"/>
              <a:t> </a:t>
            </a:r>
            <a:r>
              <a:rPr lang="en-US" b="0" dirty="0" err="1"/>
              <a:t>thăm</a:t>
            </a:r>
            <a:r>
              <a:rPr lang="en-US" b="0" dirty="0"/>
              <a:t> </a:t>
            </a:r>
            <a:r>
              <a:rPr lang="en-US" b="0" dirty="0" err="1"/>
              <a:t>chuyên</a:t>
            </a:r>
            <a:r>
              <a:rPr lang="en-US" b="0" dirty="0"/>
              <a:t> </a:t>
            </a:r>
            <a:r>
              <a:rPr lang="en-US" b="0" dirty="0" err="1"/>
              <a:t>đề</a:t>
            </a:r>
            <a:endParaRPr lang="en-US" b="0" dirty="0"/>
          </a:p>
          <a:p>
            <a:pPr marL="342900" indent="-342900">
              <a:buFont typeface="Wingdings" pitchFamily="2" charset="2"/>
              <a:buChar char="§"/>
            </a:pPr>
            <a:r>
              <a:rPr lang="en-US" b="0" dirty="0" err="1"/>
              <a:t>Thảo</a:t>
            </a:r>
            <a:r>
              <a:rPr lang="en-US" b="0" dirty="0"/>
              <a:t> </a:t>
            </a:r>
            <a:r>
              <a:rPr lang="en-US" b="0" dirty="0" err="1"/>
              <a:t>luận</a:t>
            </a:r>
            <a:endParaRPr lang="en-US" b="0" dirty="0"/>
          </a:p>
          <a:p>
            <a:pPr marL="342900" indent="-342900">
              <a:buFont typeface="Wingdings" pitchFamily="2" charset="2"/>
              <a:buChar char="§"/>
            </a:pPr>
            <a:r>
              <a:rPr lang="en-US" b="0" dirty="0" err="1"/>
              <a:t>Trình</a:t>
            </a:r>
            <a:r>
              <a:rPr lang="en-US" b="0" dirty="0"/>
              <a:t> </a:t>
            </a:r>
            <a:r>
              <a:rPr lang="en-US" b="0" dirty="0" err="1"/>
              <a:t>bày</a:t>
            </a:r>
            <a:endParaRPr lang="en-US" b="0" dirty="0"/>
          </a:p>
        </p:txBody>
      </p:sp>
    </p:spTree>
    <p:extLst>
      <p:ext uri="{BB962C8B-B14F-4D97-AF65-F5344CB8AC3E}">
        <p14:creationId xmlns:p14="http://schemas.microsoft.com/office/powerpoint/2010/main" val="19520769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5486400" y="1066800"/>
            <a:ext cx="5181600" cy="5791200"/>
            <a:chOff x="2057400" y="1367692"/>
            <a:chExt cx="4713619" cy="5461000"/>
          </a:xfrm>
        </p:grpSpPr>
        <p:pic>
          <p:nvPicPr>
            <p:cNvPr id="14" name="Picture 2" descr="C:\Users\powerpoint.vn\Downloads\gd_d469b81f6980.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057400" y="1367692"/>
              <a:ext cx="4713619" cy="54610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rot="318926">
              <a:off x="2515809" y="2358218"/>
              <a:ext cx="1523321" cy="37729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Chuyên đề 1</a:t>
              </a:r>
              <a:endParaRPr kumimoji="0" lang="en-US" sz="20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6" name="Rectangle 15"/>
            <p:cNvSpPr/>
            <p:nvPr/>
          </p:nvSpPr>
          <p:spPr>
            <a:xfrm>
              <a:off x="2767399" y="3273701"/>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Chuyên đề </a:t>
              </a:r>
              <a:r>
                <a:rPr kumimoji="0" lang="vi-VN" sz="18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2</a:t>
              </a:r>
              <a:endParaRPr kumimoji="0" lang="en-US" sz="18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7" name="Rectangle 16"/>
            <p:cNvSpPr/>
            <p:nvPr/>
          </p:nvSpPr>
          <p:spPr>
            <a:xfrm rot="21136819">
              <a:off x="4284283" y="1939913"/>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Chuyên</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đề</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vi-VN"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3</a:t>
              </a:r>
              <a:endPar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18" name="Rectangle 17"/>
            <p:cNvSpPr/>
            <p:nvPr/>
          </p:nvSpPr>
          <p:spPr>
            <a:xfrm rot="193715">
              <a:off x="4253803" y="2890740"/>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Chuyên</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đề</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4</a:t>
              </a:r>
              <a:endPar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endParaRPr>
            </a:p>
          </p:txBody>
        </p:sp>
      </p:grpSp>
      <p:sp>
        <p:nvSpPr>
          <p:cNvPr id="4" name="Title 3"/>
          <p:cNvSpPr>
            <a:spLocks noGrp="1"/>
          </p:cNvSpPr>
          <p:nvPr>
            <p:ph type="title"/>
          </p:nvPr>
        </p:nvSpPr>
        <p:spPr/>
        <p:txBody>
          <a:bodyPr/>
          <a:lstStyle/>
          <a:p>
            <a:r>
              <a:rPr lang="en-US" dirty="0"/>
              <a:t>Chia </a:t>
            </a:r>
            <a:r>
              <a:rPr lang="en-US" dirty="0" err="1"/>
              <a:t>nhóm</a:t>
            </a:r>
            <a:r>
              <a:rPr lang="en-US" dirty="0"/>
              <a:t> </a:t>
            </a:r>
            <a:r>
              <a:rPr lang="en-US" dirty="0" err="1"/>
              <a:t>thuyết</a:t>
            </a:r>
            <a:r>
              <a:rPr lang="en-US" dirty="0"/>
              <a:t> </a:t>
            </a:r>
            <a:r>
              <a:rPr lang="en-US" dirty="0" err="1"/>
              <a:t>trình</a:t>
            </a:r>
            <a:endParaRPr lang="en-US" dirty="0"/>
          </a:p>
        </p:txBody>
      </p:sp>
      <p:sp>
        <p:nvSpPr>
          <p:cNvPr id="5" name="Content Placeholder 4"/>
          <p:cNvSpPr>
            <a:spLocks noGrp="1"/>
          </p:cNvSpPr>
          <p:nvPr>
            <p:ph idx="1"/>
          </p:nvPr>
        </p:nvSpPr>
        <p:spPr>
          <a:xfrm>
            <a:off x="1770524" y="889000"/>
            <a:ext cx="3868276" cy="3640963"/>
          </a:xfrm>
        </p:spPr>
        <p:txBody>
          <a:bodyPr>
            <a:normAutofit/>
          </a:bodyPr>
          <a:lstStyle/>
          <a:p>
            <a:r>
              <a:rPr lang="en-US" dirty="0" err="1"/>
              <a:t>Mỗi</a:t>
            </a:r>
            <a:r>
              <a:rPr lang="en-US" dirty="0"/>
              <a:t> </a:t>
            </a:r>
            <a:r>
              <a:rPr lang="en-US" dirty="0" err="1"/>
              <a:t>nhóm</a:t>
            </a:r>
            <a:r>
              <a:rPr lang="en-US" dirty="0"/>
              <a:t> </a:t>
            </a:r>
            <a:r>
              <a:rPr lang="en-US" dirty="0" err="1"/>
              <a:t>tối</a:t>
            </a:r>
            <a:r>
              <a:rPr lang="en-US" dirty="0"/>
              <a:t> </a:t>
            </a:r>
            <a:r>
              <a:rPr lang="en-US" dirty="0" err="1"/>
              <a:t>đa</a:t>
            </a:r>
            <a:r>
              <a:rPr lang="en-US" dirty="0"/>
              <a:t> 5 </a:t>
            </a:r>
            <a:r>
              <a:rPr lang="en-US" dirty="0" err="1"/>
              <a:t>sinh</a:t>
            </a:r>
            <a:r>
              <a:rPr lang="en-US" dirty="0"/>
              <a:t> </a:t>
            </a:r>
            <a:r>
              <a:rPr lang="en-US" dirty="0" err="1"/>
              <a:t>viên</a:t>
            </a:r>
            <a:endParaRPr lang="en-US" dirty="0"/>
          </a:p>
          <a:p>
            <a:r>
              <a:rPr lang="en-US" dirty="0" err="1"/>
              <a:t>Mỗi</a:t>
            </a:r>
            <a:r>
              <a:rPr lang="en-US" dirty="0"/>
              <a:t> </a:t>
            </a:r>
            <a:r>
              <a:rPr lang="en-US" dirty="0" err="1"/>
              <a:t>nhóm</a:t>
            </a:r>
            <a:r>
              <a:rPr lang="en-US" dirty="0"/>
              <a:t> </a:t>
            </a:r>
            <a:r>
              <a:rPr lang="en-US" dirty="0" err="1"/>
              <a:t>thảo</a:t>
            </a:r>
            <a:r>
              <a:rPr lang="en-US" dirty="0"/>
              <a:t> </a:t>
            </a:r>
            <a:r>
              <a:rPr lang="en-US" dirty="0" err="1"/>
              <a:t>luận</a:t>
            </a:r>
            <a:r>
              <a:rPr lang="en-US" dirty="0"/>
              <a:t> </a:t>
            </a:r>
            <a:r>
              <a:rPr lang="en-US" dirty="0" err="1"/>
              <a:t>một</a:t>
            </a:r>
            <a:r>
              <a:rPr lang="en-US" dirty="0"/>
              <a:t> </a:t>
            </a:r>
            <a:r>
              <a:rPr lang="en-US" dirty="0" err="1"/>
              <a:t>bài</a:t>
            </a:r>
            <a:r>
              <a:rPr lang="en-US" dirty="0"/>
              <a:t> </a:t>
            </a:r>
            <a:r>
              <a:rPr lang="en-US" dirty="0" err="1"/>
              <a:t>tập</a:t>
            </a:r>
            <a:r>
              <a:rPr lang="en-US" dirty="0"/>
              <a:t> </a:t>
            </a:r>
            <a:r>
              <a:rPr lang="en-US" dirty="0" err="1"/>
              <a:t>trong</a:t>
            </a:r>
            <a:r>
              <a:rPr lang="en-US" dirty="0"/>
              <a:t> lab </a:t>
            </a:r>
            <a:r>
              <a:rPr lang="en-US" dirty="0" err="1"/>
              <a:t>hoặc</a:t>
            </a:r>
            <a:r>
              <a:rPr lang="en-US" dirty="0"/>
              <a:t> GV </a:t>
            </a:r>
            <a:r>
              <a:rPr lang="en-US" dirty="0" err="1"/>
              <a:t>giao</a:t>
            </a:r>
            <a:r>
              <a:rPr lang="en-US" dirty="0"/>
              <a:t>.</a:t>
            </a:r>
          </a:p>
          <a:p>
            <a:r>
              <a:rPr lang="en-US" dirty="0"/>
              <a:t>Chọn 1-3 nhóm lên thuyết trình</a:t>
            </a:r>
          </a:p>
        </p:txBody>
      </p:sp>
      <p:pic>
        <p:nvPicPr>
          <p:cNvPr id="6" name="Picture 2" descr="C:\Users\powerpoint.vn\Downloads\64215-Latino student group.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524000" y="4605688"/>
            <a:ext cx="3352800" cy="226575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719281" y="4529964"/>
            <a:ext cx="2286000" cy="2377343"/>
            <a:chOff x="3425952" y="4513804"/>
            <a:chExt cx="2286000" cy="2377343"/>
          </a:xfrm>
        </p:grpSpPr>
        <p:pic>
          <p:nvPicPr>
            <p:cNvPr id="11" name="Picture 3" descr="C:\Users\powerpoint.vn\Downloads\Students-Lined-Up.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r="-6573"/>
            <a:stretch/>
          </p:blipFill>
          <p:spPr bwMode="auto">
            <a:xfrm>
              <a:off x="3564492" y="4513804"/>
              <a:ext cx="2147460" cy="2344196"/>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1"/>
            <p:cNvSpPr/>
            <p:nvPr/>
          </p:nvSpPr>
          <p:spPr>
            <a:xfrm>
              <a:off x="3425952" y="4590288"/>
              <a:ext cx="725424" cy="2300859"/>
            </a:xfrm>
            <a:custGeom>
              <a:avLst/>
              <a:gdLst>
                <a:gd name="connsiteX0" fmla="*/ 603504 w 725424"/>
                <a:gd name="connsiteY0" fmla="*/ 37795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03504 w 725424"/>
                <a:gd name="connsiteY22" fmla="*/ 377952 h 2279904"/>
                <a:gd name="connsiteX0" fmla="*/ 603504 w 725424"/>
                <a:gd name="connsiteY0" fmla="*/ 37795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37795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51104 w 725424"/>
                <a:gd name="connsiteY9" fmla="*/ 1280160 h 2279904"/>
                <a:gd name="connsiteX10" fmla="*/ 451104 w 725424"/>
                <a:gd name="connsiteY10" fmla="*/ 1280160 h 2279904"/>
                <a:gd name="connsiteX11" fmla="*/ 566928 w 725424"/>
                <a:gd name="connsiteY11" fmla="*/ 1365504 h 2279904"/>
                <a:gd name="connsiteX12" fmla="*/ 597408 w 725424"/>
                <a:gd name="connsiteY12" fmla="*/ 1426464 h 2279904"/>
                <a:gd name="connsiteX13" fmla="*/ 609600 w 725424"/>
                <a:gd name="connsiteY13" fmla="*/ 1548384 h 2279904"/>
                <a:gd name="connsiteX14" fmla="*/ 560832 w 725424"/>
                <a:gd name="connsiteY14" fmla="*/ 1719072 h 2279904"/>
                <a:gd name="connsiteX15" fmla="*/ 603504 w 725424"/>
                <a:gd name="connsiteY15" fmla="*/ 1932432 h 2279904"/>
                <a:gd name="connsiteX16" fmla="*/ 676656 w 725424"/>
                <a:gd name="connsiteY16" fmla="*/ 2133600 h 2279904"/>
                <a:gd name="connsiteX17" fmla="*/ 652272 w 725424"/>
                <a:gd name="connsiteY17" fmla="*/ 2279904 h 2279904"/>
                <a:gd name="connsiteX18" fmla="*/ 335280 w 725424"/>
                <a:gd name="connsiteY18" fmla="*/ 2249424 h 2279904"/>
                <a:gd name="connsiteX19" fmla="*/ 0 w 725424"/>
                <a:gd name="connsiteY19" fmla="*/ 1493520 h 2279904"/>
                <a:gd name="connsiteX20" fmla="*/ 146304 w 725424"/>
                <a:gd name="connsiteY20" fmla="*/ 420624 h 2279904"/>
                <a:gd name="connsiteX21" fmla="*/ 304800 w 725424"/>
                <a:gd name="connsiteY21" fmla="*/ 18288 h 2279904"/>
                <a:gd name="connsiteX22" fmla="*/ 725424 w 725424"/>
                <a:gd name="connsiteY22" fmla="*/ 0 h 2279904"/>
                <a:gd name="connsiteX23" fmla="*/ 660273 w 725424"/>
                <a:gd name="connsiteY23" fmla="*/ 360807 h 2279904"/>
                <a:gd name="connsiteX24" fmla="*/ 603504 w 725424"/>
                <a:gd name="connsiteY24"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65963 w 725424"/>
                <a:gd name="connsiteY9" fmla="*/ 113995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597408 w 725424"/>
                <a:gd name="connsiteY14" fmla="*/ 1426464 h 2279904"/>
                <a:gd name="connsiteX15" fmla="*/ 609600 w 725424"/>
                <a:gd name="connsiteY15" fmla="*/ 1548384 h 2279904"/>
                <a:gd name="connsiteX16" fmla="*/ 560832 w 725424"/>
                <a:gd name="connsiteY16" fmla="*/ 1719072 h 2279904"/>
                <a:gd name="connsiteX17" fmla="*/ 603504 w 725424"/>
                <a:gd name="connsiteY17" fmla="*/ 1932432 h 2279904"/>
                <a:gd name="connsiteX18" fmla="*/ 676656 w 725424"/>
                <a:gd name="connsiteY18" fmla="*/ 2133600 h 2279904"/>
                <a:gd name="connsiteX19" fmla="*/ 652272 w 725424"/>
                <a:gd name="connsiteY19" fmla="*/ 2279904 h 2279904"/>
                <a:gd name="connsiteX20" fmla="*/ 335280 w 725424"/>
                <a:gd name="connsiteY20" fmla="*/ 2249424 h 2279904"/>
                <a:gd name="connsiteX21" fmla="*/ 0 w 725424"/>
                <a:gd name="connsiteY21" fmla="*/ 1493520 h 2279904"/>
                <a:gd name="connsiteX22" fmla="*/ 146304 w 725424"/>
                <a:gd name="connsiteY22" fmla="*/ 420624 h 2279904"/>
                <a:gd name="connsiteX23" fmla="*/ 304800 w 725424"/>
                <a:gd name="connsiteY23" fmla="*/ 18288 h 2279904"/>
                <a:gd name="connsiteX24" fmla="*/ 725424 w 725424"/>
                <a:gd name="connsiteY24" fmla="*/ 0 h 2279904"/>
                <a:gd name="connsiteX25" fmla="*/ 660273 w 725424"/>
                <a:gd name="connsiteY25" fmla="*/ 360807 h 2279904"/>
                <a:gd name="connsiteX26" fmla="*/ 603504 w 725424"/>
                <a:gd name="connsiteY26"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597408 w 725424"/>
                <a:gd name="connsiteY15" fmla="*/ 1426464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597408 w 725424"/>
                <a:gd name="connsiteY15" fmla="*/ 1426464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620268 w 725424"/>
                <a:gd name="connsiteY15" fmla="*/ 1447419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20268 w 725424"/>
                <a:gd name="connsiteY15" fmla="*/ 1447419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20268 w 725424"/>
                <a:gd name="connsiteY16" fmla="*/ 1447419 h 2279904"/>
                <a:gd name="connsiteX17" fmla="*/ 609600 w 725424"/>
                <a:gd name="connsiteY17" fmla="*/ 1548384 h 2279904"/>
                <a:gd name="connsiteX18" fmla="*/ 560832 w 725424"/>
                <a:gd name="connsiteY18" fmla="*/ 1719072 h 2279904"/>
                <a:gd name="connsiteX19" fmla="*/ 603504 w 725424"/>
                <a:gd name="connsiteY19" fmla="*/ 1932432 h 2279904"/>
                <a:gd name="connsiteX20" fmla="*/ 676656 w 725424"/>
                <a:gd name="connsiteY20" fmla="*/ 2133600 h 2279904"/>
                <a:gd name="connsiteX21" fmla="*/ 652272 w 725424"/>
                <a:gd name="connsiteY21" fmla="*/ 2279904 h 2279904"/>
                <a:gd name="connsiteX22" fmla="*/ 335280 w 725424"/>
                <a:gd name="connsiteY22" fmla="*/ 2249424 h 2279904"/>
                <a:gd name="connsiteX23" fmla="*/ 0 w 725424"/>
                <a:gd name="connsiteY23" fmla="*/ 1493520 h 2279904"/>
                <a:gd name="connsiteX24" fmla="*/ 146304 w 725424"/>
                <a:gd name="connsiteY24" fmla="*/ 420624 h 2279904"/>
                <a:gd name="connsiteX25" fmla="*/ 304800 w 725424"/>
                <a:gd name="connsiteY25" fmla="*/ 18288 h 2279904"/>
                <a:gd name="connsiteX26" fmla="*/ 725424 w 725424"/>
                <a:gd name="connsiteY26" fmla="*/ 0 h 2279904"/>
                <a:gd name="connsiteX27" fmla="*/ 660273 w 725424"/>
                <a:gd name="connsiteY27" fmla="*/ 360807 h 2279904"/>
                <a:gd name="connsiteX28" fmla="*/ 603504 w 725424"/>
                <a:gd name="connsiteY28"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27888 w 725424"/>
                <a:gd name="connsiteY16" fmla="*/ 1453134 h 2279904"/>
                <a:gd name="connsiteX17" fmla="*/ 609600 w 725424"/>
                <a:gd name="connsiteY17" fmla="*/ 1548384 h 2279904"/>
                <a:gd name="connsiteX18" fmla="*/ 560832 w 725424"/>
                <a:gd name="connsiteY18" fmla="*/ 1719072 h 2279904"/>
                <a:gd name="connsiteX19" fmla="*/ 603504 w 725424"/>
                <a:gd name="connsiteY19" fmla="*/ 1932432 h 2279904"/>
                <a:gd name="connsiteX20" fmla="*/ 676656 w 725424"/>
                <a:gd name="connsiteY20" fmla="*/ 2133600 h 2279904"/>
                <a:gd name="connsiteX21" fmla="*/ 652272 w 725424"/>
                <a:gd name="connsiteY21" fmla="*/ 2279904 h 2279904"/>
                <a:gd name="connsiteX22" fmla="*/ 335280 w 725424"/>
                <a:gd name="connsiteY22" fmla="*/ 2249424 h 2279904"/>
                <a:gd name="connsiteX23" fmla="*/ 0 w 725424"/>
                <a:gd name="connsiteY23" fmla="*/ 1493520 h 2279904"/>
                <a:gd name="connsiteX24" fmla="*/ 146304 w 725424"/>
                <a:gd name="connsiteY24" fmla="*/ 420624 h 2279904"/>
                <a:gd name="connsiteX25" fmla="*/ 304800 w 725424"/>
                <a:gd name="connsiteY25" fmla="*/ 18288 h 2279904"/>
                <a:gd name="connsiteX26" fmla="*/ 725424 w 725424"/>
                <a:gd name="connsiteY26" fmla="*/ 0 h 2279904"/>
                <a:gd name="connsiteX27" fmla="*/ 660273 w 725424"/>
                <a:gd name="connsiteY27" fmla="*/ 360807 h 2279904"/>
                <a:gd name="connsiteX28" fmla="*/ 603504 w 725424"/>
                <a:gd name="connsiteY28"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35508 w 725424"/>
                <a:gd name="connsiteY16" fmla="*/ 1395222 h 2279904"/>
                <a:gd name="connsiteX17" fmla="*/ 627888 w 725424"/>
                <a:gd name="connsiteY17" fmla="*/ 1453134 h 2279904"/>
                <a:gd name="connsiteX18" fmla="*/ 609600 w 725424"/>
                <a:gd name="connsiteY18" fmla="*/ 1548384 h 2279904"/>
                <a:gd name="connsiteX19" fmla="*/ 560832 w 725424"/>
                <a:gd name="connsiteY19" fmla="*/ 1719072 h 2279904"/>
                <a:gd name="connsiteX20" fmla="*/ 603504 w 725424"/>
                <a:gd name="connsiteY20" fmla="*/ 1932432 h 2279904"/>
                <a:gd name="connsiteX21" fmla="*/ 676656 w 725424"/>
                <a:gd name="connsiteY21" fmla="*/ 2133600 h 2279904"/>
                <a:gd name="connsiteX22" fmla="*/ 652272 w 725424"/>
                <a:gd name="connsiteY22" fmla="*/ 2279904 h 2279904"/>
                <a:gd name="connsiteX23" fmla="*/ 335280 w 725424"/>
                <a:gd name="connsiteY23" fmla="*/ 2249424 h 2279904"/>
                <a:gd name="connsiteX24" fmla="*/ 0 w 725424"/>
                <a:gd name="connsiteY24" fmla="*/ 1493520 h 2279904"/>
                <a:gd name="connsiteX25" fmla="*/ 146304 w 725424"/>
                <a:gd name="connsiteY25" fmla="*/ 420624 h 2279904"/>
                <a:gd name="connsiteX26" fmla="*/ 304800 w 725424"/>
                <a:gd name="connsiteY26" fmla="*/ 18288 h 2279904"/>
                <a:gd name="connsiteX27" fmla="*/ 725424 w 725424"/>
                <a:gd name="connsiteY27" fmla="*/ 0 h 2279904"/>
                <a:gd name="connsiteX28" fmla="*/ 660273 w 725424"/>
                <a:gd name="connsiteY28" fmla="*/ 360807 h 2279904"/>
                <a:gd name="connsiteX29" fmla="*/ 603504 w 725424"/>
                <a:gd name="connsiteY29"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1104 w 725424"/>
                <a:gd name="connsiteY12" fmla="*/ 1280160 h 2279904"/>
                <a:gd name="connsiteX13" fmla="*/ 486918 w 725424"/>
                <a:gd name="connsiteY13" fmla="*/ 1328547 h 2279904"/>
                <a:gd name="connsiteX14" fmla="*/ 568833 w 725424"/>
                <a:gd name="connsiteY14" fmla="*/ 1352169 h 2279904"/>
                <a:gd name="connsiteX15" fmla="*/ 641223 w 725424"/>
                <a:gd name="connsiteY15" fmla="*/ 1343787 h 2279904"/>
                <a:gd name="connsiteX16" fmla="*/ 658368 w 725424"/>
                <a:gd name="connsiteY16" fmla="*/ 1357122 h 2279904"/>
                <a:gd name="connsiteX17" fmla="*/ 635508 w 725424"/>
                <a:gd name="connsiteY17" fmla="*/ 1395222 h 2279904"/>
                <a:gd name="connsiteX18" fmla="*/ 627888 w 725424"/>
                <a:gd name="connsiteY18" fmla="*/ 1453134 h 2279904"/>
                <a:gd name="connsiteX19" fmla="*/ 609600 w 725424"/>
                <a:gd name="connsiteY19" fmla="*/ 1548384 h 2279904"/>
                <a:gd name="connsiteX20" fmla="*/ 560832 w 725424"/>
                <a:gd name="connsiteY20" fmla="*/ 1719072 h 2279904"/>
                <a:gd name="connsiteX21" fmla="*/ 603504 w 725424"/>
                <a:gd name="connsiteY21" fmla="*/ 1932432 h 2279904"/>
                <a:gd name="connsiteX22" fmla="*/ 676656 w 725424"/>
                <a:gd name="connsiteY22" fmla="*/ 2133600 h 2279904"/>
                <a:gd name="connsiteX23" fmla="*/ 652272 w 725424"/>
                <a:gd name="connsiteY23" fmla="*/ 2279904 h 2279904"/>
                <a:gd name="connsiteX24" fmla="*/ 335280 w 725424"/>
                <a:gd name="connsiteY24" fmla="*/ 2249424 h 2279904"/>
                <a:gd name="connsiteX25" fmla="*/ 0 w 725424"/>
                <a:gd name="connsiteY25" fmla="*/ 1493520 h 2279904"/>
                <a:gd name="connsiteX26" fmla="*/ 146304 w 725424"/>
                <a:gd name="connsiteY26" fmla="*/ 420624 h 2279904"/>
                <a:gd name="connsiteX27" fmla="*/ 304800 w 725424"/>
                <a:gd name="connsiteY27" fmla="*/ 18288 h 2279904"/>
                <a:gd name="connsiteX28" fmla="*/ 725424 w 725424"/>
                <a:gd name="connsiteY28" fmla="*/ 0 h 2279904"/>
                <a:gd name="connsiteX29" fmla="*/ 660273 w 725424"/>
                <a:gd name="connsiteY29" fmla="*/ 360807 h 2279904"/>
                <a:gd name="connsiteX30" fmla="*/ 603504 w 725424"/>
                <a:gd name="connsiteY30"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41223 w 725424"/>
                <a:gd name="connsiteY15" fmla="*/ 1343787 h 2279904"/>
                <a:gd name="connsiteX16" fmla="*/ 658368 w 725424"/>
                <a:gd name="connsiteY16" fmla="*/ 1357122 h 2279904"/>
                <a:gd name="connsiteX17" fmla="*/ 635508 w 725424"/>
                <a:gd name="connsiteY17" fmla="*/ 1395222 h 2279904"/>
                <a:gd name="connsiteX18" fmla="*/ 627888 w 725424"/>
                <a:gd name="connsiteY18" fmla="*/ 1453134 h 2279904"/>
                <a:gd name="connsiteX19" fmla="*/ 609600 w 725424"/>
                <a:gd name="connsiteY19" fmla="*/ 1548384 h 2279904"/>
                <a:gd name="connsiteX20" fmla="*/ 560832 w 725424"/>
                <a:gd name="connsiteY20" fmla="*/ 1719072 h 2279904"/>
                <a:gd name="connsiteX21" fmla="*/ 603504 w 725424"/>
                <a:gd name="connsiteY21" fmla="*/ 1932432 h 2279904"/>
                <a:gd name="connsiteX22" fmla="*/ 676656 w 725424"/>
                <a:gd name="connsiteY22" fmla="*/ 2133600 h 2279904"/>
                <a:gd name="connsiteX23" fmla="*/ 652272 w 725424"/>
                <a:gd name="connsiteY23" fmla="*/ 2279904 h 2279904"/>
                <a:gd name="connsiteX24" fmla="*/ 335280 w 725424"/>
                <a:gd name="connsiteY24" fmla="*/ 2249424 h 2279904"/>
                <a:gd name="connsiteX25" fmla="*/ 0 w 725424"/>
                <a:gd name="connsiteY25" fmla="*/ 1493520 h 2279904"/>
                <a:gd name="connsiteX26" fmla="*/ 146304 w 725424"/>
                <a:gd name="connsiteY26" fmla="*/ 420624 h 2279904"/>
                <a:gd name="connsiteX27" fmla="*/ 304800 w 725424"/>
                <a:gd name="connsiteY27" fmla="*/ 18288 h 2279904"/>
                <a:gd name="connsiteX28" fmla="*/ 725424 w 725424"/>
                <a:gd name="connsiteY28" fmla="*/ 0 h 2279904"/>
                <a:gd name="connsiteX29" fmla="*/ 660273 w 725424"/>
                <a:gd name="connsiteY29" fmla="*/ 360807 h 2279904"/>
                <a:gd name="connsiteX30" fmla="*/ 603504 w 725424"/>
                <a:gd name="connsiteY30"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41223 w 725424"/>
                <a:gd name="connsiteY16" fmla="*/ 1343787 h 2279904"/>
                <a:gd name="connsiteX17" fmla="*/ 658368 w 725424"/>
                <a:gd name="connsiteY17" fmla="*/ 1357122 h 2279904"/>
                <a:gd name="connsiteX18" fmla="*/ 635508 w 725424"/>
                <a:gd name="connsiteY18" fmla="*/ 1395222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5508 w 725424"/>
                <a:gd name="connsiteY18" fmla="*/ 1395222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52272 w 725424"/>
                <a:gd name="connsiteY25" fmla="*/ 2279904 h 2279904"/>
                <a:gd name="connsiteX26" fmla="*/ 335280 w 725424"/>
                <a:gd name="connsiteY26" fmla="*/ 2249424 h 2279904"/>
                <a:gd name="connsiteX27" fmla="*/ 0 w 725424"/>
                <a:gd name="connsiteY27" fmla="*/ 1493520 h 2279904"/>
                <a:gd name="connsiteX28" fmla="*/ 146304 w 725424"/>
                <a:gd name="connsiteY28" fmla="*/ 420624 h 2279904"/>
                <a:gd name="connsiteX29" fmla="*/ 304800 w 725424"/>
                <a:gd name="connsiteY29" fmla="*/ 18288 h 2279904"/>
                <a:gd name="connsiteX30" fmla="*/ 725424 w 725424"/>
                <a:gd name="connsiteY30" fmla="*/ 0 h 2279904"/>
                <a:gd name="connsiteX31" fmla="*/ 660273 w 725424"/>
                <a:gd name="connsiteY31" fmla="*/ 360807 h 2279904"/>
                <a:gd name="connsiteX32" fmla="*/ 603504 w 725424"/>
                <a:gd name="connsiteY32"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9798 w 725424"/>
                <a:gd name="connsiteY25" fmla="*/ 2204847 h 2279904"/>
                <a:gd name="connsiteX26" fmla="*/ 652272 w 725424"/>
                <a:gd name="connsiteY26" fmla="*/ 2279904 h 2279904"/>
                <a:gd name="connsiteX27" fmla="*/ 335280 w 725424"/>
                <a:gd name="connsiteY27" fmla="*/ 2249424 h 2279904"/>
                <a:gd name="connsiteX28" fmla="*/ 0 w 725424"/>
                <a:gd name="connsiteY28" fmla="*/ 1493520 h 2279904"/>
                <a:gd name="connsiteX29" fmla="*/ 146304 w 725424"/>
                <a:gd name="connsiteY29" fmla="*/ 420624 h 2279904"/>
                <a:gd name="connsiteX30" fmla="*/ 304800 w 725424"/>
                <a:gd name="connsiteY30" fmla="*/ 18288 h 2279904"/>
                <a:gd name="connsiteX31" fmla="*/ 725424 w 725424"/>
                <a:gd name="connsiteY31" fmla="*/ 0 h 2279904"/>
                <a:gd name="connsiteX32" fmla="*/ 660273 w 725424"/>
                <a:gd name="connsiteY32" fmla="*/ 360807 h 2279904"/>
                <a:gd name="connsiteX33" fmla="*/ 603504 w 725424"/>
                <a:gd name="connsiteY3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2178 w 725424"/>
                <a:gd name="connsiteY25" fmla="*/ 2151507 h 2279904"/>
                <a:gd name="connsiteX26" fmla="*/ 669798 w 725424"/>
                <a:gd name="connsiteY26" fmla="*/ 2204847 h 2279904"/>
                <a:gd name="connsiteX27" fmla="*/ 652272 w 725424"/>
                <a:gd name="connsiteY27" fmla="*/ 2279904 h 2279904"/>
                <a:gd name="connsiteX28" fmla="*/ 335280 w 725424"/>
                <a:gd name="connsiteY28" fmla="*/ 2249424 h 2279904"/>
                <a:gd name="connsiteX29" fmla="*/ 0 w 725424"/>
                <a:gd name="connsiteY29" fmla="*/ 1493520 h 2279904"/>
                <a:gd name="connsiteX30" fmla="*/ 146304 w 725424"/>
                <a:gd name="connsiteY30" fmla="*/ 420624 h 2279904"/>
                <a:gd name="connsiteX31" fmla="*/ 304800 w 725424"/>
                <a:gd name="connsiteY31" fmla="*/ 18288 h 2279904"/>
                <a:gd name="connsiteX32" fmla="*/ 725424 w 725424"/>
                <a:gd name="connsiteY32" fmla="*/ 0 h 2279904"/>
                <a:gd name="connsiteX33" fmla="*/ 660273 w 725424"/>
                <a:gd name="connsiteY33" fmla="*/ 360807 h 2279904"/>
                <a:gd name="connsiteX34" fmla="*/ 603504 w 725424"/>
                <a:gd name="connsiteY34"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2178 w 725424"/>
                <a:gd name="connsiteY25" fmla="*/ 2151507 h 2279904"/>
                <a:gd name="connsiteX26" fmla="*/ 669798 w 725424"/>
                <a:gd name="connsiteY26" fmla="*/ 2204847 h 2279904"/>
                <a:gd name="connsiteX27" fmla="*/ 664083 w 725424"/>
                <a:gd name="connsiteY27" fmla="*/ 2254377 h 2279904"/>
                <a:gd name="connsiteX28" fmla="*/ 652272 w 725424"/>
                <a:gd name="connsiteY28" fmla="*/ 2279904 h 2279904"/>
                <a:gd name="connsiteX29" fmla="*/ 335280 w 725424"/>
                <a:gd name="connsiteY29" fmla="*/ 2249424 h 2279904"/>
                <a:gd name="connsiteX30" fmla="*/ 0 w 725424"/>
                <a:gd name="connsiteY30" fmla="*/ 1493520 h 2279904"/>
                <a:gd name="connsiteX31" fmla="*/ 146304 w 725424"/>
                <a:gd name="connsiteY31" fmla="*/ 420624 h 2279904"/>
                <a:gd name="connsiteX32" fmla="*/ 304800 w 725424"/>
                <a:gd name="connsiteY32" fmla="*/ 18288 h 2279904"/>
                <a:gd name="connsiteX33" fmla="*/ 725424 w 725424"/>
                <a:gd name="connsiteY33" fmla="*/ 0 h 2279904"/>
                <a:gd name="connsiteX34" fmla="*/ 660273 w 725424"/>
                <a:gd name="connsiteY34" fmla="*/ 360807 h 2279904"/>
                <a:gd name="connsiteX35" fmla="*/ 603504 w 725424"/>
                <a:gd name="connsiteY35" fmla="*/ 412242 h 2279904"/>
                <a:gd name="connsiteX0" fmla="*/ 603504 w 725424"/>
                <a:gd name="connsiteY0" fmla="*/ 412242 h 2300859"/>
                <a:gd name="connsiteX1" fmla="*/ 566928 w 725424"/>
                <a:gd name="connsiteY1" fmla="*/ 505968 h 2300859"/>
                <a:gd name="connsiteX2" fmla="*/ 566928 w 725424"/>
                <a:gd name="connsiteY2" fmla="*/ 652272 h 2300859"/>
                <a:gd name="connsiteX3" fmla="*/ 542544 w 725424"/>
                <a:gd name="connsiteY3" fmla="*/ 780288 h 2300859"/>
                <a:gd name="connsiteX4" fmla="*/ 525018 w 725424"/>
                <a:gd name="connsiteY4" fmla="*/ 894969 h 2300859"/>
                <a:gd name="connsiteX5" fmla="*/ 451104 w 725424"/>
                <a:gd name="connsiteY5" fmla="*/ 877824 h 2300859"/>
                <a:gd name="connsiteX6" fmla="*/ 433578 w 725424"/>
                <a:gd name="connsiteY6" fmla="*/ 911352 h 2300859"/>
                <a:gd name="connsiteX7" fmla="*/ 457200 w 725424"/>
                <a:gd name="connsiteY7" fmla="*/ 950976 h 2300859"/>
                <a:gd name="connsiteX8" fmla="*/ 488061 w 725424"/>
                <a:gd name="connsiteY8" fmla="*/ 1060704 h 2300859"/>
                <a:gd name="connsiteX9" fmla="*/ 471678 w 725424"/>
                <a:gd name="connsiteY9" fmla="*/ 1143762 h 2300859"/>
                <a:gd name="connsiteX10" fmla="*/ 469773 w 725424"/>
                <a:gd name="connsiteY10" fmla="*/ 1178052 h 2300859"/>
                <a:gd name="connsiteX11" fmla="*/ 451104 w 725424"/>
                <a:gd name="connsiteY11" fmla="*/ 1280160 h 2300859"/>
                <a:gd name="connsiteX12" fmla="*/ 456819 w 725424"/>
                <a:gd name="connsiteY12" fmla="*/ 1272540 h 2300859"/>
                <a:gd name="connsiteX13" fmla="*/ 486918 w 725424"/>
                <a:gd name="connsiteY13" fmla="*/ 1328547 h 2300859"/>
                <a:gd name="connsiteX14" fmla="*/ 568833 w 725424"/>
                <a:gd name="connsiteY14" fmla="*/ 1352169 h 2300859"/>
                <a:gd name="connsiteX15" fmla="*/ 601218 w 725424"/>
                <a:gd name="connsiteY15" fmla="*/ 1345692 h 2300859"/>
                <a:gd name="connsiteX16" fmla="*/ 635508 w 725424"/>
                <a:gd name="connsiteY16" fmla="*/ 1338072 h 2300859"/>
                <a:gd name="connsiteX17" fmla="*/ 658368 w 725424"/>
                <a:gd name="connsiteY17" fmla="*/ 1357122 h 2300859"/>
                <a:gd name="connsiteX18" fmla="*/ 639318 w 725424"/>
                <a:gd name="connsiteY18" fmla="*/ 1400937 h 2300859"/>
                <a:gd name="connsiteX19" fmla="*/ 627888 w 725424"/>
                <a:gd name="connsiteY19" fmla="*/ 1453134 h 2300859"/>
                <a:gd name="connsiteX20" fmla="*/ 603885 w 725424"/>
                <a:gd name="connsiteY20" fmla="*/ 1540764 h 2300859"/>
                <a:gd name="connsiteX21" fmla="*/ 580263 w 725424"/>
                <a:gd name="connsiteY21" fmla="*/ 1608582 h 2300859"/>
                <a:gd name="connsiteX22" fmla="*/ 560832 w 725424"/>
                <a:gd name="connsiteY22" fmla="*/ 1719072 h 2300859"/>
                <a:gd name="connsiteX23" fmla="*/ 603504 w 725424"/>
                <a:gd name="connsiteY23" fmla="*/ 1932432 h 2300859"/>
                <a:gd name="connsiteX24" fmla="*/ 676656 w 725424"/>
                <a:gd name="connsiteY24" fmla="*/ 2133600 h 2300859"/>
                <a:gd name="connsiteX25" fmla="*/ 662178 w 725424"/>
                <a:gd name="connsiteY25" fmla="*/ 2151507 h 2300859"/>
                <a:gd name="connsiteX26" fmla="*/ 669798 w 725424"/>
                <a:gd name="connsiteY26" fmla="*/ 2204847 h 2300859"/>
                <a:gd name="connsiteX27" fmla="*/ 664083 w 725424"/>
                <a:gd name="connsiteY27" fmla="*/ 2254377 h 2300859"/>
                <a:gd name="connsiteX28" fmla="*/ 652272 w 725424"/>
                <a:gd name="connsiteY28" fmla="*/ 2279904 h 2300859"/>
                <a:gd name="connsiteX29" fmla="*/ 337185 w 725424"/>
                <a:gd name="connsiteY29" fmla="*/ 2300859 h 2300859"/>
                <a:gd name="connsiteX30" fmla="*/ 0 w 725424"/>
                <a:gd name="connsiteY30" fmla="*/ 1493520 h 2300859"/>
                <a:gd name="connsiteX31" fmla="*/ 146304 w 725424"/>
                <a:gd name="connsiteY31" fmla="*/ 420624 h 2300859"/>
                <a:gd name="connsiteX32" fmla="*/ 304800 w 725424"/>
                <a:gd name="connsiteY32" fmla="*/ 18288 h 2300859"/>
                <a:gd name="connsiteX33" fmla="*/ 725424 w 725424"/>
                <a:gd name="connsiteY33" fmla="*/ 0 h 2300859"/>
                <a:gd name="connsiteX34" fmla="*/ 660273 w 725424"/>
                <a:gd name="connsiteY34" fmla="*/ 360807 h 2300859"/>
                <a:gd name="connsiteX35" fmla="*/ 603504 w 725424"/>
                <a:gd name="connsiteY35" fmla="*/ 412242 h 230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25424" h="2300859">
                  <a:moveTo>
                    <a:pt x="603504" y="412242"/>
                  </a:moveTo>
                  <a:lnTo>
                    <a:pt x="566928" y="505968"/>
                  </a:lnTo>
                  <a:lnTo>
                    <a:pt x="566928" y="652272"/>
                  </a:lnTo>
                  <a:lnTo>
                    <a:pt x="542544" y="780288"/>
                  </a:lnTo>
                  <a:lnTo>
                    <a:pt x="525018" y="894969"/>
                  </a:lnTo>
                  <a:lnTo>
                    <a:pt x="451104" y="877824"/>
                  </a:lnTo>
                  <a:cubicBezTo>
                    <a:pt x="450342" y="889000"/>
                    <a:pt x="434340" y="900176"/>
                    <a:pt x="433578" y="911352"/>
                  </a:cubicBezTo>
                  <a:lnTo>
                    <a:pt x="457200" y="950976"/>
                  </a:lnTo>
                  <a:lnTo>
                    <a:pt x="488061" y="1060704"/>
                  </a:lnTo>
                  <a:cubicBezTo>
                    <a:pt x="481965" y="1087755"/>
                    <a:pt x="477774" y="1116711"/>
                    <a:pt x="471678" y="1143762"/>
                  </a:cubicBezTo>
                  <a:cubicBezTo>
                    <a:pt x="469138" y="1152652"/>
                    <a:pt x="472313" y="1169162"/>
                    <a:pt x="469773" y="1178052"/>
                  </a:cubicBezTo>
                  <a:cubicBezTo>
                    <a:pt x="463550" y="1212088"/>
                    <a:pt x="453263" y="1264412"/>
                    <a:pt x="451104" y="1280160"/>
                  </a:cubicBezTo>
                  <a:cubicBezTo>
                    <a:pt x="448945" y="1295908"/>
                    <a:pt x="454914" y="1275080"/>
                    <a:pt x="456819" y="1272540"/>
                  </a:cubicBezTo>
                  <a:cubicBezTo>
                    <a:pt x="462788" y="1280604"/>
                    <a:pt x="473075" y="1319403"/>
                    <a:pt x="486918" y="1328547"/>
                  </a:cubicBezTo>
                  <a:lnTo>
                    <a:pt x="568833" y="1352169"/>
                  </a:lnTo>
                  <a:cubicBezTo>
                    <a:pt x="588835" y="1355661"/>
                    <a:pt x="589153" y="1347089"/>
                    <a:pt x="601218" y="1345692"/>
                  </a:cubicBezTo>
                  <a:cubicBezTo>
                    <a:pt x="613283" y="1344295"/>
                    <a:pt x="626935" y="1336802"/>
                    <a:pt x="635508" y="1338072"/>
                  </a:cubicBezTo>
                  <a:cubicBezTo>
                    <a:pt x="648208" y="1338897"/>
                    <a:pt x="661861" y="1339850"/>
                    <a:pt x="658368" y="1357122"/>
                  </a:cubicBezTo>
                  <a:cubicBezTo>
                    <a:pt x="658368" y="1365694"/>
                    <a:pt x="644398" y="1384935"/>
                    <a:pt x="639318" y="1400937"/>
                  </a:cubicBezTo>
                  <a:cubicBezTo>
                    <a:pt x="634238" y="1416939"/>
                    <a:pt x="633159" y="1427607"/>
                    <a:pt x="627888" y="1453134"/>
                  </a:cubicBezTo>
                  <a:lnTo>
                    <a:pt x="603885" y="1540764"/>
                  </a:lnTo>
                  <a:cubicBezTo>
                    <a:pt x="596646" y="1569720"/>
                    <a:pt x="587502" y="1579626"/>
                    <a:pt x="580263" y="1608582"/>
                  </a:cubicBezTo>
                  <a:lnTo>
                    <a:pt x="560832" y="1719072"/>
                  </a:lnTo>
                  <a:lnTo>
                    <a:pt x="603504" y="1932432"/>
                  </a:lnTo>
                  <a:lnTo>
                    <a:pt x="676656" y="2133600"/>
                  </a:lnTo>
                  <a:cubicBezTo>
                    <a:pt x="687705" y="2170112"/>
                    <a:pt x="663321" y="2139633"/>
                    <a:pt x="662178" y="2151507"/>
                  </a:cubicBezTo>
                  <a:cubicBezTo>
                    <a:pt x="661035" y="2163382"/>
                    <a:pt x="671068" y="2188337"/>
                    <a:pt x="669798" y="2204847"/>
                  </a:cubicBezTo>
                  <a:cubicBezTo>
                    <a:pt x="664718" y="2220087"/>
                    <a:pt x="669163" y="2239137"/>
                    <a:pt x="664083" y="2254377"/>
                  </a:cubicBezTo>
                  <a:lnTo>
                    <a:pt x="652272" y="2279904"/>
                  </a:lnTo>
                  <a:lnTo>
                    <a:pt x="337185" y="2300859"/>
                  </a:lnTo>
                  <a:lnTo>
                    <a:pt x="0" y="1493520"/>
                  </a:lnTo>
                  <a:lnTo>
                    <a:pt x="146304" y="420624"/>
                  </a:lnTo>
                  <a:lnTo>
                    <a:pt x="304800" y="18288"/>
                  </a:lnTo>
                  <a:lnTo>
                    <a:pt x="725424" y="0"/>
                  </a:lnTo>
                  <a:cubicBezTo>
                    <a:pt x="692277" y="105664"/>
                    <a:pt x="693420" y="255143"/>
                    <a:pt x="660273" y="360807"/>
                  </a:cubicBezTo>
                  <a:lnTo>
                    <a:pt x="603504" y="41224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36963442"/>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4fcea488c_0_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dirty="0"/>
              <a:t>Chuyên đề 1</a:t>
            </a:r>
            <a:endParaRPr dirty="0"/>
          </a:p>
        </p:txBody>
      </p:sp>
      <p:sp>
        <p:nvSpPr>
          <p:cNvPr id="155" name="Google Shape;155;g114fcea488c_0_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indent="-342900">
              <a:spcBef>
                <a:spcPct val="20000"/>
              </a:spcBef>
              <a:buSzTx/>
              <a:buFont typeface="Wingdings" pitchFamily="2" charset="2"/>
              <a:buChar char="q"/>
              <a:defRPr/>
            </a:pPr>
            <a:r>
              <a:rPr lang="en-US" i="1" dirty="0">
                <a:solidFill>
                  <a:prstClr val="black"/>
                </a:solidFill>
              </a:rPr>
              <a:t>Hoàn thành các chức năng thống kê của dự án</a:t>
            </a:r>
            <a:endParaRPr lang="en-US" i="1" kern="1200" dirty="0">
              <a:solidFill>
                <a:prstClr val="black"/>
              </a:solidFill>
              <a:latin typeface="Segoe UI" pitchFamily="34" charset="0"/>
              <a:ea typeface="+mn-ea"/>
              <a:cs typeface="Segoe UI" pitchFamily="34" charset="0"/>
            </a:endParaRPr>
          </a:p>
          <a:p>
            <a:pPr marL="0" lvl="0" indent="0" algn="l" rtl="0">
              <a:spcBef>
                <a:spcPts val="0"/>
              </a:spcBef>
              <a:spcAft>
                <a:spcPts val="0"/>
              </a:spcAft>
              <a:buSzPts val="3000"/>
              <a:buNone/>
            </a:pPr>
            <a:endParaRPr sz="3000" dirty="0"/>
          </a:p>
        </p:txBody>
      </p:sp>
    </p:spTree>
    <p:extLst>
      <p:ext uri="{BB962C8B-B14F-4D97-AF65-F5344CB8AC3E}">
        <p14:creationId xmlns:p14="http://schemas.microsoft.com/office/powerpoint/2010/main" val="3843854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4fcea488c_0_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dirty="0"/>
              <a:t>Chuyên đề 2</a:t>
            </a:r>
            <a:endParaRPr dirty="0"/>
          </a:p>
        </p:txBody>
      </p:sp>
      <p:sp>
        <p:nvSpPr>
          <p:cNvPr id="155" name="Google Shape;155;g114fcea488c_0_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indent="-342900">
              <a:spcBef>
                <a:spcPct val="20000"/>
              </a:spcBef>
              <a:buSzTx/>
              <a:buFont typeface="Wingdings" pitchFamily="2" charset="2"/>
              <a:buChar char="q"/>
              <a:defRPr/>
            </a:pPr>
            <a:r>
              <a:rPr lang="en-US" i="1" dirty="0">
                <a:solidFill>
                  <a:prstClr val="black"/>
                </a:solidFill>
              </a:rPr>
              <a:t>Hoàn thành báo cáo các mục từ 1-4</a:t>
            </a:r>
            <a:endParaRPr lang="en-US" i="1" kern="1200" dirty="0">
              <a:solidFill>
                <a:prstClr val="black"/>
              </a:solidFill>
              <a:latin typeface="Segoe UI" pitchFamily="34" charset="0"/>
              <a:ea typeface="+mn-ea"/>
              <a:cs typeface="Segoe UI" pitchFamily="34" charset="0"/>
            </a:endParaRPr>
          </a:p>
          <a:p>
            <a:pPr marL="0" lvl="0" indent="0" algn="l" rtl="0">
              <a:spcBef>
                <a:spcPts val="0"/>
              </a:spcBef>
              <a:spcAft>
                <a:spcPts val="0"/>
              </a:spcAft>
              <a:buSzPts val="3000"/>
              <a:buNone/>
            </a:pPr>
            <a:endParaRPr sz="3000" dirty="0"/>
          </a:p>
        </p:txBody>
      </p:sp>
    </p:spTree>
    <p:extLst>
      <p:ext uri="{BB962C8B-B14F-4D97-AF65-F5344CB8AC3E}">
        <p14:creationId xmlns:p14="http://schemas.microsoft.com/office/powerpoint/2010/main" val="2081365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33600" y="289719"/>
            <a:ext cx="9271686" cy="487362"/>
          </a:xfrm>
        </p:spPr>
        <p:txBody>
          <a:bodyPr/>
          <a:lstStyle/>
          <a:p>
            <a:r>
              <a:rPr lang="en-US" dirty="0"/>
              <a:t>Nội dung bài online 8</a:t>
            </a:r>
          </a:p>
        </p:txBody>
      </p:sp>
      <p:sp>
        <p:nvSpPr>
          <p:cNvPr id="6" name="Content Placeholder 5">
            <a:extLst>
              <a:ext uri="{FF2B5EF4-FFF2-40B4-BE49-F238E27FC236}">
                <a16:creationId xmlns:a16="http://schemas.microsoft.com/office/drawing/2014/main" id="{9F7EF69D-E57D-2027-7A20-ED5A6F6A9A39}"/>
              </a:ext>
            </a:extLst>
          </p:cNvPr>
          <p:cNvSpPr>
            <a:spLocks noGrp="1"/>
          </p:cNvSpPr>
          <p:nvPr>
            <p:ph idx="1"/>
          </p:nvPr>
        </p:nvSpPr>
        <p:spPr/>
        <p:txBody>
          <a:bodyPr/>
          <a:lstStyle/>
          <a:p>
            <a:pPr>
              <a:buFont typeface="Wingdings" pitchFamily="2" charset="2"/>
              <a:buChar char="þ"/>
            </a:pPr>
            <a:r>
              <a:rPr lang="en-US" dirty="0"/>
              <a:t>Kiểm thử phần mềm</a:t>
            </a:r>
          </a:p>
          <a:p>
            <a:pPr>
              <a:buFont typeface="Wingdings" pitchFamily="2" charset="2"/>
              <a:buChar char="þ"/>
            </a:pPr>
            <a:r>
              <a:rPr lang="en-US"/>
              <a:t>Đóng gói sản phẩm phần mềm</a:t>
            </a:r>
            <a:endParaRPr lang="en-US" dirty="0"/>
          </a:p>
          <a:p>
            <a:pPr>
              <a:buFont typeface="Wingdings" pitchFamily="2" charset="2"/>
              <a:buChar char="þ"/>
            </a:pPr>
            <a:endParaRPr lang="vi-VN" dirty="0"/>
          </a:p>
          <a:p>
            <a:endParaRPr lang="en-US" dirty="0"/>
          </a:p>
          <a:p>
            <a:endParaRPr lang="vi-VN" dirty="0"/>
          </a:p>
        </p:txBody>
      </p:sp>
    </p:spTree>
    <p:extLst>
      <p:ext uri="{BB962C8B-B14F-4D97-AF65-F5344CB8AC3E}">
        <p14:creationId xmlns:p14="http://schemas.microsoft.com/office/powerpoint/2010/main" val="133367421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8195426" y="844420"/>
            <a:ext cx="3386974" cy="570255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a:t>Tổng kết</a:t>
            </a:r>
            <a:endParaRPr lang="en-US" dirty="0"/>
          </a:p>
        </p:txBody>
      </p:sp>
      <p:sp>
        <p:nvSpPr>
          <p:cNvPr id="7" name="Content Placeholder 4">
            <a:extLst>
              <a:ext uri="{FF2B5EF4-FFF2-40B4-BE49-F238E27FC236}">
                <a16:creationId xmlns:a16="http://schemas.microsoft.com/office/drawing/2014/main" id="{E511407C-EB25-E1BE-EECB-17DC6E009335}"/>
              </a:ext>
            </a:extLst>
          </p:cNvPr>
          <p:cNvSpPr>
            <a:spLocks noGrp="1"/>
          </p:cNvSpPr>
          <p:nvPr>
            <p:ph idx="1"/>
          </p:nvPr>
        </p:nvSpPr>
        <p:spPr>
          <a:xfrm>
            <a:off x="609600" y="1066800"/>
            <a:ext cx="10972800" cy="5257800"/>
          </a:xfrm>
        </p:spPr>
        <p:txBody>
          <a:bodyPr/>
          <a:lstStyle/>
          <a:p>
            <a:pPr>
              <a:buFont typeface="Wingdings" pitchFamily="2" charset="2"/>
              <a:buChar char="þ"/>
            </a:pPr>
            <a:r>
              <a:rPr lang="en-US" dirty="0"/>
              <a:t>Quản lý học viên</a:t>
            </a:r>
          </a:p>
          <a:p>
            <a:pPr>
              <a:buFont typeface="Wingdings" pitchFamily="2" charset="2"/>
              <a:buChar char="þ"/>
            </a:pPr>
            <a:r>
              <a:rPr lang="en-US" dirty="0"/>
              <a:t>Báo cáo thống kê</a:t>
            </a:r>
          </a:p>
          <a:p>
            <a:pPr>
              <a:buFont typeface="Wingdings" pitchFamily="2" charset="2"/>
              <a:buChar char="þ"/>
            </a:pPr>
            <a:r>
              <a:rPr lang="en-US" dirty="0"/>
              <a:t>Giới thiệu nội dung bài 8</a:t>
            </a:r>
          </a:p>
          <a:p>
            <a:endParaRPr lang="en-US" dirty="0"/>
          </a:p>
        </p:txBody>
      </p:sp>
    </p:spTree>
    <p:extLst>
      <p:ext uri="{BB962C8B-B14F-4D97-AF65-F5344CB8AC3E}">
        <p14:creationId xmlns:p14="http://schemas.microsoft.com/office/powerpoint/2010/main" val="346609089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2787345" y="12700"/>
            <a:ext cx="9404656" cy="6832600"/>
          </a:xfrm>
          <a:prstGeom prst="rect">
            <a:avLst/>
          </a:prstGeom>
        </p:spPr>
      </p:pic>
      <p:sp>
        <p:nvSpPr>
          <p:cNvPr id="14" name="Rectangle 13"/>
          <p:cNvSpPr/>
          <p:nvPr/>
        </p:nvSpPr>
        <p:spPr>
          <a:xfrm>
            <a:off x="2275344" y="4724400"/>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10668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4555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5" name="Content Placeholder 4"/>
          <p:cNvSpPr>
            <a:spLocks noGrp="1"/>
          </p:cNvSpPr>
          <p:nvPr>
            <p:ph idx="1"/>
          </p:nvPr>
        </p:nvSpPr>
        <p:spPr/>
        <p:txBody>
          <a:bodyPr/>
          <a:lstStyle/>
          <a:p>
            <a:pPr>
              <a:buFont typeface="Wingdings" pitchFamily="2" charset="2"/>
              <a:buChar char="þ"/>
            </a:pPr>
            <a:r>
              <a:rPr lang="en-US" dirty="0"/>
              <a:t>Quản lý học viên</a:t>
            </a:r>
          </a:p>
          <a:p>
            <a:pPr>
              <a:buFont typeface="Wingdings" pitchFamily="2" charset="2"/>
              <a:buChar char="þ"/>
            </a:pPr>
            <a:r>
              <a:rPr lang="en-US" dirty="0"/>
              <a:t>Báo cáo thống kê</a:t>
            </a:r>
          </a:p>
          <a:p>
            <a:pPr>
              <a:buFont typeface="Wingdings" pitchFamily="2" charset="2"/>
              <a:buChar char="þ"/>
            </a:pPr>
            <a:r>
              <a:rPr lang="en-US" dirty="0"/>
              <a:t>Giới thiệu nội dung bài 8</a:t>
            </a:r>
          </a:p>
          <a:p>
            <a:endParaRPr lang="en-US" dirty="0"/>
          </a:p>
        </p:txBody>
      </p:sp>
    </p:spTree>
    <p:extLst>
      <p:ext uri="{BB962C8B-B14F-4D97-AF65-F5344CB8AC3E}">
        <p14:creationId xmlns:p14="http://schemas.microsoft.com/office/powerpoint/2010/main" val="351164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Phần 1</a:t>
            </a:r>
            <a:br>
              <a:rPr lang="en-US" dirty="0"/>
            </a:br>
            <a:r>
              <a:rPr lang="en-US" dirty="0"/>
              <a:t>Quản lý học viên</a:t>
            </a:r>
            <a:br>
              <a:rPr lang="en-US" dirty="0"/>
            </a:br>
            <a:br>
              <a:rPr lang="en-US" dirty="0"/>
            </a:br>
            <a:endParaRPr lang="en-US" dirty="0"/>
          </a:p>
        </p:txBody>
      </p:sp>
    </p:spTree>
    <p:extLst>
      <p:ext uri="{BB962C8B-B14F-4D97-AF65-F5344CB8AC3E}">
        <p14:creationId xmlns:p14="http://schemas.microsoft.com/office/powerpoint/2010/main" val="257499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p:nvPr/>
        </p:nvSpPr>
        <p:spPr>
          <a:xfrm>
            <a:off x="3919557" y="2967335"/>
            <a:ext cx="6128024"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small" spc="0" normalizeH="0" baseline="0" noProof="0">
                <a:ln>
                  <a:noFill/>
                </a:ln>
                <a:solidFill>
                  <a:srgbClr val="FFA15D"/>
                </a:solidFill>
                <a:effectLst/>
                <a:uLnTx/>
                <a:uFillTx/>
                <a:latin typeface="Calibri"/>
                <a:ea typeface="Calibri"/>
                <a:cs typeface="Calibri"/>
                <a:sym typeface="Calibri"/>
              </a:rPr>
              <a:t>Review bài học online</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cxnSp>
        <p:nvCxnSpPr>
          <p:cNvPr id="129" name="Google Shape;129;p3"/>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30" name="Google Shape;130;p3"/>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10259420" y="1066800"/>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Nhắc lại các lý thuyết chính trong bài online</a:t>
            </a:r>
          </a:p>
        </p:txBody>
      </p:sp>
      <p:sp>
        <p:nvSpPr>
          <p:cNvPr id="3" name="Content Placeholder 2"/>
          <p:cNvSpPr>
            <a:spLocks noGrp="1"/>
          </p:cNvSpPr>
          <p:nvPr>
            <p:ph idx="1"/>
          </p:nvPr>
        </p:nvSpPr>
        <p:spPr>
          <a:xfrm>
            <a:off x="609600" y="1066800"/>
            <a:ext cx="10591800" cy="5562600"/>
          </a:xfrm>
        </p:spPr>
        <p:txBody>
          <a:bodyPr>
            <a:normAutofit/>
          </a:bodyPr>
          <a:lstStyle/>
          <a:p>
            <a:r>
              <a:rPr lang="en-US" dirty="0"/>
              <a:t>Phân tích Mô hình ứng dụng quản lý học viên</a:t>
            </a:r>
          </a:p>
          <a:p>
            <a:pPr marL="0" indent="0">
              <a:buNone/>
            </a:pPr>
            <a:endParaRPr lang="en-US" dirty="0"/>
          </a:p>
        </p:txBody>
      </p:sp>
      <p:pic>
        <p:nvPicPr>
          <p:cNvPr id="21" name="Picture 20">
            <a:extLst>
              <a:ext uri="{FF2B5EF4-FFF2-40B4-BE49-F238E27FC236}">
                <a16:creationId xmlns:a16="http://schemas.microsoft.com/office/drawing/2014/main" id="{F2FF0953-AAE6-2D59-9B89-303942D25D5A}"/>
              </a:ext>
            </a:extLst>
          </p:cNvPr>
          <p:cNvPicPr>
            <a:picLocks noChangeAspect="1"/>
          </p:cNvPicPr>
          <p:nvPr/>
        </p:nvPicPr>
        <p:blipFill>
          <a:blip r:embed="rId3"/>
          <a:stretch>
            <a:fillRect/>
          </a:stretch>
        </p:blipFill>
        <p:spPr>
          <a:xfrm>
            <a:off x="1295400" y="2047875"/>
            <a:ext cx="8782050" cy="4200525"/>
          </a:xfrm>
          <a:prstGeom prst="rect">
            <a:avLst/>
          </a:prstGeom>
        </p:spPr>
      </p:pic>
    </p:spTree>
    <p:extLst>
      <p:ext uri="{BB962C8B-B14F-4D97-AF65-F5344CB8AC3E}">
        <p14:creationId xmlns:p14="http://schemas.microsoft.com/office/powerpoint/2010/main" val="262144933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onlinecontinuingeducationhelp.com/images/dreamstime_1882741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018049" y="3068178"/>
            <a:ext cx="5649950" cy="378982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220" name="Slide Number Placeholder 4"/>
          <p:cNvSpPr>
            <a:spLocks noGrp="1"/>
          </p:cNvSpPr>
          <p:nvPr>
            <p:ph type="sldNum" sz="quarter" idx="4294967295"/>
          </p:nvPr>
        </p:nvSpPr>
        <p:spPr bwMode="auto">
          <a:xfrm>
            <a:off x="76200" y="6172201"/>
            <a:ext cx="2133600" cy="365125"/>
          </a:xfrm>
          <a:prstGeom prst="rect">
            <a:avLst/>
          </a:prstGeom>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1F0E36-1396-4AD9-A966-CD40C11627C1}" type="slidenum">
              <a:rPr kumimoji="0" lang="en-US" sz="2000" b="0" i="0" u="none" strike="noStrike" kern="1200" cap="none" spc="0" normalizeH="0" baseline="0" noProof="0">
                <a:ln>
                  <a:noFill/>
                </a:ln>
                <a:solidFill>
                  <a:prstClr val="white"/>
                </a:solidFill>
                <a:effectLst/>
                <a:uLnTx/>
                <a:uFillTx/>
                <a:latin typeface="Arial" pitchFamily="34" charset="0"/>
                <a:ea typeface="Roboto Lt"/>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2000" b="0" i="0" u="none" strike="noStrike" kern="1200" cap="none" spc="0" normalizeH="0" baseline="0" noProof="0">
              <a:ln>
                <a:noFill/>
              </a:ln>
              <a:solidFill>
                <a:prstClr val="white"/>
              </a:solidFill>
              <a:effectLst/>
              <a:uLnTx/>
              <a:uFillTx/>
              <a:latin typeface="Arial" pitchFamily="34" charset="0"/>
              <a:ea typeface="Roboto Lt"/>
              <a:cs typeface="+mn-cs"/>
            </a:endParaRPr>
          </a:p>
        </p:txBody>
      </p:sp>
      <p:sp>
        <p:nvSpPr>
          <p:cNvPr id="7" name="Pentagon 6"/>
          <p:cNvSpPr/>
          <p:nvPr/>
        </p:nvSpPr>
        <p:spPr>
          <a:xfrm>
            <a:off x="1524000" y="1066800"/>
            <a:ext cx="7924800" cy="17272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itle 1"/>
          <p:cNvSpPr>
            <a:spLocks noGrp="1"/>
          </p:cNvSpPr>
          <p:nvPr>
            <p:ph type="title"/>
          </p:nvPr>
        </p:nvSpPr>
        <p:spPr>
          <a:xfrm>
            <a:off x="1815662" y="1524000"/>
            <a:ext cx="6642538" cy="914400"/>
          </a:xfrm>
        </p:spPr>
        <p:txBody>
          <a:bodyPr>
            <a:noAutofit/>
          </a:bodyPr>
          <a:lstStyle/>
          <a:p>
            <a:pPr algn="l"/>
            <a:r>
              <a:rPr lang="en-US" sz="4000" b="1" dirty="0" err="1">
                <a:effectLst>
                  <a:outerShdw blurRad="38100" dist="38100" dir="2700000" algn="tl">
                    <a:srgbClr val="000000">
                      <a:alpha val="43137"/>
                    </a:srgbClr>
                  </a:outerShdw>
                </a:effectLst>
                <a:ea typeface="Roboto Lt"/>
                <a:cs typeface="Roboto Lt"/>
              </a:rPr>
              <a:t>Thảo</a:t>
            </a:r>
            <a:r>
              <a:rPr lang="en-US" sz="4000" b="1" dirty="0">
                <a:effectLst>
                  <a:outerShdw blurRad="38100" dist="38100" dir="2700000" algn="tl">
                    <a:srgbClr val="000000">
                      <a:alpha val="43137"/>
                    </a:srgbClr>
                  </a:outerShdw>
                </a:effectLst>
                <a:ea typeface="Roboto Lt"/>
                <a:cs typeface="Roboto Lt"/>
              </a:rPr>
              <a:t> </a:t>
            </a:r>
            <a:r>
              <a:rPr lang="en-US" sz="4000" b="1" dirty="0" err="1">
                <a:effectLst>
                  <a:outerShdw blurRad="38100" dist="38100" dir="2700000" algn="tl">
                    <a:srgbClr val="000000">
                      <a:alpha val="43137"/>
                    </a:srgbClr>
                  </a:outerShdw>
                </a:effectLst>
                <a:ea typeface="Roboto Lt"/>
                <a:cs typeface="Roboto Lt"/>
              </a:rPr>
              <a:t>luận</a:t>
            </a:r>
            <a:endParaRPr lang="en-US" sz="4000" b="1" dirty="0">
              <a:effectLst>
                <a:outerShdw blurRad="38100" dist="38100" dir="2700000" algn="tl">
                  <a:srgbClr val="000000">
                    <a:alpha val="43137"/>
                  </a:srgbClr>
                </a:outerShdw>
              </a:effectLst>
              <a:ea typeface="Roboto Lt"/>
              <a:cs typeface="Roboto Lt"/>
            </a:endParaRPr>
          </a:p>
        </p:txBody>
      </p:sp>
    </p:spTree>
    <p:extLst>
      <p:ext uri="{BB962C8B-B14F-4D97-AF65-F5344CB8AC3E}">
        <p14:creationId xmlns:p14="http://schemas.microsoft.com/office/powerpoint/2010/main" val="40682724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Câu hỏi - sinh viên trả lời</a:t>
            </a:r>
            <a:endParaRPr lang="en-US" dirty="0"/>
          </a:p>
        </p:txBody>
      </p:sp>
      <p:sp>
        <p:nvSpPr>
          <p:cNvPr id="4" name="Content Placeholder 3"/>
          <p:cNvSpPr>
            <a:spLocks noGrp="1"/>
          </p:cNvSpPr>
          <p:nvPr>
            <p:ph idx="1"/>
          </p:nvPr>
        </p:nvSpPr>
        <p:spPr/>
        <p:txBody>
          <a:bodyPr/>
          <a:lstStyle/>
          <a:p>
            <a:r>
              <a:rPr lang="vi-VN" dirty="0"/>
              <a:t>Hoàn thiện lớp thực thể HocVien như đã phân tích trong bài học</a:t>
            </a:r>
            <a:endParaRPr lang="en-US" dirty="0"/>
          </a:p>
          <a:p>
            <a:pPr marL="0" indent="0">
              <a:buNone/>
            </a:pPr>
            <a:r>
              <a:rPr lang="vi-VN" dirty="0"/>
              <a:t>public class HocVien {</a:t>
            </a:r>
          </a:p>
          <a:p>
            <a:pPr marL="0" indent="0">
              <a:buNone/>
            </a:pPr>
            <a:r>
              <a:rPr lang="vi-VN" dirty="0"/>
              <a:t>    private [___] maHV;</a:t>
            </a:r>
          </a:p>
          <a:p>
            <a:pPr marL="0" indent="0">
              <a:buNone/>
            </a:pPr>
            <a:r>
              <a:rPr lang="vi-VN" dirty="0"/>
              <a:t>    private int maKH;</a:t>
            </a:r>
          </a:p>
          <a:p>
            <a:pPr marL="0" indent="0">
              <a:buNone/>
            </a:pPr>
            <a:r>
              <a:rPr lang="vi-VN" dirty="0"/>
              <a:t>    private [___] maNH;</a:t>
            </a:r>
          </a:p>
          <a:p>
            <a:pPr marL="0" indent="0">
              <a:buNone/>
            </a:pPr>
            <a:r>
              <a:rPr lang="vi-VN" dirty="0"/>
              <a:t>    private [___] diem;</a:t>
            </a:r>
          </a:p>
          <a:p>
            <a:pPr marL="0" indent="0">
              <a:buNone/>
            </a:pPr>
            <a:r>
              <a:rPr lang="vi-VN" dirty="0"/>
              <a:t>    getters/setters</a:t>
            </a:r>
          </a:p>
          <a:p>
            <a:pPr marL="0" indent="0">
              <a:buNone/>
            </a:pPr>
            <a:r>
              <a:rPr lang="vi-VN" dirty="0"/>
              <a:t>}</a:t>
            </a:r>
            <a:endParaRPr lang="en-US" dirty="0"/>
          </a:p>
        </p:txBody>
      </p:sp>
    </p:spTree>
    <p:extLst>
      <p:ext uri="{BB962C8B-B14F-4D97-AF65-F5344CB8AC3E}">
        <p14:creationId xmlns:p14="http://schemas.microsoft.com/office/powerpoint/2010/main" val="344606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Câu hỏi - sinh viên trả lời</a:t>
            </a:r>
            <a:endParaRPr lang="en-US" dirty="0"/>
          </a:p>
        </p:txBody>
      </p:sp>
      <p:sp>
        <p:nvSpPr>
          <p:cNvPr id="4" name="Content Placeholder 3"/>
          <p:cNvSpPr>
            <a:spLocks noGrp="1"/>
          </p:cNvSpPr>
          <p:nvPr>
            <p:ph idx="1"/>
          </p:nvPr>
        </p:nvSpPr>
        <p:spPr/>
        <p:txBody>
          <a:bodyPr/>
          <a:lstStyle/>
          <a:p>
            <a:r>
              <a:rPr lang="vi-VN" dirty="0"/>
              <a:t>Hoàn thiện phương thức selectById() của lớp HocVienDAO như đã hướng dẫn trong bài học</a:t>
            </a:r>
          </a:p>
          <a:p>
            <a:pPr marL="0" indent="0">
              <a:buNone/>
            </a:pPr>
            <a:r>
              <a:rPr lang="vi-VN" dirty="0"/>
              <a:t> public [___] selectById(Integer mahv){</a:t>
            </a:r>
          </a:p>
          <a:p>
            <a:pPr marL="0" indent="0">
              <a:buNone/>
            </a:pPr>
            <a:r>
              <a:rPr lang="vi-VN" dirty="0"/>
              <a:t>        String sql="SELECT * FROM HocVien WHERE MaHV=?";</a:t>
            </a:r>
          </a:p>
          <a:p>
            <a:pPr marL="0" indent="0">
              <a:buNone/>
            </a:pPr>
            <a:r>
              <a:rPr lang="vi-VN" dirty="0"/>
              <a:t>        List&lt;HocVien&gt; list = this.selectBySql(sql, mahv);</a:t>
            </a:r>
          </a:p>
          <a:p>
            <a:pPr marL="0" indent="0">
              <a:buNone/>
            </a:pPr>
            <a:r>
              <a:rPr lang="vi-VN" dirty="0"/>
              <a:t>        return [___] &gt; 0 ? list.get(0) : null;</a:t>
            </a:r>
          </a:p>
          <a:p>
            <a:pPr marL="0" indent="0">
              <a:buNone/>
            </a:pPr>
            <a:r>
              <a:rPr lang="vi-VN" dirty="0"/>
              <a:t>    }</a:t>
            </a:r>
            <a:endParaRPr lang="en-US" dirty="0"/>
          </a:p>
        </p:txBody>
      </p:sp>
    </p:spTree>
    <p:extLst>
      <p:ext uri="{BB962C8B-B14F-4D97-AF65-F5344CB8AC3E}">
        <p14:creationId xmlns:p14="http://schemas.microsoft.com/office/powerpoint/2010/main" val="24757830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14">
      <a:dk1>
        <a:sysClr val="windowText" lastClr="000000"/>
      </a:dk1>
      <a:lt1>
        <a:sysClr val="window" lastClr="FFFFFF"/>
      </a:lt1>
      <a:dk2>
        <a:srgbClr val="FF6400"/>
      </a:dk2>
      <a:lt2>
        <a:srgbClr val="50B946"/>
      </a:lt2>
      <a:accent1>
        <a:srgbClr val="0C5AA6"/>
      </a:accent1>
      <a:accent2>
        <a:srgbClr val="FF9700"/>
      </a:accent2>
      <a:accent3>
        <a:srgbClr val="00A383"/>
      </a:accent3>
      <a:accent4>
        <a:srgbClr val="B0B12B"/>
      </a:accent4>
      <a:accent5>
        <a:srgbClr val="B22D2B"/>
      </a:accent5>
      <a:accent6>
        <a:srgbClr val="BDAEF2"/>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5_Custom Design">
  <a:themeElements>
    <a:clrScheme name="Custom 14">
      <a:dk1>
        <a:sysClr val="windowText" lastClr="000000"/>
      </a:dk1>
      <a:lt1>
        <a:sysClr val="window" lastClr="FFFFFF"/>
      </a:lt1>
      <a:dk2>
        <a:srgbClr val="FF6400"/>
      </a:dk2>
      <a:lt2>
        <a:srgbClr val="50B946"/>
      </a:lt2>
      <a:accent1>
        <a:srgbClr val="0C5AA6"/>
      </a:accent1>
      <a:accent2>
        <a:srgbClr val="FF9700"/>
      </a:accent2>
      <a:accent3>
        <a:srgbClr val="00A383"/>
      </a:accent3>
      <a:accent4>
        <a:srgbClr val="B0B12B"/>
      </a:accent4>
      <a:accent5>
        <a:srgbClr val="B22D2B"/>
      </a:accent5>
      <a:accent6>
        <a:srgbClr val="BDAEF2"/>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12882</TotalTime>
  <Words>741</Words>
  <Application>Microsoft Office PowerPoint</Application>
  <PresentationFormat>Widescreen</PresentationFormat>
  <Paragraphs>127</Paragraphs>
  <Slides>28</Slides>
  <Notes>15</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28</vt:i4>
      </vt:variant>
    </vt:vector>
  </HeadingPairs>
  <TitlesOfParts>
    <vt:vector size="43" baseType="lpstr">
      <vt:lpstr>Arial</vt:lpstr>
      <vt:lpstr>Arial Narrow</vt:lpstr>
      <vt:lpstr>Calibri</vt:lpstr>
      <vt:lpstr>Courier New</vt:lpstr>
      <vt:lpstr>Noto Sans Symbols</vt:lpstr>
      <vt:lpstr>Quattrocento Sans</vt:lpstr>
      <vt:lpstr>Roboto</vt:lpstr>
      <vt:lpstr>Roboto Lt</vt:lpstr>
      <vt:lpstr>Segoe UI</vt:lpstr>
      <vt:lpstr>Wingdings</vt:lpstr>
      <vt:lpstr>Custom Design</vt:lpstr>
      <vt:lpstr>1_Custom Design</vt:lpstr>
      <vt:lpstr>2_Custom Design</vt:lpstr>
      <vt:lpstr>3_Custom Design</vt:lpstr>
      <vt:lpstr>5_Custom Design</vt:lpstr>
      <vt:lpstr>Lập trình các chức năng quản lý</vt:lpstr>
      <vt:lpstr>PowerPoint Presentation</vt:lpstr>
      <vt:lpstr>Mục tiêu</vt:lpstr>
      <vt:lpstr>Phần 1 Quản lý học viên  </vt:lpstr>
      <vt:lpstr>PowerPoint Presentation</vt:lpstr>
      <vt:lpstr>Nhắc lại các lý thuyết chính trong bài online</vt:lpstr>
      <vt:lpstr>Thảo luận</vt:lpstr>
      <vt:lpstr>Câu hỏi - sinh viên trả lời</vt:lpstr>
      <vt:lpstr>Câu hỏi - sinh viên trả lời</vt:lpstr>
      <vt:lpstr>Câu hỏi - sinh viên trả lời</vt:lpstr>
      <vt:lpstr>Chuyên đề</vt:lpstr>
      <vt:lpstr>Chia nhóm thuyết trình</vt:lpstr>
      <vt:lpstr>Chuyên đề 1</vt:lpstr>
      <vt:lpstr>Chuyên đề 2</vt:lpstr>
      <vt:lpstr>Phần 2 Báo cáo thống kê  </vt:lpstr>
      <vt:lpstr>PowerPoint Presentation</vt:lpstr>
      <vt:lpstr>Nhắc lại các lý thuyết chính trong bài online</vt:lpstr>
      <vt:lpstr>Nhắc lại các lý thuyết chính trong bài online</vt:lpstr>
      <vt:lpstr>Thảo luận</vt:lpstr>
      <vt:lpstr>Câu hỏi - sinh viên trả lời</vt:lpstr>
      <vt:lpstr>Câu hỏi - sinh viên trả lời</vt:lpstr>
      <vt:lpstr>Chuyên đề</vt:lpstr>
      <vt:lpstr>Chia nhóm thuyết trình</vt:lpstr>
      <vt:lpstr>Chuyên đề 1</vt:lpstr>
      <vt:lpstr>Chuyên đề 2</vt:lpstr>
      <vt:lpstr>Nội dung bài online 8</vt:lpstr>
      <vt:lpstr>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Thế</cp:lastModifiedBy>
  <cp:revision>1699</cp:revision>
  <dcterms:created xsi:type="dcterms:W3CDTF">2013-04-23T08:05:33Z</dcterms:created>
  <dcterms:modified xsi:type="dcterms:W3CDTF">2023-12-07T03:58:30Z</dcterms:modified>
</cp:coreProperties>
</file>