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  <p:sldMasterId id="2147483690" r:id="rId3"/>
    <p:sldMasterId id="2147483707" r:id="rId4"/>
    <p:sldMasterId id="2147483723" r:id="rId5"/>
  </p:sldMasterIdLst>
  <p:notesMasterIdLst>
    <p:notesMasterId r:id="rId33"/>
  </p:notesMasterIdLst>
  <p:sldIdLst>
    <p:sldId id="742" r:id="rId6"/>
    <p:sldId id="608" r:id="rId7"/>
    <p:sldId id="542" r:id="rId8"/>
    <p:sldId id="544" r:id="rId9"/>
    <p:sldId id="258" r:id="rId10"/>
    <p:sldId id="852" r:id="rId11"/>
    <p:sldId id="867" r:id="rId12"/>
    <p:sldId id="630" r:id="rId13"/>
    <p:sldId id="759" r:id="rId14"/>
    <p:sldId id="853" r:id="rId15"/>
    <p:sldId id="616" r:id="rId16"/>
    <p:sldId id="628" r:id="rId17"/>
    <p:sldId id="762" r:id="rId18"/>
    <p:sldId id="854" r:id="rId19"/>
    <p:sldId id="855" r:id="rId20"/>
    <p:sldId id="856" r:id="rId21"/>
    <p:sldId id="857" r:id="rId22"/>
    <p:sldId id="866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714" r:id="rId31"/>
    <p:sldId id="62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0000FF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206" autoAdjust="0"/>
  </p:normalViewPr>
  <p:slideViewPr>
    <p:cSldViewPr>
      <p:cViewPr varScale="1">
        <p:scale>
          <a:sx n="78" d="100"/>
          <a:sy n="78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99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26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4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42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8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76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88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30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29996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06173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422089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834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8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58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13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00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13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42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66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22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92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989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36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087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3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628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69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018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8630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1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5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4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2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178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333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235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6210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247168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0588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932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10033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59513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1093927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49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3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786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jpeg"/><Relationship Id="rId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6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5.xml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Conceive Design Implement Operate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Trình bày các giai đoạn thực hiện kiểm thử phần mềm</a:t>
            </a:r>
          </a:p>
          <a:p>
            <a:r>
              <a:rPr lang="en-US" dirty="0"/>
              <a:t>Trình bày các công việc cần thực hiện để xây dựng </a:t>
            </a:r>
            <a:r>
              <a:rPr lang="en-US" dirty="0" err="1"/>
              <a:t>kịch</a:t>
            </a:r>
            <a:r>
              <a:rPr lang="en-US" dirty="0"/>
              <a:t> bản kiểm thử phần mềm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578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/>
              <a:t>Xây dựng testcase </a:t>
            </a:r>
            <a:r>
              <a:rPr lang="en-US" dirty="0" err="1"/>
              <a:t>cho</a:t>
            </a:r>
            <a:r>
              <a:rPr lang="en-US" dirty="0"/>
              <a:t> unit test dự án mẫu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Thực hiện kiểm lỗi và ghi nhận kết quả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1916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</a:t>
            </a:r>
            <a:r>
              <a:rPr lang="en-US"/>
              <a:t>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sz="3000" dirty="0"/>
              <a:t>Thực hiện báo cáo lỗi</a:t>
            </a:r>
          </a:p>
          <a:p>
            <a:pPr>
              <a:buFont typeface="Wingdings" pitchFamily="2" charset="2"/>
              <a:buChar char="þ"/>
            </a:pPr>
            <a:r>
              <a:rPr lang="en-US" sz="3000" dirty="0"/>
              <a:t>Thực hiện sửa lỗi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84996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771716" cy="1362075"/>
          </a:xfrm>
        </p:spPr>
        <p:txBody>
          <a:bodyPr>
            <a:normAutofit fontScale="90000"/>
          </a:bodyPr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Đóng gói sản phẩm phần mềm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75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1832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591800" cy="5562600"/>
          </a:xfrm>
        </p:spPr>
        <p:txBody>
          <a:bodyPr>
            <a:normAutofit/>
          </a:bodyPr>
          <a:lstStyle/>
          <a:p>
            <a:r>
              <a:rPr lang="en-US" dirty="0"/>
              <a:t>Các nội cần phải có khi đóng gói phần mềm</a:t>
            </a:r>
          </a:p>
          <a:p>
            <a:r>
              <a:rPr lang="en-US" dirty="0"/>
              <a:t>Lựa chọn công cụ thực hiện đóng gói phần mềm</a:t>
            </a:r>
          </a:p>
        </p:txBody>
      </p:sp>
    </p:spTree>
    <p:extLst>
      <p:ext uri="{BB962C8B-B14F-4D97-AF65-F5344CB8AC3E}">
        <p14:creationId xmlns:p14="http://schemas.microsoft.com/office/powerpoint/2010/main" val="34060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1832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591800" cy="5562600"/>
          </a:xfrm>
        </p:spPr>
        <p:txBody>
          <a:bodyPr>
            <a:normAutofit/>
          </a:bodyPr>
          <a:lstStyle/>
          <a:p>
            <a:r>
              <a:rPr lang="en-US" dirty="0"/>
              <a:t>Chuẩn bị môi trường </a:t>
            </a:r>
            <a:r>
              <a:rPr lang="en-US" dirty="0" err="1"/>
              <a:t>cho</a:t>
            </a:r>
            <a:r>
              <a:rPr lang="en-US" dirty="0"/>
              <a:t> việc đóng gói phần mềm</a:t>
            </a:r>
          </a:p>
          <a:p>
            <a:r>
              <a:rPr lang="en-US" dirty="0"/>
              <a:t>Các lưu ý viết tài liệu hướng dẫn sử dụng</a:t>
            </a:r>
          </a:p>
        </p:txBody>
      </p:sp>
    </p:spTree>
    <p:extLst>
      <p:ext uri="{BB962C8B-B14F-4D97-AF65-F5344CB8AC3E}">
        <p14:creationId xmlns:p14="http://schemas.microsoft.com/office/powerpoint/2010/main" val="812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4397994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Theo hướng dẫn đóng gói trong bài học</a:t>
            </a:r>
            <a:r>
              <a:rPr lang="en-US" dirty="0"/>
              <a:t>, </a:t>
            </a:r>
            <a:r>
              <a:rPr lang="vi-VN" dirty="0"/>
              <a:t>đóng gói bao gồm những công đoạn</a:t>
            </a:r>
            <a:r>
              <a:rPr lang="en-US" dirty="0"/>
              <a:t> nào? Trình bày chi tiết từng công đoạn</a:t>
            </a:r>
          </a:p>
        </p:txBody>
      </p:sp>
    </p:spTree>
    <p:extLst>
      <p:ext uri="{BB962C8B-B14F-4D97-AF65-F5344CB8AC3E}">
        <p14:creationId xmlns:p14="http://schemas.microsoft.com/office/powerpoint/2010/main" val="392730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Th</a:t>
            </a:r>
            <a:r>
              <a:rPr lang="en-US" dirty="0" err="1"/>
              <a:t>eo</a:t>
            </a:r>
            <a:r>
              <a:rPr lang="en-US" dirty="0"/>
              <a:t> nội dung bài học thì Tài liệu hướng dẫn sử dụng gồm những </a:t>
            </a:r>
            <a:r>
              <a:rPr lang="en-US" dirty="0" err="1"/>
              <a:t>loại</a:t>
            </a:r>
            <a:r>
              <a:rPr lang="en-US" dirty="0"/>
              <a:t> nào, trình bày chi tiết từng </a:t>
            </a:r>
            <a:r>
              <a:rPr lang="en-US" dirty="0" err="1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3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20769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963442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i="1" dirty="0">
                <a:solidFill>
                  <a:prstClr val="black"/>
                </a:solidFill>
              </a:rPr>
              <a:t>Hoàn thành Đóng gói và triển khai dự án mẫu</a:t>
            </a: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84385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i="1" dirty="0">
                <a:solidFill>
                  <a:prstClr val="black"/>
                </a:solidFill>
              </a:rPr>
              <a:t>Hoàn thành báo cáo dự án mẫu</a:t>
            </a: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081365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11407C-EB25-E1BE-EECB-17DC6E00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/>
              <a:t>Kiểm thử phần mềm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Đóng gói sản phẩm phần mềm</a:t>
            </a:r>
          </a:p>
          <a:p>
            <a:pPr>
              <a:buFont typeface="Wingdings" pitchFamily="2" charset="2"/>
              <a:buChar char="þ"/>
            </a:pPr>
            <a:r>
              <a:rPr lang="en-US"/>
              <a:t>Chuẩn bị bảo vệ ASM</a:t>
            </a:r>
          </a:p>
          <a:p>
            <a:pPr>
              <a:buFont typeface="Wingdings" pitchFamily="2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/>
              <a:t>Kiểm thử phần mềm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Đóng gói sản phẩm phần mềm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Chuẩn bị bảo vệ ASM</a:t>
            </a:r>
          </a:p>
          <a:p>
            <a:pPr>
              <a:buFont typeface="Wingdings" pitchFamily="2" charset="2"/>
              <a:buChar char="þ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Kiểm thử phần mềm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2594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591800" cy="5562600"/>
          </a:xfrm>
        </p:spPr>
        <p:txBody>
          <a:bodyPr>
            <a:normAutofit/>
          </a:bodyPr>
          <a:lstStyle/>
          <a:p>
            <a:r>
              <a:rPr lang="en-US" dirty="0"/>
              <a:t>Giải thích tầm quan trọng và vai trò kiểm thử trong dự án phần mềm</a:t>
            </a:r>
          </a:p>
          <a:p>
            <a:r>
              <a:rPr lang="en-US" dirty="0" err="1"/>
              <a:t>Vòng</a:t>
            </a:r>
            <a:r>
              <a:rPr lang="en-US" dirty="0"/>
              <a:t> đời kiểm thử phần mềm</a:t>
            </a:r>
          </a:p>
          <a:p>
            <a:r>
              <a:rPr lang="en-US" dirty="0"/>
              <a:t>Các kỹ thuật kiểm thử thông dụng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2594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591800" cy="5562600"/>
          </a:xfrm>
        </p:spPr>
        <p:txBody>
          <a:bodyPr>
            <a:normAutofit/>
          </a:bodyPr>
          <a:lstStyle/>
          <a:p>
            <a:r>
              <a:rPr lang="en-US" dirty="0"/>
              <a:t>Kế hoạch và </a:t>
            </a:r>
            <a:r>
              <a:rPr lang="en-US" dirty="0" err="1"/>
              <a:t>kịch</a:t>
            </a:r>
            <a:r>
              <a:rPr lang="en-US" dirty="0"/>
              <a:t> bản kiểm thử</a:t>
            </a:r>
          </a:p>
          <a:p>
            <a:r>
              <a:rPr lang="en-US" dirty="0"/>
              <a:t>Cách thực hiện kiểm thử và viết báo cáo</a:t>
            </a:r>
          </a:p>
        </p:txBody>
      </p:sp>
    </p:spTree>
    <p:extLst>
      <p:ext uri="{BB962C8B-B14F-4D97-AF65-F5344CB8AC3E}">
        <p14:creationId xmlns:p14="http://schemas.microsoft.com/office/powerpoint/2010/main" val="10954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Trình bày mục đích việc thực hiện kiểm thử trong dự án phần mềm, giải thích và cung cấp </a:t>
            </a:r>
            <a:r>
              <a:rPr lang="en-US" dirty="0" err="1"/>
              <a:t>minh</a:t>
            </a:r>
            <a:r>
              <a:rPr lang="en-US" dirty="0"/>
              <a:t> chứng vì </a:t>
            </a:r>
            <a:r>
              <a:rPr lang="en-US" dirty="0" err="1"/>
              <a:t>sao</a:t>
            </a:r>
            <a:r>
              <a:rPr lang="en-US" dirty="0"/>
              <a:t> phải thực hiện kiểm thử phần mềm</a:t>
            </a:r>
          </a:p>
          <a:p>
            <a:r>
              <a:rPr lang="en-US" dirty="0"/>
              <a:t>Giải thích chi tiết các công việc trong </a:t>
            </a:r>
            <a:r>
              <a:rPr lang="en-US" dirty="0" err="1"/>
              <a:t>vòng</a:t>
            </a:r>
            <a:r>
              <a:rPr lang="en-US" dirty="0"/>
              <a:t> đời thực hiện kiểm thử phần mềm</a:t>
            </a:r>
          </a:p>
        </p:txBody>
      </p:sp>
    </p:spTree>
    <p:extLst>
      <p:ext uri="{BB962C8B-B14F-4D97-AF65-F5344CB8AC3E}">
        <p14:creationId xmlns:p14="http://schemas.microsoft.com/office/powerpoint/2010/main" val="3446062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12919</TotalTime>
  <Words>540</Words>
  <Application>Microsoft Office PowerPoint</Application>
  <PresentationFormat>Widescreen</PresentationFormat>
  <Paragraphs>92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Arial Narrow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2_Custom Design</vt:lpstr>
      <vt:lpstr>3_Custom Design</vt:lpstr>
      <vt:lpstr>5_Custom Design</vt:lpstr>
      <vt:lpstr>Lập trình các chức năng quản lý</vt:lpstr>
      <vt:lpstr>PowerPoint Presentation</vt:lpstr>
      <vt:lpstr>Mục tiêu</vt:lpstr>
      <vt:lpstr>Phần 1 Kiểm thử phần mềm 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Đóng gói sản phẩm phần mềm 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1709</cp:revision>
  <dcterms:created xsi:type="dcterms:W3CDTF">2013-04-23T08:05:33Z</dcterms:created>
  <dcterms:modified xsi:type="dcterms:W3CDTF">2023-12-07T04:46:49Z</dcterms:modified>
</cp:coreProperties>
</file>