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OSINT as a "Poor Man's CRM"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Enhancing Your CRM Skillset with Open Source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 OSINT as a Strategic CRM Asset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Enhancing CRM with OSINT: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Enrich your CRM with open-source insights.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OSINT offers a strategic, cost-effective way to enrich CRM insights.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OSINT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OSINT?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Intelligence involves collecting and analyzing publicly available information.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of OSINT: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Internet, Public Records, Academic Sources, News and Media.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in CRM: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Enhances market trends understanding and enriches CRM knowledge.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OSINT: Advanced Google Search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Advanced Search Operators: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": Search for an exact word or phrase.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site:: Search within a specific website.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filetype:: Search for specific file types.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Mastery of search operators enhances research capabilities.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Organizing OSINT Data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for Data Management: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KeepNote, CherryTree, Joplin, Notion, OneNote, Greenshot.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 organization of gathered data is crucial for successful OSINT.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Sock Puppet for OSINT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Fake Personal Information.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Profile Picture using AI-generated faces.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temporary email and phone numbers.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Ethical guidelines must be followed when using fake identities.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Techniques: Reverse Image Search and Metadata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Image Search using profile pictures.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metadata using Exif tools.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techniques reveal hidden information aiding CRM efforts.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for Gathering and Verifying Information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 Tools: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Hunter.io, Phonebook.cz, Clearbit Connect.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 tools help validate information gathered.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People and Contact Information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Tools: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Webmii, Epieos, WhitePages.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advanced search techniques on LinkedIn and Twitter.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OSINT can uncover contact information essential for CRM.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Social Media for CRM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advanced search on social media.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 Tweet Binder, Twitonomy.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is a rich source for CRM insights.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