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Utiliser l'OSINT comme un "CRM du Pauvre"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Améliorer vos compétences CRM grâce à l'Open Source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L'OSINT comme atout stratégique pour le CRM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Améliorer le CRM avec l'OSINT: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Enrichir votre CRM avec des informations open source.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L'OSINT offre une méthode stratégique et rentable pour enrichir les connaissances du CRM.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à l'OSINT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Qu'est-ce que l'OSINT?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L'Open Source Intelligence consiste à collecter et analyser des informations publiques.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d'OSINT: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Internet, dossiers publics, sources académiques, actualités et médias.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dans le CRM: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Améliore la compréhension des tendances du marché et enrichit les connaissances du CRM.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de l'OSINT: Recherche Google avancée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des opérateurs de recherche avancée: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": Recherche d'un mot ou d'une phrase exacte.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site:: Recherche au sein d'un site spécifique.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filetype:: Recherche de types de fichiers spécifiques.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maîtrise des opérateurs de recherche améliore les capacités de recherche.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Organiser les données OSINT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de gestion des données: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KeepNote, CherryTree, Joplin, Notion, OneNote, Greenshot.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bonne organisation des données collectées est essentielle pour un OSINT réussi.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faux profil pour l'OSINT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Étapes: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Générer de fausses informations personnelles.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photo de profil en utilisant des visages générés par l'IA.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Configurer des e-mails et numéros de téléphone temporaires.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directives éthiques doivent être suivies lors de l'utilisation de fausses identités.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avancées: Recherche d'images inversée et métadonnées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Recherche d'images inversée à l'aide de photos de profil.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Extraire les métadonnées à l'aide d'outils Exif.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 techniques révèlent des informations cachées pour aider les efforts de CRM.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pour collecter et vérifier les informations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de vérification: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Hunter.io, Phonebook.cz, Clearbit Connect.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outils de vérification aident à valider les informations collectées.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Trouver des personnes et des informations de contact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généraux: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Webmii, Epieos, WhitePages.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Médias sociaux: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Utiliser des techniques de recherche avancée sur LinkedIn et Twitter.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L'OSINT peut dévoiler des informations de contact essentielles pour le CRM.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Analyser les médias sociaux pour le CRM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Utiliser la recherche avancée sur les médias sociaux.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Outils: Tweet Binder, Twitonomy.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clé: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médias sociaux sont une source riche pour les informations CRM.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