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8559be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8559b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55824176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55824176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55824176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55824176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55824176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55824176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5582417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5582417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55824176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55824176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558241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558241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5582417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5582417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582417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582417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582417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5582417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55824176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5582417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558241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558241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5582417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5582417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55824176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55824176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Salesforce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</a:t>
            </a:r>
            <a:r>
              <a:rPr b="1" lang="en" sz="1000">
                <a:solidFill>
                  <a:schemeClr val="dk1"/>
                </a:solidFill>
              </a:rPr>
              <a:t>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Nimble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Bitrix24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Copper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24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4" name="Google Shape;394;p24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Keap (formerly Infusionsoft)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8" name="Google Shape;408;p25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5" name="Google Shape;425;p25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Agile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26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26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3" name="Google Shape;453;p26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HubSpot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Zoho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Microsoft Dynamics 365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Pipedrive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Freshsales (by Freshworks)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237900" y="146500"/>
            <a:ext cx="51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Monday Sales CRM (by Monday.com)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Insightly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New product Subject Canvas: </a:t>
            </a:r>
            <a:r>
              <a:rPr b="1" lang="en" sz="1300">
                <a:solidFill>
                  <a:schemeClr val="dk1"/>
                </a:solidFill>
              </a:rPr>
              <a:t>SugarCRM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98432" y="847738"/>
            <a:ext cx="177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Solutions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Dig into the product/subject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How to prevent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501400" y="766250"/>
            <a:ext cx="400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200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Interviews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7019700" y="30642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Applications &amp; Uses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Strengths/Pros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4671996" y="37326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Weaknesses/Cons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5453175" y="54100"/>
            <a:ext cx="35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Users: </a:t>
            </a:r>
            <a:r>
              <a:rPr lang="en" sz="1000">
                <a:solidFill>
                  <a:schemeClr val="dk1"/>
                </a:solidFill>
              </a:rPr>
              <a:t>who are the main users of the product/concept?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Technical Difficulty Level: </a:t>
            </a:r>
            <a:r>
              <a:rPr lang="en" sz="1000">
                <a:solidFill>
                  <a:schemeClr val="dk1"/>
                </a:solidFill>
              </a:rPr>
              <a:t>easy, medium, hard, quantum?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