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t>Utiliser l'OSINT comme un "CRM du pauvre"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Améliorer vos compétences CRM avec l'intelligence open source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Conclusion : L'OSINT comme atout stratégique pour le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Conclusion : L'OSINT comme atout stratégique pour le CRM</a:t>
            </a:r>
          </a:p>
          <a:p>
            <a:pPr>
              <a:defRPr sz="1600"/>
            </a:pPr>
            <a:r>
              <a:t>Améliorer le CRM avec l'OSINT :</a:t>
            </a:r>
          </a:p>
          <a:p>
            <a:pPr>
              <a:defRPr sz="1600"/>
            </a:pPr>
            <a:r>
              <a:t>- Enrichissez votre CRM avec des informations provenant de sources ouvertes.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L'OSINT offre un moyen stratégique et rentable d'enrichir les informations CRM.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Conclusion : L'OSINT comme atout stratégique pour le CRM | 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Merci 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Questions ou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Introduction à l'OSINT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Introduction à l'OSINT</a:t>
            </a:r>
          </a:p>
          <a:p>
            <a:pPr>
              <a:defRPr sz="1600"/>
            </a:pPr>
            <a:r>
              <a:t>Qu'est-ce que l'OSINT ?</a:t>
            </a:r>
          </a:p>
          <a:p>
            <a:pPr>
              <a:defRPr sz="1600"/>
            </a:pPr>
            <a:r>
              <a:t>- L'intelligence open source consiste à collecter et analyser des informations publiquement accessibles.</a:t>
            </a:r>
          </a:p>
          <a:p>
            <a:pPr>
              <a:defRPr sz="1600"/>
            </a:pPr>
            <a:r>
              <a:t>Sources de l'OSINT :</a:t>
            </a:r>
          </a:p>
          <a:p>
            <a:pPr>
              <a:defRPr sz="1600"/>
            </a:pPr>
            <a:r>
              <a:t>- Internet, registres publics, sources académiques, actualités et médias.</a:t>
            </a:r>
          </a:p>
          <a:p>
            <a:pPr>
              <a:defRPr sz="1600"/>
            </a:pPr>
            <a:r>
              <a:t>Applications dans le CRM :</a:t>
            </a:r>
          </a:p>
          <a:p>
            <a:pPr>
              <a:defRPr sz="1600"/>
            </a:pPr>
            <a:r>
              <a:t>- Améliore la compréhension des tendances du marché et enrichit les connaissances CRM.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Introduction à l'OSINT | Page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Les bases de l'OSINT : Recherche Google avancée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Les bases de l'OSINT : Recherche Google avancée</a:t>
            </a:r>
          </a:p>
          <a:p>
            <a:pPr>
              <a:defRPr sz="1600"/>
            </a:pPr>
            <a:r>
              <a:t>Utilisation des opérateurs de recherche avancée :</a:t>
            </a:r>
          </a:p>
          <a:p>
            <a:pPr>
              <a:defRPr sz="1600"/>
            </a:pPr>
            <a:r>
              <a:t>- " ": Recherche d'un mot ou d'une phrase exacte.</a:t>
            </a:r>
          </a:p>
          <a:p>
            <a:pPr>
              <a:defRPr sz="1600"/>
            </a:pPr>
            <a:r>
              <a:t>- site:: Rechercher sur un site web spécifique.</a:t>
            </a:r>
          </a:p>
          <a:p>
            <a:pPr>
              <a:defRPr sz="1600"/>
            </a:pPr>
            <a:r>
              <a:t>- filetype:: Rechercher des types de fichiers spécifiques.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La maîtrise des opérateurs de recherche améliore les capacités de recherche.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Les bases de l'OSINT : Recherche Google avancée | 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Organiser les données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Organiser les données OSINT</a:t>
            </a:r>
          </a:p>
          <a:p>
            <a:pPr>
              <a:defRPr sz="1600"/>
            </a:pPr>
            <a:r>
              <a:t>Outils pour la gestion des données :</a:t>
            </a:r>
          </a:p>
          <a:p>
            <a:pPr>
              <a:defRPr sz="1600"/>
            </a:pPr>
            <a:r>
              <a:t>- KeepNote, CherryTree, Joplin, Notion, OneNote, Greenshot.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Une bonne organisation des données collectées est essentielle pour un OSINT réussi.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Organiser les données OSINT | 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Créer une "Sock Puppet"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Créer un compte factice pour l'OSINT</a:t>
            </a:r>
          </a:p>
          <a:p>
            <a:pPr>
              <a:defRPr sz="1600"/>
            </a:pPr>
            <a:r>
              <a:t>Étapes :</a:t>
            </a:r>
          </a:p>
          <a:p>
            <a:pPr>
              <a:defRPr sz="1600"/>
            </a:pPr>
            <a:r>
              <a:t>- Générer des informations personnelles factices.</a:t>
            </a:r>
          </a:p>
          <a:p>
            <a:pPr>
              <a:defRPr sz="1600"/>
            </a:pPr>
            <a:r>
              <a:t>- Créer une photo de profil à l'aide de visages générés par l'IA.</a:t>
            </a:r>
          </a:p>
          <a:p>
            <a:pPr>
              <a:defRPr sz="1600"/>
            </a:pPr>
            <a:r>
              <a:t>- Configurer des e-mails et numéros de téléphone temporaires.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Les directives éthiques doivent être suivies lors de l'utilisation de fausses identités.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Créer une "Sock Puppet" | 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Techniques avancées : Recherche d'image inversée et métadonnées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Techniques avancées : Recherche d'image inversée et métadonnées</a:t>
            </a:r>
          </a:p>
          <a:p>
            <a:pPr>
              <a:defRPr sz="1600"/>
            </a:pPr>
            <a:r>
              <a:t>Techniques :</a:t>
            </a:r>
          </a:p>
          <a:p>
            <a:pPr>
              <a:defRPr sz="1600"/>
            </a:pPr>
            <a:r>
              <a:t>- Recherche d'image inversée en utilisant des photos de profil.</a:t>
            </a:r>
          </a:p>
          <a:p>
            <a:pPr>
              <a:defRPr sz="1600"/>
            </a:pPr>
            <a:r>
              <a:t>- Extraire les métadonnées à l'aide d'outils Exif.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Ces techniques révèlent des informations cachées qui aident les efforts CRM.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Techniques avancées : Recherche d'image inversée et métadonnées | 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Outils pour la collecte et la vérification des informations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Outils pour la collecte et la vérification des informations</a:t>
            </a:r>
          </a:p>
          <a:p>
            <a:pPr>
              <a:defRPr sz="1600"/>
            </a:pPr>
            <a:r>
              <a:t>Outils de vérification :</a:t>
            </a:r>
          </a:p>
          <a:p>
            <a:pPr>
              <a:defRPr sz="1600"/>
            </a:pPr>
            <a:r>
              <a:t>- Hunter.io, Phonebook.cz, Clearbit Connect.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Les outils de vérification aident à valider les informations recueillies.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Outils pour la collecte et la vérification des informations | 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Trouver des personnes et des informations de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Trouver des personnes et des informations de contact</a:t>
            </a:r>
          </a:p>
          <a:p>
            <a:pPr>
              <a:defRPr sz="1600"/>
            </a:pPr>
            <a:r>
              <a:t>Outils généraux :</a:t>
            </a:r>
          </a:p>
          <a:p>
            <a:pPr>
              <a:defRPr sz="1600"/>
            </a:pPr>
            <a:r>
              <a:t>- Webmii, Epieos, Pages Blanches.</a:t>
            </a:r>
          </a:p>
          <a:p>
            <a:pPr>
              <a:defRPr sz="1600"/>
            </a:pPr>
            <a:r>
              <a:t>Réseaux sociaux :</a:t>
            </a:r>
          </a:p>
          <a:p>
            <a:pPr>
              <a:defRPr sz="1600"/>
            </a:pPr>
            <a:r>
              <a:t>- Utiliser des techniques de recherche avancée sur LinkedIn et Twitter.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L'OSINT peut révéler des informations de contact essentielles pour le CRM.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Trouver des personnes et des informations de contact | 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 b="1"/>
            </a:pPr>
            <a:r>
              <a:t>Analyser les réseaux sociaux pour le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Analyser les réseaux sociaux pour le CRM</a:t>
            </a:r>
          </a:p>
          <a:p>
            <a:pPr>
              <a:defRPr sz="1600"/>
            </a:pPr>
            <a:r>
              <a:t>Techniques :</a:t>
            </a:r>
          </a:p>
          <a:p>
            <a:pPr>
              <a:defRPr sz="1600"/>
            </a:pPr>
            <a:r>
              <a:t>- Utiliser la recherche avancée sur les réseaux sociaux.</a:t>
            </a:r>
          </a:p>
          <a:p>
            <a:pPr>
              <a:defRPr sz="1600"/>
            </a:pPr>
            <a:r>
              <a:t>- Outils : Tweet Binder, Twitonomy.</a:t>
            </a:r>
          </a:p>
          <a:p>
            <a:pPr>
              <a:defRPr sz="1600"/>
            </a:pPr>
            <a:r>
              <a:t>Point clé :</a:t>
            </a:r>
          </a:p>
          <a:p>
            <a:pPr>
              <a:defRPr sz="1600"/>
            </a:pPr>
            <a:r>
              <a:t>- Les réseaux sociaux sont une riche source d'informations pour le CRM.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Analyser les réseaux sociaux pour le CRM | 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