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D1982-F0BA-3849-B128-E6ED7A230F88}" v="133" dt="2023-04-08T20:10:30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7" autoAdjust="0"/>
    <p:restoredTop sz="94592"/>
  </p:normalViewPr>
  <p:slideViewPr>
    <p:cSldViewPr snapToGrid="0">
      <p:cViewPr>
        <p:scale>
          <a:sx n="200" d="100"/>
          <a:sy n="200" d="100"/>
        </p:scale>
        <p:origin x="920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e Burns [mn22lb]" userId="529dd99f-23ba-4c6f-95ac-df5e9216a6de" providerId="ADAL" clId="{B3CD1982-F0BA-3849-B128-E6ED7A230F88}"/>
    <pc:docChg chg="undo custSel modSld">
      <pc:chgData name="Louie Burns [mn22lb]" userId="529dd99f-23ba-4c6f-95ac-df5e9216a6de" providerId="ADAL" clId="{B3CD1982-F0BA-3849-B128-E6ED7A230F88}" dt="2023-05-04T12:11:50.933" v="4768" actId="20577"/>
      <pc:docMkLst>
        <pc:docMk/>
      </pc:docMkLst>
      <pc:sldChg chg="addSp delSp modSp mod modNotesTx">
        <pc:chgData name="Louie Burns [mn22lb]" userId="529dd99f-23ba-4c6f-95ac-df5e9216a6de" providerId="ADAL" clId="{B3CD1982-F0BA-3849-B128-E6ED7A230F88}" dt="2023-05-04T12:11:50.933" v="4768" actId="20577"/>
        <pc:sldMkLst>
          <pc:docMk/>
          <pc:sldMk cId="864703721" sldId="257"/>
        </pc:sldMkLst>
        <pc:spChg chg="del">
          <ac:chgData name="Louie Burns [mn22lb]" userId="529dd99f-23ba-4c6f-95ac-df5e9216a6de" providerId="ADAL" clId="{B3CD1982-F0BA-3849-B128-E6ED7A230F88}" dt="2023-04-08T19:39:20.708" v="4466" actId="478"/>
          <ac:spMkLst>
            <pc:docMk/>
            <pc:sldMk cId="864703721" sldId="257"/>
            <ac:spMk id="2" creationId="{00000000-0000-0000-0000-000000000000}"/>
          </ac:spMkLst>
        </pc:spChg>
        <pc:spChg chg="add mod">
          <ac:chgData name="Louie Burns [mn22lb]" userId="529dd99f-23ba-4c6f-95ac-df5e9216a6de" providerId="ADAL" clId="{B3CD1982-F0BA-3849-B128-E6ED7A230F88}" dt="2023-04-08T19:10:58.797" v="3247" actId="1037"/>
          <ac:spMkLst>
            <pc:docMk/>
            <pc:sldMk cId="864703721" sldId="257"/>
            <ac:spMk id="3" creationId="{42E19D38-64E5-35E2-DF5E-2C2E4DE5BDDC}"/>
          </ac:spMkLst>
        </pc:spChg>
        <pc:spChg chg="add del mod">
          <ac:chgData name="Louie Burns [mn22lb]" userId="529dd99f-23ba-4c6f-95ac-df5e9216a6de" providerId="ADAL" clId="{B3CD1982-F0BA-3849-B128-E6ED7A230F88}" dt="2023-04-08T16:47:55.346" v="69"/>
          <ac:spMkLst>
            <pc:docMk/>
            <pc:sldMk cId="864703721" sldId="257"/>
            <ac:spMk id="4" creationId="{9568BE91-0AE9-18C5-DD9C-EA392B960533}"/>
          </ac:spMkLst>
        </pc:spChg>
        <pc:spChg chg="del">
          <ac:chgData name="Louie Burns [mn22lb]" userId="529dd99f-23ba-4c6f-95ac-df5e9216a6de" providerId="ADAL" clId="{B3CD1982-F0BA-3849-B128-E6ED7A230F88}" dt="2023-04-08T16:46:58.500" v="37" actId="478"/>
          <ac:spMkLst>
            <pc:docMk/>
            <pc:sldMk cId="864703721" sldId="257"/>
            <ac:spMk id="6" creationId="{00000000-0000-0000-0000-000000000000}"/>
          </ac:spMkLst>
        </pc:spChg>
        <pc:spChg chg="add mod">
          <ac:chgData name="Louie Burns [mn22lb]" userId="529dd99f-23ba-4c6f-95ac-df5e9216a6de" providerId="ADAL" clId="{B3CD1982-F0BA-3849-B128-E6ED7A230F88}" dt="2023-05-04T12:11:25.082" v="4760" actId="1076"/>
          <ac:spMkLst>
            <pc:docMk/>
            <pc:sldMk cId="864703721" sldId="257"/>
            <ac:spMk id="7" creationId="{558815DE-C2A3-9980-9529-1C55E4B5338D}"/>
          </ac:spMkLst>
        </pc:spChg>
        <pc:spChg chg="del mod">
          <ac:chgData name="Louie Burns [mn22lb]" userId="529dd99f-23ba-4c6f-95ac-df5e9216a6de" providerId="ADAL" clId="{B3CD1982-F0BA-3849-B128-E6ED7A230F88}" dt="2023-04-08T16:46:57.501" v="36" actId="478"/>
          <ac:spMkLst>
            <pc:docMk/>
            <pc:sldMk cId="864703721" sldId="257"/>
            <ac:spMk id="8" creationId="{00000000-0000-0000-0000-000000000000}"/>
          </ac:spMkLst>
        </pc:spChg>
        <pc:spChg chg="add mod">
          <ac:chgData name="Louie Burns [mn22lb]" userId="529dd99f-23ba-4c6f-95ac-df5e9216a6de" providerId="ADAL" clId="{B3CD1982-F0BA-3849-B128-E6ED7A230F88}" dt="2023-05-04T12:11:21.403" v="4759" actId="1076"/>
          <ac:spMkLst>
            <pc:docMk/>
            <pc:sldMk cId="864703721" sldId="257"/>
            <ac:spMk id="14" creationId="{16F52C5D-1251-B355-1B60-A2E7EE05E023}"/>
          </ac:spMkLst>
        </pc:spChg>
        <pc:spChg chg="add mod">
          <ac:chgData name="Louie Burns [mn22lb]" userId="529dd99f-23ba-4c6f-95ac-df5e9216a6de" providerId="ADAL" clId="{B3CD1982-F0BA-3849-B128-E6ED7A230F88}" dt="2023-04-08T19:10:58.797" v="3247" actId="1037"/>
          <ac:spMkLst>
            <pc:docMk/>
            <pc:sldMk cId="864703721" sldId="257"/>
            <ac:spMk id="15" creationId="{B3096F5C-DECE-B3C6-7B4F-35E8FD4D79FF}"/>
          </ac:spMkLst>
        </pc:spChg>
        <pc:spChg chg="add del mod">
          <ac:chgData name="Louie Burns [mn22lb]" userId="529dd99f-23ba-4c6f-95ac-df5e9216a6de" providerId="ADAL" clId="{B3CD1982-F0BA-3849-B128-E6ED7A230F88}" dt="2023-04-08T17:06:12.522" v="828" actId="478"/>
          <ac:spMkLst>
            <pc:docMk/>
            <pc:sldMk cId="864703721" sldId="257"/>
            <ac:spMk id="31" creationId="{A2D2249B-E914-05EC-6BC6-3D692D74FB74}"/>
          </ac:spMkLst>
        </pc:spChg>
        <pc:spChg chg="del">
          <ac:chgData name="Louie Burns [mn22lb]" userId="529dd99f-23ba-4c6f-95ac-df5e9216a6de" providerId="ADAL" clId="{B3CD1982-F0BA-3849-B128-E6ED7A230F88}" dt="2023-04-08T19:39:20.708" v="4466" actId="478"/>
          <ac:spMkLst>
            <pc:docMk/>
            <pc:sldMk cId="864703721" sldId="257"/>
            <ac:spMk id="35" creationId="{00000000-0000-0000-0000-000000000000}"/>
          </ac:spMkLst>
        </pc:spChg>
        <pc:spChg chg="add mod">
          <ac:chgData name="Louie Burns [mn22lb]" userId="529dd99f-23ba-4c6f-95ac-df5e9216a6de" providerId="ADAL" clId="{B3CD1982-F0BA-3849-B128-E6ED7A230F88}" dt="2023-04-08T18:01:56.115" v="2444" actId="1076"/>
          <ac:spMkLst>
            <pc:docMk/>
            <pc:sldMk cId="864703721" sldId="257"/>
            <ac:spMk id="40" creationId="{DB3D6EF2-F6DA-61B3-0E0D-516BBBF194AB}"/>
          </ac:spMkLst>
        </pc:spChg>
        <pc:spChg chg="add mod">
          <ac:chgData name="Louie Burns [mn22lb]" userId="529dd99f-23ba-4c6f-95ac-df5e9216a6de" providerId="ADAL" clId="{B3CD1982-F0BA-3849-B128-E6ED7A230F88}" dt="2023-04-08T18:05:05.669" v="2643" actId="1036"/>
          <ac:spMkLst>
            <pc:docMk/>
            <pc:sldMk cId="864703721" sldId="257"/>
            <ac:spMk id="44" creationId="{90CF3FEB-94F3-1C27-5B9F-D6888BC970BD}"/>
          </ac:spMkLst>
        </pc:spChg>
        <pc:spChg chg="del">
          <ac:chgData name="Louie Burns [mn22lb]" userId="529dd99f-23ba-4c6f-95ac-df5e9216a6de" providerId="ADAL" clId="{B3CD1982-F0BA-3849-B128-E6ED7A230F88}" dt="2023-04-08T19:39:20.708" v="4466" actId="478"/>
          <ac:spMkLst>
            <pc:docMk/>
            <pc:sldMk cId="864703721" sldId="257"/>
            <ac:spMk id="46" creationId="{00000000-0000-0000-0000-000000000000}"/>
          </ac:spMkLst>
        </pc:spChg>
        <pc:spChg chg="del">
          <ac:chgData name="Louie Burns [mn22lb]" userId="529dd99f-23ba-4c6f-95ac-df5e9216a6de" providerId="ADAL" clId="{B3CD1982-F0BA-3849-B128-E6ED7A230F88}" dt="2023-04-08T19:39:20.708" v="4466" actId="478"/>
          <ac:spMkLst>
            <pc:docMk/>
            <pc:sldMk cId="864703721" sldId="257"/>
            <ac:spMk id="47" creationId="{00000000-0000-0000-0000-000000000000}"/>
          </ac:spMkLst>
        </pc:spChg>
        <pc:spChg chg="del">
          <ac:chgData name="Louie Burns [mn22lb]" userId="529dd99f-23ba-4c6f-95ac-df5e9216a6de" providerId="ADAL" clId="{B3CD1982-F0BA-3849-B128-E6ED7A230F88}" dt="2023-04-08T19:39:20.708" v="4466" actId="478"/>
          <ac:spMkLst>
            <pc:docMk/>
            <pc:sldMk cId="864703721" sldId="257"/>
            <ac:spMk id="48" creationId="{00000000-0000-0000-0000-000000000000}"/>
          </ac:spMkLst>
        </pc:spChg>
        <pc:spChg chg="del">
          <ac:chgData name="Louie Burns [mn22lb]" userId="529dd99f-23ba-4c6f-95ac-df5e9216a6de" providerId="ADAL" clId="{B3CD1982-F0BA-3849-B128-E6ED7A230F88}" dt="2023-04-08T19:39:20.708" v="4466" actId="478"/>
          <ac:spMkLst>
            <pc:docMk/>
            <pc:sldMk cId="864703721" sldId="257"/>
            <ac:spMk id="51" creationId="{00000000-0000-0000-0000-000000000000}"/>
          </ac:spMkLst>
        </pc:spChg>
        <pc:spChg chg="del">
          <ac:chgData name="Louie Burns [mn22lb]" userId="529dd99f-23ba-4c6f-95ac-df5e9216a6de" providerId="ADAL" clId="{B3CD1982-F0BA-3849-B128-E6ED7A230F88}" dt="2023-04-08T19:39:20.708" v="4466" actId="478"/>
          <ac:spMkLst>
            <pc:docMk/>
            <pc:sldMk cId="864703721" sldId="257"/>
            <ac:spMk id="54" creationId="{00000000-0000-0000-0000-000000000000}"/>
          </ac:spMkLst>
        </pc:spChg>
        <pc:spChg chg="add del mod">
          <ac:chgData name="Louie Burns [mn22lb]" userId="529dd99f-23ba-4c6f-95ac-df5e9216a6de" providerId="ADAL" clId="{B3CD1982-F0BA-3849-B128-E6ED7A230F88}" dt="2023-04-08T18:06:47.569" v="2668" actId="478"/>
          <ac:spMkLst>
            <pc:docMk/>
            <pc:sldMk cId="864703721" sldId="257"/>
            <ac:spMk id="64" creationId="{335CCE58-9888-E709-DCA9-E977877DECA7}"/>
          </ac:spMkLst>
        </pc:spChg>
        <pc:spChg chg="add mod">
          <ac:chgData name="Louie Burns [mn22lb]" userId="529dd99f-23ba-4c6f-95ac-df5e9216a6de" providerId="ADAL" clId="{B3CD1982-F0BA-3849-B128-E6ED7A230F88}" dt="2023-04-08T18:08:34.111" v="2788" actId="1076"/>
          <ac:spMkLst>
            <pc:docMk/>
            <pc:sldMk cId="864703721" sldId="257"/>
            <ac:spMk id="66" creationId="{BADFF7D0-9EF1-2694-735A-132138B96501}"/>
          </ac:spMkLst>
        </pc:spChg>
        <pc:spChg chg="add mod">
          <ac:chgData name="Louie Burns [mn22lb]" userId="529dd99f-23ba-4c6f-95ac-df5e9216a6de" providerId="ADAL" clId="{B3CD1982-F0BA-3849-B128-E6ED7A230F88}" dt="2023-04-08T18:08:56.916" v="2819" actId="20577"/>
          <ac:spMkLst>
            <pc:docMk/>
            <pc:sldMk cId="864703721" sldId="257"/>
            <ac:spMk id="68" creationId="{F2651DE0-EC8E-EF07-11D5-C21F870E97E3}"/>
          </ac:spMkLst>
        </pc:spChg>
        <pc:spChg chg="add mod">
          <ac:chgData name="Louie Burns [mn22lb]" userId="529dd99f-23ba-4c6f-95ac-df5e9216a6de" providerId="ADAL" clId="{B3CD1982-F0BA-3849-B128-E6ED7A230F88}" dt="2023-04-08T18:01:56.115" v="2444" actId="1076"/>
          <ac:spMkLst>
            <pc:docMk/>
            <pc:sldMk cId="864703721" sldId="257"/>
            <ac:spMk id="73" creationId="{2FE907CB-62C6-5415-7E58-BEDA32C49952}"/>
          </ac:spMkLst>
        </pc:spChg>
        <pc:spChg chg="add mod">
          <ac:chgData name="Louie Burns [mn22lb]" userId="529dd99f-23ba-4c6f-95ac-df5e9216a6de" providerId="ADAL" clId="{B3CD1982-F0BA-3849-B128-E6ED7A230F88}" dt="2023-04-08T18:01:56.115" v="2444" actId="1076"/>
          <ac:spMkLst>
            <pc:docMk/>
            <pc:sldMk cId="864703721" sldId="257"/>
            <ac:spMk id="77" creationId="{CAE1955B-0979-D334-42CE-DE264CE72088}"/>
          </ac:spMkLst>
        </pc:spChg>
        <pc:spChg chg="add del mod">
          <ac:chgData name="Louie Burns [mn22lb]" userId="529dd99f-23ba-4c6f-95ac-df5e9216a6de" providerId="ADAL" clId="{B3CD1982-F0BA-3849-B128-E6ED7A230F88}" dt="2023-04-08T17:04:13.886" v="815" actId="478"/>
          <ac:spMkLst>
            <pc:docMk/>
            <pc:sldMk cId="864703721" sldId="257"/>
            <ac:spMk id="80" creationId="{1F7420B1-2CA8-B98C-1E70-A23B6AE460A4}"/>
          </ac:spMkLst>
        </pc:spChg>
        <pc:spChg chg="add mod">
          <ac:chgData name="Louie Burns [mn22lb]" userId="529dd99f-23ba-4c6f-95ac-df5e9216a6de" providerId="ADAL" clId="{B3CD1982-F0BA-3849-B128-E6ED7A230F88}" dt="2023-04-08T19:08:52.623" v="3117" actId="14100"/>
          <ac:spMkLst>
            <pc:docMk/>
            <pc:sldMk cId="864703721" sldId="257"/>
            <ac:spMk id="80" creationId="{60AD6F99-FCB3-BF07-756C-C47367060173}"/>
          </ac:spMkLst>
        </pc:spChg>
        <pc:spChg chg="add mod">
          <ac:chgData name="Louie Burns [mn22lb]" userId="529dd99f-23ba-4c6f-95ac-df5e9216a6de" providerId="ADAL" clId="{B3CD1982-F0BA-3849-B128-E6ED7A230F88}" dt="2023-04-08T18:05:05.669" v="2643" actId="1036"/>
          <ac:spMkLst>
            <pc:docMk/>
            <pc:sldMk cId="864703721" sldId="257"/>
            <ac:spMk id="81" creationId="{E807A410-BCC0-6D3B-66B9-75FD617D698B}"/>
          </ac:spMkLst>
        </pc:spChg>
        <pc:spChg chg="add mod">
          <ac:chgData name="Louie Burns [mn22lb]" userId="529dd99f-23ba-4c6f-95ac-df5e9216a6de" providerId="ADAL" clId="{B3CD1982-F0BA-3849-B128-E6ED7A230F88}" dt="2023-04-08T18:05:05.669" v="2643" actId="1036"/>
          <ac:spMkLst>
            <pc:docMk/>
            <pc:sldMk cId="864703721" sldId="257"/>
            <ac:spMk id="85" creationId="{8D8CE020-D69B-2401-0073-0D87CAAC8998}"/>
          </ac:spMkLst>
        </pc:spChg>
        <pc:spChg chg="mod">
          <ac:chgData name="Louie Burns [mn22lb]" userId="529dd99f-23ba-4c6f-95ac-df5e9216a6de" providerId="ADAL" clId="{B3CD1982-F0BA-3849-B128-E6ED7A230F88}" dt="2023-04-09T10:19:49.996" v="4558" actId="20577"/>
          <ac:spMkLst>
            <pc:docMk/>
            <pc:sldMk cId="864703721" sldId="257"/>
            <ac:spMk id="89" creationId="{00000000-0000-0000-0000-000000000000}"/>
          </ac:spMkLst>
        </pc:spChg>
        <pc:spChg chg="add mod">
          <ac:chgData name="Louie Burns [mn22lb]" userId="529dd99f-23ba-4c6f-95ac-df5e9216a6de" providerId="ADAL" clId="{B3CD1982-F0BA-3849-B128-E6ED7A230F88}" dt="2023-04-08T19:28:57.524" v="3924" actId="1076"/>
          <ac:spMkLst>
            <pc:docMk/>
            <pc:sldMk cId="864703721" sldId="257"/>
            <ac:spMk id="91" creationId="{EEECA892-D75F-7788-F342-D5F39E4ACE33}"/>
          </ac:spMkLst>
        </pc:spChg>
        <pc:spChg chg="del">
          <ac:chgData name="Louie Burns [mn22lb]" userId="529dd99f-23ba-4c6f-95ac-df5e9216a6de" providerId="ADAL" clId="{B3CD1982-F0BA-3849-B128-E6ED7A230F88}" dt="2023-04-08T19:39:20.708" v="4466" actId="478"/>
          <ac:spMkLst>
            <pc:docMk/>
            <pc:sldMk cId="864703721" sldId="257"/>
            <ac:spMk id="92" creationId="{00000000-0000-0000-0000-000000000000}"/>
          </ac:spMkLst>
        </pc:spChg>
        <pc:spChg chg="del">
          <ac:chgData name="Louie Burns [mn22lb]" userId="529dd99f-23ba-4c6f-95ac-df5e9216a6de" providerId="ADAL" clId="{B3CD1982-F0BA-3849-B128-E6ED7A230F88}" dt="2023-04-08T19:39:20.708" v="4466" actId="478"/>
          <ac:spMkLst>
            <pc:docMk/>
            <pc:sldMk cId="864703721" sldId="257"/>
            <ac:spMk id="94" creationId="{00000000-0000-0000-0000-000000000000}"/>
          </ac:spMkLst>
        </pc:spChg>
        <pc:spChg chg="del">
          <ac:chgData name="Louie Burns [mn22lb]" userId="529dd99f-23ba-4c6f-95ac-df5e9216a6de" providerId="ADAL" clId="{B3CD1982-F0BA-3849-B128-E6ED7A230F88}" dt="2023-04-08T19:39:20.708" v="4466" actId="478"/>
          <ac:spMkLst>
            <pc:docMk/>
            <pc:sldMk cId="864703721" sldId="257"/>
            <ac:spMk id="95" creationId="{00000000-0000-0000-0000-000000000000}"/>
          </ac:spMkLst>
        </pc:spChg>
        <pc:spChg chg="add mod">
          <ac:chgData name="Louie Burns [mn22lb]" userId="529dd99f-23ba-4c6f-95ac-df5e9216a6de" providerId="ADAL" clId="{B3CD1982-F0BA-3849-B128-E6ED7A230F88}" dt="2023-04-08T19:28:36.725" v="3918" actId="1076"/>
          <ac:spMkLst>
            <pc:docMk/>
            <pc:sldMk cId="864703721" sldId="257"/>
            <ac:spMk id="102" creationId="{48B179A7-34E5-6F63-13C9-58A8E516339B}"/>
          </ac:spMkLst>
        </pc:spChg>
        <pc:spChg chg="add mod">
          <ac:chgData name="Louie Burns [mn22lb]" userId="529dd99f-23ba-4c6f-95ac-df5e9216a6de" providerId="ADAL" clId="{B3CD1982-F0BA-3849-B128-E6ED7A230F88}" dt="2023-04-08T19:09:37.153" v="3134" actId="1076"/>
          <ac:spMkLst>
            <pc:docMk/>
            <pc:sldMk cId="864703721" sldId="257"/>
            <ac:spMk id="103" creationId="{734368F8-2763-9876-A8BF-7466649E56A0}"/>
          </ac:spMkLst>
        </pc:spChg>
        <pc:spChg chg="add mod">
          <ac:chgData name="Louie Burns [mn22lb]" userId="529dd99f-23ba-4c6f-95ac-df5e9216a6de" providerId="ADAL" clId="{B3CD1982-F0BA-3849-B128-E6ED7A230F88}" dt="2023-04-08T19:34:52.758" v="4201" actId="20577"/>
          <ac:spMkLst>
            <pc:docMk/>
            <pc:sldMk cId="864703721" sldId="257"/>
            <ac:spMk id="107" creationId="{F225B7A2-7528-1F53-CE4E-DF91910FAF10}"/>
          </ac:spMkLst>
        </pc:spChg>
        <pc:spChg chg="add del mod">
          <ac:chgData name="Louie Burns [mn22lb]" userId="529dd99f-23ba-4c6f-95ac-df5e9216a6de" providerId="ADAL" clId="{B3CD1982-F0BA-3849-B128-E6ED7A230F88}" dt="2023-04-08T18:05:09.406" v="2644" actId="478"/>
          <ac:spMkLst>
            <pc:docMk/>
            <pc:sldMk cId="864703721" sldId="257"/>
            <ac:spMk id="120" creationId="{8D63263E-0B3A-89A7-0D5A-047F98C987DA}"/>
          </ac:spMkLst>
        </pc:spChg>
        <pc:spChg chg="add del mod">
          <ac:chgData name="Louie Burns [mn22lb]" userId="529dd99f-23ba-4c6f-95ac-df5e9216a6de" providerId="ADAL" clId="{B3CD1982-F0BA-3849-B128-E6ED7A230F88}" dt="2023-04-08T19:25:04.672" v="3826" actId="478"/>
          <ac:spMkLst>
            <pc:docMk/>
            <pc:sldMk cId="864703721" sldId="257"/>
            <ac:spMk id="122" creationId="{B245D45C-58B7-72D6-F891-10DC6F4FDD49}"/>
          </ac:spMkLst>
        </pc:spChg>
        <pc:spChg chg="add del mod">
          <ac:chgData name="Louie Burns [mn22lb]" userId="529dd99f-23ba-4c6f-95ac-df5e9216a6de" providerId="ADAL" clId="{B3CD1982-F0BA-3849-B128-E6ED7A230F88}" dt="2023-04-08T19:25:48.917" v="3876" actId="478"/>
          <ac:spMkLst>
            <pc:docMk/>
            <pc:sldMk cId="864703721" sldId="257"/>
            <ac:spMk id="123" creationId="{21FA19CA-5CFB-D5DB-ACA7-7B71715DD033}"/>
          </ac:spMkLst>
        </pc:spChg>
        <pc:spChg chg="add mod">
          <ac:chgData name="Louie Burns [mn22lb]" userId="529dd99f-23ba-4c6f-95ac-df5e9216a6de" providerId="ADAL" clId="{B3CD1982-F0BA-3849-B128-E6ED7A230F88}" dt="2023-04-08T19:29:31.765" v="3937" actId="1076"/>
          <ac:spMkLst>
            <pc:docMk/>
            <pc:sldMk cId="864703721" sldId="257"/>
            <ac:spMk id="124" creationId="{F71E75C5-579B-65C6-5C5A-911CAECF5D5F}"/>
          </ac:spMkLst>
        </pc:spChg>
        <pc:spChg chg="add mod">
          <ac:chgData name="Louie Burns [mn22lb]" userId="529dd99f-23ba-4c6f-95ac-df5e9216a6de" providerId="ADAL" clId="{B3CD1982-F0BA-3849-B128-E6ED7A230F88}" dt="2023-04-08T19:29:35.822" v="3938" actId="1076"/>
          <ac:spMkLst>
            <pc:docMk/>
            <pc:sldMk cId="864703721" sldId="257"/>
            <ac:spMk id="125" creationId="{AC9F8001-D624-5E52-CB3B-6AB4B6256A0E}"/>
          </ac:spMkLst>
        </pc:spChg>
        <pc:spChg chg="add mod">
          <ac:chgData name="Louie Burns [mn22lb]" userId="529dd99f-23ba-4c6f-95ac-df5e9216a6de" providerId="ADAL" clId="{B3CD1982-F0BA-3849-B128-E6ED7A230F88}" dt="2023-04-08T20:11:27.122" v="4557" actId="20577"/>
          <ac:spMkLst>
            <pc:docMk/>
            <pc:sldMk cId="864703721" sldId="257"/>
            <ac:spMk id="128" creationId="{554BFC22-2F56-AEB0-B241-6E56AFBD54CE}"/>
          </ac:spMkLst>
        </pc:spChg>
        <pc:spChg chg="add del mod">
          <ac:chgData name="Louie Burns [mn22lb]" userId="529dd99f-23ba-4c6f-95ac-df5e9216a6de" providerId="ADAL" clId="{B3CD1982-F0BA-3849-B128-E6ED7A230F88}" dt="2023-04-11T15:48:57.788" v="4573" actId="478"/>
          <ac:spMkLst>
            <pc:docMk/>
            <pc:sldMk cId="864703721" sldId="257"/>
            <ac:spMk id="132" creationId="{DBDEE583-A7FE-F1A5-416E-ED06CF29E216}"/>
          </ac:spMkLst>
        </pc:spChg>
        <pc:spChg chg="add mod">
          <ac:chgData name="Louie Burns [mn22lb]" userId="529dd99f-23ba-4c6f-95ac-df5e9216a6de" providerId="ADAL" clId="{B3CD1982-F0BA-3849-B128-E6ED7A230F88}" dt="2023-04-08T19:11:47.401" v="3274" actId="20577"/>
          <ac:spMkLst>
            <pc:docMk/>
            <pc:sldMk cId="864703721" sldId="257"/>
            <ac:spMk id="137" creationId="{8BA7934E-79AF-2F49-C575-6CA8F609F8A3}"/>
          </ac:spMkLst>
        </pc:spChg>
        <pc:spChg chg="add mod">
          <ac:chgData name="Louie Burns [mn22lb]" userId="529dd99f-23ba-4c6f-95ac-df5e9216a6de" providerId="ADAL" clId="{B3CD1982-F0BA-3849-B128-E6ED7A230F88}" dt="2023-04-08T19:29:44.310" v="3940" actId="14100"/>
          <ac:spMkLst>
            <pc:docMk/>
            <pc:sldMk cId="864703721" sldId="257"/>
            <ac:spMk id="138" creationId="{257FD7DC-0190-6AE5-2206-003A095D7DB6}"/>
          </ac:spMkLst>
        </pc:spChg>
        <pc:spChg chg="add del mod">
          <ac:chgData name="Louie Burns [mn22lb]" userId="529dd99f-23ba-4c6f-95ac-df5e9216a6de" providerId="ADAL" clId="{B3CD1982-F0BA-3849-B128-E6ED7A230F88}" dt="2023-04-08T17:55:46.257" v="2383" actId="478"/>
          <ac:spMkLst>
            <pc:docMk/>
            <pc:sldMk cId="864703721" sldId="257"/>
            <ac:spMk id="145" creationId="{B9116A4E-5DB8-FE69-AB1A-DE262062733E}"/>
          </ac:spMkLst>
        </pc:spChg>
        <pc:spChg chg="add del mod">
          <ac:chgData name="Louie Burns [mn22lb]" userId="529dd99f-23ba-4c6f-95ac-df5e9216a6de" providerId="ADAL" clId="{B3CD1982-F0BA-3849-B128-E6ED7A230F88}" dt="2023-04-08T19:19:56.085" v="3608" actId="478"/>
          <ac:spMkLst>
            <pc:docMk/>
            <pc:sldMk cId="864703721" sldId="257"/>
            <ac:spMk id="148" creationId="{CEDA9FA7-3063-7457-3A2A-E5B32E49FB50}"/>
          </ac:spMkLst>
        </pc:spChg>
        <pc:spChg chg="add mod">
          <ac:chgData name="Louie Burns [mn22lb]" userId="529dd99f-23ba-4c6f-95ac-df5e9216a6de" providerId="ADAL" clId="{B3CD1982-F0BA-3849-B128-E6ED7A230F88}" dt="2023-04-11T15:50:03.942" v="4686" actId="14100"/>
          <ac:spMkLst>
            <pc:docMk/>
            <pc:sldMk cId="864703721" sldId="257"/>
            <ac:spMk id="149" creationId="{97FEEEC7-CE9A-FBEA-BAB8-379F6BDEB71C}"/>
          </ac:spMkLst>
        </pc:spChg>
        <pc:spChg chg="add mod">
          <ac:chgData name="Louie Burns [mn22lb]" userId="529dd99f-23ba-4c6f-95ac-df5e9216a6de" providerId="ADAL" clId="{B3CD1982-F0BA-3849-B128-E6ED7A230F88}" dt="2023-04-11T15:51:48.558" v="4751" actId="20577"/>
          <ac:spMkLst>
            <pc:docMk/>
            <pc:sldMk cId="864703721" sldId="257"/>
            <ac:spMk id="156" creationId="{16381753-B29E-DEF5-373E-F77C05A9263B}"/>
          </ac:spMkLst>
        </pc:spChg>
        <pc:spChg chg="add mod">
          <ac:chgData name="Louie Burns [mn22lb]" userId="529dd99f-23ba-4c6f-95ac-df5e9216a6de" providerId="ADAL" clId="{B3CD1982-F0BA-3849-B128-E6ED7A230F88}" dt="2023-04-11T15:51:51.258" v="4754" actId="20577"/>
          <ac:spMkLst>
            <pc:docMk/>
            <pc:sldMk cId="864703721" sldId="257"/>
            <ac:spMk id="157" creationId="{6B6189F0-F274-3B7E-1BE9-8A9F475FEA97}"/>
          </ac:spMkLst>
        </pc:spChg>
        <pc:spChg chg="add del mod">
          <ac:chgData name="Louie Burns [mn22lb]" userId="529dd99f-23ba-4c6f-95ac-df5e9216a6de" providerId="ADAL" clId="{B3CD1982-F0BA-3849-B128-E6ED7A230F88}" dt="2023-04-08T17:28:23.907" v="1183" actId="478"/>
          <ac:spMkLst>
            <pc:docMk/>
            <pc:sldMk cId="864703721" sldId="257"/>
            <ac:spMk id="189" creationId="{50EF36A3-9381-7410-24D2-D7D232B748AD}"/>
          </ac:spMkLst>
        </pc:spChg>
        <pc:spChg chg="add del mod">
          <ac:chgData name="Louie Burns [mn22lb]" userId="529dd99f-23ba-4c6f-95ac-df5e9216a6de" providerId="ADAL" clId="{B3CD1982-F0BA-3849-B128-E6ED7A230F88}" dt="2023-04-08T17:28:41.860" v="1225" actId="478"/>
          <ac:spMkLst>
            <pc:docMk/>
            <pc:sldMk cId="864703721" sldId="257"/>
            <ac:spMk id="190" creationId="{A63BC7A8-194F-93E2-E0C5-13CEF6F2ED9B}"/>
          </ac:spMkLst>
        </pc:spChg>
        <pc:spChg chg="add del mod">
          <ac:chgData name="Louie Burns [mn22lb]" userId="529dd99f-23ba-4c6f-95ac-df5e9216a6de" providerId="ADAL" clId="{B3CD1982-F0BA-3849-B128-E6ED7A230F88}" dt="2023-04-08T18:00:41.524" v="2387" actId="478"/>
          <ac:spMkLst>
            <pc:docMk/>
            <pc:sldMk cId="864703721" sldId="257"/>
            <ac:spMk id="192" creationId="{0823B273-9773-B9AD-DC79-3574FE9E8737}"/>
          </ac:spMkLst>
        </pc:spChg>
        <pc:spChg chg="add mod">
          <ac:chgData name="Louie Burns [mn22lb]" userId="529dd99f-23ba-4c6f-95ac-df5e9216a6de" providerId="ADAL" clId="{B3CD1982-F0BA-3849-B128-E6ED7A230F88}" dt="2023-04-08T19:35:06.809" v="4220" actId="20577"/>
          <ac:spMkLst>
            <pc:docMk/>
            <pc:sldMk cId="864703721" sldId="257"/>
            <ac:spMk id="195" creationId="{EA925D49-B32F-9C04-A33D-E9EED6A7431B}"/>
          </ac:spMkLst>
        </pc:spChg>
        <pc:spChg chg="add del mod">
          <ac:chgData name="Louie Burns [mn22lb]" userId="529dd99f-23ba-4c6f-95ac-df5e9216a6de" providerId="ADAL" clId="{B3CD1982-F0BA-3849-B128-E6ED7A230F88}" dt="2023-04-08T18:00:41.524" v="2387" actId="478"/>
          <ac:spMkLst>
            <pc:docMk/>
            <pc:sldMk cId="864703721" sldId="257"/>
            <ac:spMk id="197" creationId="{3E31C25B-81F4-AC7A-6860-461D696A25E4}"/>
          </ac:spMkLst>
        </pc:spChg>
        <pc:spChg chg="add mod">
          <ac:chgData name="Louie Burns [mn22lb]" userId="529dd99f-23ba-4c6f-95ac-df5e9216a6de" providerId="ADAL" clId="{B3CD1982-F0BA-3849-B128-E6ED7A230F88}" dt="2023-04-08T19:35:14.841" v="4231" actId="20577"/>
          <ac:spMkLst>
            <pc:docMk/>
            <pc:sldMk cId="864703721" sldId="257"/>
            <ac:spMk id="202" creationId="{DB41748D-70B1-331D-D969-4BF76555D5B1}"/>
          </ac:spMkLst>
        </pc:spChg>
        <pc:spChg chg="add del mod">
          <ac:chgData name="Louie Burns [mn22lb]" userId="529dd99f-23ba-4c6f-95ac-df5e9216a6de" providerId="ADAL" clId="{B3CD1982-F0BA-3849-B128-E6ED7A230F88}" dt="2023-04-08T17:30:50.282" v="1374" actId="478"/>
          <ac:spMkLst>
            <pc:docMk/>
            <pc:sldMk cId="864703721" sldId="257"/>
            <ac:spMk id="206" creationId="{E202FEB8-214D-E5D9-4736-8D61A10B83D2}"/>
          </ac:spMkLst>
        </pc:spChg>
        <pc:spChg chg="add del mod">
          <ac:chgData name="Louie Burns [mn22lb]" userId="529dd99f-23ba-4c6f-95ac-df5e9216a6de" providerId="ADAL" clId="{B3CD1982-F0BA-3849-B128-E6ED7A230F88}" dt="2023-04-08T18:00:41.524" v="2387" actId="478"/>
          <ac:spMkLst>
            <pc:docMk/>
            <pc:sldMk cId="864703721" sldId="257"/>
            <ac:spMk id="208" creationId="{E7EB463D-AD6C-1892-5C1D-B34DF5D623A5}"/>
          </ac:spMkLst>
        </pc:spChg>
        <pc:spChg chg="add mod">
          <ac:chgData name="Louie Burns [mn22lb]" userId="529dd99f-23ba-4c6f-95ac-df5e9216a6de" providerId="ADAL" clId="{B3CD1982-F0BA-3849-B128-E6ED7A230F88}" dt="2023-04-08T19:33:26.543" v="4125" actId="1076"/>
          <ac:spMkLst>
            <pc:docMk/>
            <pc:sldMk cId="864703721" sldId="257"/>
            <ac:spMk id="209" creationId="{BE3C5A07-06D1-E5AE-73AF-BF24CDAE5A50}"/>
          </ac:spMkLst>
        </pc:spChg>
        <pc:spChg chg="add mod">
          <ac:chgData name="Louie Burns [mn22lb]" userId="529dd99f-23ba-4c6f-95ac-df5e9216a6de" providerId="ADAL" clId="{B3CD1982-F0BA-3849-B128-E6ED7A230F88}" dt="2023-04-08T19:33:26.543" v="4125" actId="1076"/>
          <ac:spMkLst>
            <pc:docMk/>
            <pc:sldMk cId="864703721" sldId="257"/>
            <ac:spMk id="211" creationId="{057BCD3B-9FD3-C43C-31AD-F693C32FD6E9}"/>
          </ac:spMkLst>
        </pc:spChg>
        <pc:spChg chg="add mod">
          <ac:chgData name="Louie Burns [mn22lb]" userId="529dd99f-23ba-4c6f-95ac-df5e9216a6de" providerId="ADAL" clId="{B3CD1982-F0BA-3849-B128-E6ED7A230F88}" dt="2023-04-08T19:33:26.543" v="4125" actId="1076"/>
          <ac:spMkLst>
            <pc:docMk/>
            <pc:sldMk cId="864703721" sldId="257"/>
            <ac:spMk id="220" creationId="{430423CF-64CD-7EED-4841-E8DBD84C2925}"/>
          </ac:spMkLst>
        </pc:spChg>
        <pc:spChg chg="add del mod">
          <ac:chgData name="Louie Burns [mn22lb]" userId="529dd99f-23ba-4c6f-95ac-df5e9216a6de" providerId="ADAL" clId="{B3CD1982-F0BA-3849-B128-E6ED7A230F88}" dt="2023-04-08T17:33:16.485" v="1514" actId="478"/>
          <ac:spMkLst>
            <pc:docMk/>
            <pc:sldMk cId="864703721" sldId="257"/>
            <ac:spMk id="221" creationId="{561ED508-3C0A-49DE-BD91-B00D297CFDC8}"/>
          </ac:spMkLst>
        </pc:spChg>
        <pc:spChg chg="add mod">
          <ac:chgData name="Louie Burns [mn22lb]" userId="529dd99f-23ba-4c6f-95ac-df5e9216a6de" providerId="ADAL" clId="{B3CD1982-F0BA-3849-B128-E6ED7A230F88}" dt="2023-04-08T19:34:19.317" v="4175" actId="1076"/>
          <ac:spMkLst>
            <pc:docMk/>
            <pc:sldMk cId="864703721" sldId="257"/>
            <ac:spMk id="221" creationId="{71A1524A-CC0A-5227-123A-9EB57745E126}"/>
          </ac:spMkLst>
        </pc:spChg>
        <pc:spChg chg="add del mod">
          <ac:chgData name="Louie Burns [mn22lb]" userId="529dd99f-23ba-4c6f-95ac-df5e9216a6de" providerId="ADAL" clId="{B3CD1982-F0BA-3849-B128-E6ED7A230F88}" dt="2023-04-08T18:00:41.524" v="2387" actId="478"/>
          <ac:spMkLst>
            <pc:docMk/>
            <pc:sldMk cId="864703721" sldId="257"/>
            <ac:spMk id="224" creationId="{F3332EDA-C061-C72A-F4BC-073B727300C4}"/>
          </ac:spMkLst>
        </pc:spChg>
        <pc:spChg chg="add mod">
          <ac:chgData name="Louie Burns [mn22lb]" userId="529dd99f-23ba-4c6f-95ac-df5e9216a6de" providerId="ADAL" clId="{B3CD1982-F0BA-3849-B128-E6ED7A230F88}" dt="2023-04-08T19:41:09.802" v="4480" actId="313"/>
          <ac:spMkLst>
            <pc:docMk/>
            <pc:sldMk cId="864703721" sldId="257"/>
            <ac:spMk id="229" creationId="{410DA7F1-6BB5-BF97-0C97-AA347D805AE3}"/>
          </ac:spMkLst>
        </pc:spChg>
        <pc:spChg chg="add del mod">
          <ac:chgData name="Louie Burns [mn22lb]" userId="529dd99f-23ba-4c6f-95ac-df5e9216a6de" providerId="ADAL" clId="{B3CD1982-F0BA-3849-B128-E6ED7A230F88}" dt="2023-04-08T18:00:41.524" v="2387" actId="478"/>
          <ac:spMkLst>
            <pc:docMk/>
            <pc:sldMk cId="864703721" sldId="257"/>
            <ac:spMk id="233" creationId="{8392049A-1CC2-A34C-D316-4DDE0A6C2835}"/>
          </ac:spMkLst>
        </pc:spChg>
        <pc:spChg chg="add del mod">
          <ac:chgData name="Louie Burns [mn22lb]" userId="529dd99f-23ba-4c6f-95ac-df5e9216a6de" providerId="ADAL" clId="{B3CD1982-F0BA-3849-B128-E6ED7A230F88}" dt="2023-04-08T18:00:41.524" v="2387" actId="478"/>
          <ac:spMkLst>
            <pc:docMk/>
            <pc:sldMk cId="864703721" sldId="257"/>
            <ac:spMk id="237" creationId="{F69518CE-BB63-6EB2-4805-A00A088C79BE}"/>
          </ac:spMkLst>
        </pc:spChg>
        <pc:spChg chg="add del mod">
          <ac:chgData name="Louie Burns [mn22lb]" userId="529dd99f-23ba-4c6f-95ac-df5e9216a6de" providerId="ADAL" clId="{B3CD1982-F0BA-3849-B128-E6ED7A230F88}" dt="2023-04-08T18:00:41.524" v="2387" actId="478"/>
          <ac:spMkLst>
            <pc:docMk/>
            <pc:sldMk cId="864703721" sldId="257"/>
            <ac:spMk id="238" creationId="{49D658CF-21C7-8E42-EF0C-7E3DE45DB0C8}"/>
          </ac:spMkLst>
        </pc:spChg>
        <pc:spChg chg="add mod">
          <ac:chgData name="Louie Burns [mn22lb]" userId="529dd99f-23ba-4c6f-95ac-df5e9216a6de" providerId="ADAL" clId="{B3CD1982-F0BA-3849-B128-E6ED7A230F88}" dt="2023-04-08T19:36:29.411" v="4312" actId="20577"/>
          <ac:spMkLst>
            <pc:docMk/>
            <pc:sldMk cId="864703721" sldId="257"/>
            <ac:spMk id="239" creationId="{BC51A640-BEE9-B496-FC30-0FF1260939D8}"/>
          </ac:spMkLst>
        </pc:spChg>
        <pc:spChg chg="add mod">
          <ac:chgData name="Louie Burns [mn22lb]" userId="529dd99f-23ba-4c6f-95ac-df5e9216a6de" providerId="ADAL" clId="{B3CD1982-F0BA-3849-B128-E6ED7A230F88}" dt="2023-04-08T19:37:12.133" v="4353" actId="1076"/>
          <ac:spMkLst>
            <pc:docMk/>
            <pc:sldMk cId="864703721" sldId="257"/>
            <ac:spMk id="241" creationId="{7A773F0D-72F5-98C1-1249-E81091FB0053}"/>
          </ac:spMkLst>
        </pc:spChg>
        <pc:spChg chg="add mod">
          <ac:chgData name="Louie Burns [mn22lb]" userId="529dd99f-23ba-4c6f-95ac-df5e9216a6de" providerId="ADAL" clId="{B3CD1982-F0BA-3849-B128-E6ED7A230F88}" dt="2023-04-08T19:37:27.761" v="4374" actId="20577"/>
          <ac:spMkLst>
            <pc:docMk/>
            <pc:sldMk cId="864703721" sldId="257"/>
            <ac:spMk id="245" creationId="{DE3780CD-FA3E-7FED-7234-0A09FFE4439E}"/>
          </ac:spMkLst>
        </pc:spChg>
        <pc:spChg chg="add del mod">
          <ac:chgData name="Louie Burns [mn22lb]" userId="529dd99f-23ba-4c6f-95ac-df5e9216a6de" providerId="ADAL" clId="{B3CD1982-F0BA-3849-B128-E6ED7A230F88}" dt="2023-04-08T18:00:41.524" v="2387" actId="478"/>
          <ac:spMkLst>
            <pc:docMk/>
            <pc:sldMk cId="864703721" sldId="257"/>
            <ac:spMk id="248" creationId="{1FF2F81C-2B8D-1BCE-A8DC-6F7D9B80AD34}"/>
          </ac:spMkLst>
        </pc:spChg>
        <pc:spChg chg="add mod">
          <ac:chgData name="Louie Burns [mn22lb]" userId="529dd99f-23ba-4c6f-95ac-df5e9216a6de" providerId="ADAL" clId="{B3CD1982-F0BA-3849-B128-E6ED7A230F88}" dt="2023-04-08T19:38:16.936" v="4448" actId="14100"/>
          <ac:spMkLst>
            <pc:docMk/>
            <pc:sldMk cId="864703721" sldId="257"/>
            <ac:spMk id="249" creationId="{8C2223F1-0A27-6DBE-D89F-835961ACD0FF}"/>
          </ac:spMkLst>
        </pc:spChg>
        <pc:spChg chg="add del mod">
          <ac:chgData name="Louie Burns [mn22lb]" userId="529dd99f-23ba-4c6f-95ac-df5e9216a6de" providerId="ADAL" clId="{B3CD1982-F0BA-3849-B128-E6ED7A230F88}" dt="2023-04-08T17:43:39.128" v="1865" actId="478"/>
          <ac:spMkLst>
            <pc:docMk/>
            <pc:sldMk cId="864703721" sldId="257"/>
            <ac:spMk id="251" creationId="{EB2C88D4-8564-8F89-0EB6-B9513F6DFE44}"/>
          </ac:spMkLst>
        </pc:spChg>
        <pc:spChg chg="add mod">
          <ac:chgData name="Louie Burns [mn22lb]" userId="529dd99f-23ba-4c6f-95ac-df5e9216a6de" providerId="ADAL" clId="{B3CD1982-F0BA-3849-B128-E6ED7A230F88}" dt="2023-04-08T19:38:56.765" v="4465" actId="1038"/>
          <ac:spMkLst>
            <pc:docMk/>
            <pc:sldMk cId="864703721" sldId="257"/>
            <ac:spMk id="252" creationId="{BF87EE61-2AB6-8051-C246-237560B1770E}"/>
          </ac:spMkLst>
        </pc:spChg>
        <pc:spChg chg="add del mod">
          <ac:chgData name="Louie Burns [mn22lb]" userId="529dd99f-23ba-4c6f-95ac-df5e9216a6de" providerId="ADAL" clId="{B3CD1982-F0BA-3849-B128-E6ED7A230F88}" dt="2023-04-08T18:00:41.524" v="2387" actId="478"/>
          <ac:spMkLst>
            <pc:docMk/>
            <pc:sldMk cId="864703721" sldId="257"/>
            <ac:spMk id="254" creationId="{D1055C37-3374-6865-F597-96ECADD8643C}"/>
          </ac:spMkLst>
        </pc:spChg>
        <pc:spChg chg="add del mod">
          <ac:chgData name="Louie Burns [mn22lb]" userId="529dd99f-23ba-4c6f-95ac-df5e9216a6de" providerId="ADAL" clId="{B3CD1982-F0BA-3849-B128-E6ED7A230F88}" dt="2023-04-08T17:47:57.352" v="2061" actId="478"/>
          <ac:spMkLst>
            <pc:docMk/>
            <pc:sldMk cId="864703721" sldId="257"/>
            <ac:spMk id="260" creationId="{D57FD992-8257-1E4A-AFAC-E58D48C42CEE}"/>
          </ac:spMkLst>
        </pc:spChg>
        <pc:spChg chg="add del mod">
          <ac:chgData name="Louie Burns [mn22lb]" userId="529dd99f-23ba-4c6f-95ac-df5e9216a6de" providerId="ADAL" clId="{B3CD1982-F0BA-3849-B128-E6ED7A230F88}" dt="2023-04-08T18:00:41.524" v="2387" actId="478"/>
          <ac:spMkLst>
            <pc:docMk/>
            <pc:sldMk cId="864703721" sldId="257"/>
            <ac:spMk id="328" creationId="{7C904F02-504A-BE33-D121-110D119948D5}"/>
          </ac:spMkLst>
        </pc:spChg>
        <pc:spChg chg="add del mod">
          <ac:chgData name="Louie Burns [mn22lb]" userId="529dd99f-23ba-4c6f-95ac-df5e9216a6de" providerId="ADAL" clId="{B3CD1982-F0BA-3849-B128-E6ED7A230F88}" dt="2023-04-08T18:00:45.021" v="2389" actId="478"/>
          <ac:spMkLst>
            <pc:docMk/>
            <pc:sldMk cId="864703721" sldId="257"/>
            <ac:spMk id="372" creationId="{9AC25D9D-76FD-8AEE-3C41-8CC9919D9EBD}"/>
          </ac:spMkLst>
        </pc:spChg>
        <pc:spChg chg="add del mod">
          <ac:chgData name="Louie Burns [mn22lb]" userId="529dd99f-23ba-4c6f-95ac-df5e9216a6de" providerId="ADAL" clId="{B3CD1982-F0BA-3849-B128-E6ED7A230F88}" dt="2023-04-08T18:00:41.524" v="2387" actId="478"/>
          <ac:spMkLst>
            <pc:docMk/>
            <pc:sldMk cId="864703721" sldId="257"/>
            <ac:spMk id="373" creationId="{C8B93EC2-B1D1-0A2C-1F56-9DC122EABC31}"/>
          </ac:spMkLst>
        </pc:spChg>
        <pc:spChg chg="add del mod">
          <ac:chgData name="Louie Burns [mn22lb]" userId="529dd99f-23ba-4c6f-95ac-df5e9216a6de" providerId="ADAL" clId="{B3CD1982-F0BA-3849-B128-E6ED7A230F88}" dt="2023-04-08T18:00:46.899" v="2390" actId="478"/>
          <ac:spMkLst>
            <pc:docMk/>
            <pc:sldMk cId="864703721" sldId="257"/>
            <ac:spMk id="375" creationId="{F33B800B-B030-16C3-DEF9-F82BF3F4E411}"/>
          </ac:spMkLst>
        </pc:spChg>
        <pc:spChg chg="add del mod">
          <ac:chgData name="Louie Burns [mn22lb]" userId="529dd99f-23ba-4c6f-95ac-df5e9216a6de" providerId="ADAL" clId="{B3CD1982-F0BA-3849-B128-E6ED7A230F88}" dt="2023-04-08T18:00:41.524" v="2387" actId="478"/>
          <ac:spMkLst>
            <pc:docMk/>
            <pc:sldMk cId="864703721" sldId="257"/>
            <ac:spMk id="377" creationId="{55BE975C-3C30-2F9C-B6E2-DE74C9AB0603}"/>
          </ac:spMkLst>
        </pc:spChg>
        <pc:spChg chg="add del mod">
          <ac:chgData name="Louie Burns [mn22lb]" userId="529dd99f-23ba-4c6f-95ac-df5e9216a6de" providerId="ADAL" clId="{B3CD1982-F0BA-3849-B128-E6ED7A230F88}" dt="2023-04-08T18:00:41.524" v="2387" actId="478"/>
          <ac:spMkLst>
            <pc:docMk/>
            <pc:sldMk cId="864703721" sldId="257"/>
            <ac:spMk id="383" creationId="{B1C52922-AEC1-9F3A-F795-654B2BD38790}"/>
          </ac:spMkLst>
        </pc:spChg>
        <pc:spChg chg="add del mod">
          <ac:chgData name="Louie Burns [mn22lb]" userId="529dd99f-23ba-4c6f-95ac-df5e9216a6de" providerId="ADAL" clId="{B3CD1982-F0BA-3849-B128-E6ED7A230F88}" dt="2023-04-08T18:00:48.451" v="2392" actId="478"/>
          <ac:spMkLst>
            <pc:docMk/>
            <pc:sldMk cId="864703721" sldId="257"/>
            <ac:spMk id="401" creationId="{499AB295-CA30-FD50-8C8A-52E0CE13B4A8}"/>
          </ac:spMkLst>
        </pc:spChg>
        <pc:spChg chg="add mod">
          <ac:chgData name="Louie Burns [mn22lb]" userId="529dd99f-23ba-4c6f-95ac-df5e9216a6de" providerId="ADAL" clId="{B3CD1982-F0BA-3849-B128-E6ED7A230F88}" dt="2023-05-04T12:11:50.933" v="4768" actId="20577"/>
          <ac:spMkLst>
            <pc:docMk/>
            <pc:sldMk cId="864703721" sldId="257"/>
            <ac:spMk id="415" creationId="{5CCB67E0-0C79-CCDC-15A0-AC55DBD14DA0}"/>
          </ac:spMkLst>
        </pc:spChg>
        <pc:picChg chg="del">
          <ac:chgData name="Louie Burns [mn22lb]" userId="529dd99f-23ba-4c6f-95ac-df5e9216a6de" providerId="ADAL" clId="{B3CD1982-F0BA-3849-B128-E6ED7A230F88}" dt="2023-04-08T16:46:55.259" v="35" actId="478"/>
          <ac:picMkLst>
            <pc:docMk/>
            <pc:sldMk cId="864703721" sldId="257"/>
            <ac:picMk id="5" creationId="{00000000-0000-0000-0000-000000000000}"/>
          </ac:picMkLst>
        </pc:picChg>
        <pc:cxnChg chg="add mod">
          <ac:chgData name="Louie Burns [mn22lb]" userId="529dd99f-23ba-4c6f-95ac-df5e9216a6de" providerId="ADAL" clId="{B3CD1982-F0BA-3849-B128-E6ED7A230F88}" dt="2023-04-08T18:01:56.115" v="2444" actId="1076"/>
          <ac:cxnSpMkLst>
            <pc:docMk/>
            <pc:sldMk cId="864703721" sldId="257"/>
            <ac:cxnSpMk id="9" creationId="{4F6C15B5-F83C-9492-CA68-A3DD0CE515EB}"/>
          </ac:cxnSpMkLst>
        </pc:cxnChg>
        <pc:cxnChg chg="add mod">
          <ac:chgData name="Louie Burns [mn22lb]" userId="529dd99f-23ba-4c6f-95ac-df5e9216a6de" providerId="ADAL" clId="{B3CD1982-F0BA-3849-B128-E6ED7A230F88}" dt="2023-04-08T19:10:58.797" v="3247" actId="1037"/>
          <ac:cxnSpMkLst>
            <pc:docMk/>
            <pc:sldMk cId="864703721" sldId="257"/>
            <ac:cxnSpMk id="10" creationId="{7D21FF02-A861-D879-DB5B-B4FE94FBF24C}"/>
          </ac:cxnSpMkLst>
        </pc:cxnChg>
        <pc:cxnChg chg="add del mod">
          <ac:chgData name="Louie Burns [mn22lb]" userId="529dd99f-23ba-4c6f-95ac-df5e9216a6de" providerId="ADAL" clId="{B3CD1982-F0BA-3849-B128-E6ED7A230F88}" dt="2023-04-08T20:09:04.552" v="4486" actId="478"/>
          <ac:cxnSpMkLst>
            <pc:docMk/>
            <pc:sldMk cId="864703721" sldId="257"/>
            <ac:cxnSpMk id="17" creationId="{F523817C-FE90-E4BA-F16D-7319171ABF25}"/>
          </ac:cxnSpMkLst>
        </pc:cxnChg>
        <pc:cxnChg chg="add del mod">
          <ac:chgData name="Louie Burns [mn22lb]" userId="529dd99f-23ba-4c6f-95ac-df5e9216a6de" providerId="ADAL" clId="{B3CD1982-F0BA-3849-B128-E6ED7A230F88}" dt="2023-04-08T20:08:59.669" v="4483" actId="478"/>
          <ac:cxnSpMkLst>
            <pc:docMk/>
            <pc:sldMk cId="864703721" sldId="257"/>
            <ac:cxnSpMk id="21" creationId="{1C0ECC71-795D-4EF2-EF17-73973EA96B37}"/>
          </ac:cxnSpMkLst>
        </pc:cxnChg>
        <pc:cxnChg chg="add del mod">
          <ac:chgData name="Louie Burns [mn22lb]" userId="529dd99f-23ba-4c6f-95ac-df5e9216a6de" providerId="ADAL" clId="{B3CD1982-F0BA-3849-B128-E6ED7A230F88}" dt="2023-04-08T20:08:57.462" v="4482" actId="478"/>
          <ac:cxnSpMkLst>
            <pc:docMk/>
            <pc:sldMk cId="864703721" sldId="257"/>
            <ac:cxnSpMk id="23" creationId="{74596AB3-F93B-60EC-F7CE-E1F9EE449EF9}"/>
          </ac:cxnSpMkLst>
        </pc:cxnChg>
        <pc:cxnChg chg="add del mod">
          <ac:chgData name="Louie Burns [mn22lb]" userId="529dd99f-23ba-4c6f-95ac-df5e9216a6de" providerId="ADAL" clId="{B3CD1982-F0BA-3849-B128-E6ED7A230F88}" dt="2023-04-08T17:07:05.608" v="836" actId="478"/>
          <ac:cxnSpMkLst>
            <pc:docMk/>
            <pc:sldMk cId="864703721" sldId="257"/>
            <ac:cxnSpMk id="27" creationId="{9D12553D-7DA2-66E8-573A-14422009FF98}"/>
          </ac:cxnSpMkLst>
        </pc:cxnChg>
        <pc:cxnChg chg="del">
          <ac:chgData name="Louie Burns [mn22lb]" userId="529dd99f-23ba-4c6f-95ac-df5e9216a6de" providerId="ADAL" clId="{B3CD1982-F0BA-3849-B128-E6ED7A230F88}" dt="2023-04-08T19:39:20.708" v="4466" actId="478"/>
          <ac:cxnSpMkLst>
            <pc:docMk/>
            <pc:sldMk cId="864703721" sldId="257"/>
            <ac:cxnSpMk id="30" creationId="{00000000-0000-0000-0000-000000000000}"/>
          </ac:cxnSpMkLst>
        </pc:cxnChg>
        <pc:cxnChg chg="del">
          <ac:chgData name="Louie Burns [mn22lb]" userId="529dd99f-23ba-4c6f-95ac-df5e9216a6de" providerId="ADAL" clId="{B3CD1982-F0BA-3849-B128-E6ED7A230F88}" dt="2023-04-08T19:39:20.708" v="4466" actId="478"/>
          <ac:cxnSpMkLst>
            <pc:docMk/>
            <pc:sldMk cId="864703721" sldId="257"/>
            <ac:cxnSpMk id="32" creationId="{00000000-0000-0000-0000-000000000000}"/>
          </ac:cxnSpMkLst>
        </pc:cxnChg>
        <pc:cxnChg chg="add del mod">
          <ac:chgData name="Louie Burns [mn22lb]" userId="529dd99f-23ba-4c6f-95ac-df5e9216a6de" providerId="ADAL" clId="{B3CD1982-F0BA-3849-B128-E6ED7A230F88}" dt="2023-04-08T17:06:15.367" v="830" actId="478"/>
          <ac:cxnSpMkLst>
            <pc:docMk/>
            <pc:sldMk cId="864703721" sldId="257"/>
            <ac:cxnSpMk id="36" creationId="{03CDA6D5-9E6B-4C00-2FE2-9DDD2BD9D79A}"/>
          </ac:cxnSpMkLst>
        </pc:cxnChg>
        <pc:cxnChg chg="del">
          <ac:chgData name="Louie Burns [mn22lb]" userId="529dd99f-23ba-4c6f-95ac-df5e9216a6de" providerId="ADAL" clId="{B3CD1982-F0BA-3849-B128-E6ED7A230F88}" dt="2023-04-08T19:39:20.708" v="4466" actId="478"/>
          <ac:cxnSpMkLst>
            <pc:docMk/>
            <pc:sldMk cId="864703721" sldId="257"/>
            <ac:cxnSpMk id="39" creationId="{00000000-0000-0000-0000-000000000000}"/>
          </ac:cxnSpMkLst>
        </pc:cxnChg>
        <pc:cxnChg chg="del">
          <ac:chgData name="Louie Burns [mn22lb]" userId="529dd99f-23ba-4c6f-95ac-df5e9216a6de" providerId="ADAL" clId="{B3CD1982-F0BA-3849-B128-E6ED7A230F88}" dt="2023-04-08T19:39:20.708" v="4466" actId="478"/>
          <ac:cxnSpMkLst>
            <pc:docMk/>
            <pc:sldMk cId="864703721" sldId="257"/>
            <ac:cxnSpMk id="42" creationId="{00000000-0000-0000-0000-000000000000}"/>
          </ac:cxnSpMkLst>
        </pc:cxnChg>
        <pc:cxnChg chg="del">
          <ac:chgData name="Louie Burns [mn22lb]" userId="529dd99f-23ba-4c6f-95ac-df5e9216a6de" providerId="ADAL" clId="{B3CD1982-F0BA-3849-B128-E6ED7A230F88}" dt="2023-04-08T19:39:20.708" v="4466" actId="478"/>
          <ac:cxnSpMkLst>
            <pc:docMk/>
            <pc:sldMk cId="864703721" sldId="257"/>
            <ac:cxnSpMk id="45" creationId="{00000000-0000-0000-0000-000000000000}"/>
          </ac:cxnSpMkLst>
        </pc:cxnChg>
        <pc:cxnChg chg="add mod">
          <ac:chgData name="Louie Burns [mn22lb]" userId="529dd99f-23ba-4c6f-95ac-df5e9216a6de" providerId="ADAL" clId="{B3CD1982-F0BA-3849-B128-E6ED7A230F88}" dt="2023-04-08T18:05:05.669" v="2643" actId="1036"/>
          <ac:cxnSpMkLst>
            <pc:docMk/>
            <pc:sldMk cId="864703721" sldId="257"/>
            <ac:cxnSpMk id="49" creationId="{93F3788F-8D9B-7E11-96FF-C877085AEFEA}"/>
          </ac:cxnSpMkLst>
        </pc:cxnChg>
        <pc:cxnChg chg="del">
          <ac:chgData name="Louie Burns [mn22lb]" userId="529dd99f-23ba-4c6f-95ac-df5e9216a6de" providerId="ADAL" clId="{B3CD1982-F0BA-3849-B128-E6ED7A230F88}" dt="2023-04-08T19:39:20.708" v="4466" actId="478"/>
          <ac:cxnSpMkLst>
            <pc:docMk/>
            <pc:sldMk cId="864703721" sldId="257"/>
            <ac:cxnSpMk id="53" creationId="{00000000-0000-0000-0000-000000000000}"/>
          </ac:cxnSpMkLst>
        </pc:cxnChg>
        <pc:cxnChg chg="del">
          <ac:chgData name="Louie Burns [mn22lb]" userId="529dd99f-23ba-4c6f-95ac-df5e9216a6de" providerId="ADAL" clId="{B3CD1982-F0BA-3849-B128-E6ED7A230F88}" dt="2023-04-08T19:39:20.708" v="4466" actId="478"/>
          <ac:cxnSpMkLst>
            <pc:docMk/>
            <pc:sldMk cId="864703721" sldId="257"/>
            <ac:cxnSpMk id="56" creationId="{00000000-0000-0000-0000-000000000000}"/>
          </ac:cxnSpMkLst>
        </pc:cxnChg>
        <pc:cxnChg chg="add mod">
          <ac:chgData name="Louie Burns [mn22lb]" userId="529dd99f-23ba-4c6f-95ac-df5e9216a6de" providerId="ADAL" clId="{B3CD1982-F0BA-3849-B128-E6ED7A230F88}" dt="2023-04-08T18:08:17.886" v="2785" actId="1038"/>
          <ac:cxnSpMkLst>
            <pc:docMk/>
            <pc:sldMk cId="864703721" sldId="257"/>
            <ac:cxnSpMk id="62" creationId="{3FF19C8A-CA54-68BB-D472-E450C9E393BD}"/>
          </ac:cxnSpMkLst>
        </pc:cxnChg>
        <pc:cxnChg chg="add mod">
          <ac:chgData name="Louie Burns [mn22lb]" userId="529dd99f-23ba-4c6f-95ac-df5e9216a6de" providerId="ADAL" clId="{B3CD1982-F0BA-3849-B128-E6ED7A230F88}" dt="2023-04-08T18:08:32.142" v="2787" actId="1076"/>
          <ac:cxnSpMkLst>
            <pc:docMk/>
            <pc:sldMk cId="864703721" sldId="257"/>
            <ac:cxnSpMk id="65" creationId="{948FD4BA-CEB6-39C3-22F8-01560D78496D}"/>
          </ac:cxnSpMkLst>
        </pc:cxnChg>
        <pc:cxnChg chg="add mod">
          <ac:chgData name="Louie Burns [mn22lb]" userId="529dd99f-23ba-4c6f-95ac-df5e9216a6de" providerId="ADAL" clId="{B3CD1982-F0BA-3849-B128-E6ED7A230F88}" dt="2023-04-08T18:08:48.759" v="2807" actId="1036"/>
          <ac:cxnSpMkLst>
            <pc:docMk/>
            <pc:sldMk cId="864703721" sldId="257"/>
            <ac:cxnSpMk id="69" creationId="{13BC9B6B-EB98-9A63-D128-87F963CD8E8C}"/>
          </ac:cxnSpMkLst>
        </pc:cxnChg>
        <pc:cxnChg chg="add del mod">
          <ac:chgData name="Louie Burns [mn22lb]" userId="529dd99f-23ba-4c6f-95ac-df5e9216a6de" providerId="ADAL" clId="{B3CD1982-F0BA-3849-B128-E6ED7A230F88}" dt="2023-04-08T18:01:16.784" v="2399" actId="478"/>
          <ac:cxnSpMkLst>
            <pc:docMk/>
            <pc:sldMk cId="864703721" sldId="257"/>
            <ac:cxnSpMk id="71" creationId="{CA99693B-3EA1-1D88-F35E-3BE58884EAE2}"/>
          </ac:cxnSpMkLst>
        </pc:cxnChg>
        <pc:cxnChg chg="add mod">
          <ac:chgData name="Louie Burns [mn22lb]" userId="529dd99f-23ba-4c6f-95ac-df5e9216a6de" providerId="ADAL" clId="{B3CD1982-F0BA-3849-B128-E6ED7A230F88}" dt="2023-04-08T18:01:56.115" v="2444" actId="1076"/>
          <ac:cxnSpMkLst>
            <pc:docMk/>
            <pc:sldMk cId="864703721" sldId="257"/>
            <ac:cxnSpMk id="74" creationId="{EA9705B3-69BA-683F-F0BE-B48CCDEC0593}"/>
          </ac:cxnSpMkLst>
        </pc:cxnChg>
        <pc:cxnChg chg="add mod">
          <ac:chgData name="Louie Burns [mn22lb]" userId="529dd99f-23ba-4c6f-95ac-df5e9216a6de" providerId="ADAL" clId="{B3CD1982-F0BA-3849-B128-E6ED7A230F88}" dt="2023-04-08T18:05:05.669" v="2643" actId="1036"/>
          <ac:cxnSpMkLst>
            <pc:docMk/>
            <pc:sldMk cId="864703721" sldId="257"/>
            <ac:cxnSpMk id="82" creationId="{C9E508D3-D507-C0F9-CC6A-163927C889E2}"/>
          </ac:cxnSpMkLst>
        </pc:cxnChg>
        <pc:cxnChg chg="add mod">
          <ac:chgData name="Louie Burns [mn22lb]" userId="529dd99f-23ba-4c6f-95ac-df5e9216a6de" providerId="ADAL" clId="{B3CD1982-F0BA-3849-B128-E6ED7A230F88}" dt="2023-04-08T19:08:52.623" v="3117" actId="14100"/>
          <ac:cxnSpMkLst>
            <pc:docMk/>
            <pc:sldMk cId="864703721" sldId="257"/>
            <ac:cxnSpMk id="83" creationId="{1336EEF0-FF3C-A3CD-D238-ED4F4B9477AF}"/>
          </ac:cxnSpMkLst>
        </pc:cxnChg>
        <pc:cxnChg chg="add mod">
          <ac:chgData name="Louie Burns [mn22lb]" userId="529dd99f-23ba-4c6f-95ac-df5e9216a6de" providerId="ADAL" clId="{B3CD1982-F0BA-3849-B128-E6ED7A230F88}" dt="2023-04-11T15:50:03.942" v="4686" actId="14100"/>
          <ac:cxnSpMkLst>
            <pc:docMk/>
            <pc:sldMk cId="864703721" sldId="257"/>
            <ac:cxnSpMk id="88" creationId="{30B69A43-8464-3F5B-B31D-51C448E4392A}"/>
          </ac:cxnSpMkLst>
        </pc:cxnChg>
        <pc:cxnChg chg="del">
          <ac:chgData name="Louie Burns [mn22lb]" userId="529dd99f-23ba-4c6f-95ac-df5e9216a6de" providerId="ADAL" clId="{B3CD1982-F0BA-3849-B128-E6ED7A230F88}" dt="2023-04-08T19:39:20.708" v="4466" actId="478"/>
          <ac:cxnSpMkLst>
            <pc:docMk/>
            <pc:sldMk cId="864703721" sldId="257"/>
            <ac:cxnSpMk id="90" creationId="{00000000-0000-0000-0000-000000000000}"/>
          </ac:cxnSpMkLst>
        </pc:cxnChg>
        <pc:cxnChg chg="add del mod">
          <ac:chgData name="Louie Burns [mn22lb]" userId="529dd99f-23ba-4c6f-95ac-df5e9216a6de" providerId="ADAL" clId="{B3CD1982-F0BA-3849-B128-E6ED7A230F88}" dt="2023-04-08T19:29:17.467" v="3932" actId="478"/>
          <ac:cxnSpMkLst>
            <pc:docMk/>
            <pc:sldMk cId="864703721" sldId="257"/>
            <ac:cxnSpMk id="93" creationId="{FA1AEDC5-E209-2715-F0F9-BE1063579FE3}"/>
          </ac:cxnSpMkLst>
        </pc:cxnChg>
        <pc:cxnChg chg="add del mod">
          <ac:chgData name="Louie Burns [mn22lb]" userId="529dd99f-23ba-4c6f-95ac-df5e9216a6de" providerId="ADAL" clId="{B3CD1982-F0BA-3849-B128-E6ED7A230F88}" dt="2023-04-08T18:01:15.638" v="2398" actId="478"/>
          <ac:cxnSpMkLst>
            <pc:docMk/>
            <pc:sldMk cId="864703721" sldId="257"/>
            <ac:cxnSpMk id="96" creationId="{33B82953-34CB-C0F4-2A0B-0B7B767940F1}"/>
          </ac:cxnSpMkLst>
        </pc:cxnChg>
        <pc:cxnChg chg="add mod">
          <ac:chgData name="Louie Burns [mn22lb]" userId="529dd99f-23ba-4c6f-95ac-df5e9216a6de" providerId="ADAL" clId="{B3CD1982-F0BA-3849-B128-E6ED7A230F88}" dt="2023-04-08T19:09:49.892" v="3138" actId="14100"/>
          <ac:cxnSpMkLst>
            <pc:docMk/>
            <pc:sldMk cId="864703721" sldId="257"/>
            <ac:cxnSpMk id="104" creationId="{C14E7F81-3913-CA8D-63BA-F86DAB8CA20C}"/>
          </ac:cxnSpMkLst>
        </pc:cxnChg>
        <pc:cxnChg chg="add mod">
          <ac:chgData name="Louie Burns [mn22lb]" userId="529dd99f-23ba-4c6f-95ac-df5e9216a6de" providerId="ADAL" clId="{B3CD1982-F0BA-3849-B128-E6ED7A230F88}" dt="2023-04-08T18:05:05.669" v="2643" actId="1036"/>
          <ac:cxnSpMkLst>
            <pc:docMk/>
            <pc:sldMk cId="864703721" sldId="257"/>
            <ac:cxnSpMk id="116" creationId="{569925CC-0B27-1E83-152F-2899A8F5F6CC}"/>
          </ac:cxnSpMkLst>
        </pc:cxnChg>
        <pc:cxnChg chg="add del mod">
          <ac:chgData name="Louie Burns [mn22lb]" userId="529dd99f-23ba-4c6f-95ac-df5e9216a6de" providerId="ADAL" clId="{B3CD1982-F0BA-3849-B128-E6ED7A230F88}" dt="2023-04-08T17:27:48.520" v="1147" actId="478"/>
          <ac:cxnSpMkLst>
            <pc:docMk/>
            <pc:sldMk cId="864703721" sldId="257"/>
            <ac:cxnSpMk id="121" creationId="{4475A46E-89AC-E42A-C9DC-05F65CF74A98}"/>
          </ac:cxnSpMkLst>
        </pc:cxnChg>
        <pc:cxnChg chg="add mod">
          <ac:chgData name="Louie Burns [mn22lb]" userId="529dd99f-23ba-4c6f-95ac-df5e9216a6de" providerId="ADAL" clId="{B3CD1982-F0BA-3849-B128-E6ED7A230F88}" dt="2023-04-08T19:28:57.524" v="3924" actId="1076"/>
          <ac:cxnSpMkLst>
            <pc:docMk/>
            <pc:sldMk cId="864703721" sldId="257"/>
            <ac:cxnSpMk id="127" creationId="{5527CA7A-92C5-7B60-B711-21BF8AB9F926}"/>
          </ac:cxnSpMkLst>
        </pc:cxnChg>
        <pc:cxnChg chg="add mod">
          <ac:chgData name="Louie Burns [mn22lb]" userId="529dd99f-23ba-4c6f-95ac-df5e9216a6de" providerId="ADAL" clId="{B3CD1982-F0BA-3849-B128-E6ED7A230F88}" dt="2023-04-08T19:40:43.942" v="4475" actId="14100"/>
          <ac:cxnSpMkLst>
            <pc:docMk/>
            <pc:sldMk cId="864703721" sldId="257"/>
            <ac:cxnSpMk id="129" creationId="{F030BD65-717C-7219-BBB4-D1C9E6B0B5BC}"/>
          </ac:cxnSpMkLst>
        </pc:cxnChg>
        <pc:cxnChg chg="add mod">
          <ac:chgData name="Louie Burns [mn22lb]" userId="529dd99f-23ba-4c6f-95ac-df5e9216a6de" providerId="ADAL" clId="{B3CD1982-F0BA-3849-B128-E6ED7A230F88}" dt="2023-04-08T19:27:54.315" v="3906" actId="14100"/>
          <ac:cxnSpMkLst>
            <pc:docMk/>
            <pc:sldMk cId="864703721" sldId="257"/>
            <ac:cxnSpMk id="133" creationId="{AE78F532-FD5D-AC0D-E3D8-A35E2F656B21}"/>
          </ac:cxnSpMkLst>
        </pc:cxnChg>
        <pc:cxnChg chg="add del mod">
          <ac:chgData name="Louie Burns [mn22lb]" userId="529dd99f-23ba-4c6f-95ac-df5e9216a6de" providerId="ADAL" clId="{B3CD1982-F0BA-3849-B128-E6ED7A230F88}" dt="2023-04-08T20:09:01.608" v="4484" actId="478"/>
          <ac:cxnSpMkLst>
            <pc:docMk/>
            <pc:sldMk cId="864703721" sldId="257"/>
            <ac:cxnSpMk id="134" creationId="{DD7190E4-56D1-097A-B4EB-11B98394C904}"/>
          </ac:cxnSpMkLst>
        </pc:cxnChg>
        <pc:cxnChg chg="add del mod">
          <ac:chgData name="Louie Burns [mn22lb]" userId="529dd99f-23ba-4c6f-95ac-df5e9216a6de" providerId="ADAL" clId="{B3CD1982-F0BA-3849-B128-E6ED7A230F88}" dt="2023-04-08T17:22:07.109" v="1103" actId="478"/>
          <ac:cxnSpMkLst>
            <pc:docMk/>
            <pc:sldMk cId="864703721" sldId="257"/>
            <ac:cxnSpMk id="138" creationId="{8B0D0706-CA2A-E598-F139-6626F99943B5}"/>
          </ac:cxnSpMkLst>
        </pc:cxnChg>
        <pc:cxnChg chg="add mod">
          <ac:chgData name="Louie Burns [mn22lb]" userId="529dd99f-23ba-4c6f-95ac-df5e9216a6de" providerId="ADAL" clId="{B3CD1982-F0BA-3849-B128-E6ED7A230F88}" dt="2023-04-08T19:27:29.824" v="3898" actId="1076"/>
          <ac:cxnSpMkLst>
            <pc:docMk/>
            <pc:sldMk cId="864703721" sldId="257"/>
            <ac:cxnSpMk id="141" creationId="{E1B6F4BB-5EA0-93B0-D5DA-4703A42E9BE8}"/>
          </ac:cxnSpMkLst>
        </pc:cxnChg>
        <pc:cxnChg chg="add del mod">
          <ac:chgData name="Louie Burns [mn22lb]" userId="529dd99f-23ba-4c6f-95ac-df5e9216a6de" providerId="ADAL" clId="{B3CD1982-F0BA-3849-B128-E6ED7A230F88}" dt="2023-04-08T17:22:08.177" v="1104" actId="478"/>
          <ac:cxnSpMkLst>
            <pc:docMk/>
            <pc:sldMk cId="864703721" sldId="257"/>
            <ac:cxnSpMk id="142" creationId="{5A5DD1F9-D6B8-EFEC-6485-ABC4D60E22E9}"/>
          </ac:cxnSpMkLst>
        </pc:cxnChg>
        <pc:cxnChg chg="add mod">
          <ac:chgData name="Louie Burns [mn22lb]" userId="529dd99f-23ba-4c6f-95ac-df5e9216a6de" providerId="ADAL" clId="{B3CD1982-F0BA-3849-B128-E6ED7A230F88}" dt="2023-04-08T19:27:26.394" v="3897" actId="14100"/>
          <ac:cxnSpMkLst>
            <pc:docMk/>
            <pc:sldMk cId="864703721" sldId="257"/>
            <ac:cxnSpMk id="144" creationId="{24F6D806-3EE2-3761-A82B-F7476CBE5752}"/>
          </ac:cxnSpMkLst>
        </pc:cxnChg>
        <pc:cxnChg chg="add del mod">
          <ac:chgData name="Louie Burns [mn22lb]" userId="529dd99f-23ba-4c6f-95ac-df5e9216a6de" providerId="ADAL" clId="{B3CD1982-F0BA-3849-B128-E6ED7A230F88}" dt="2023-04-08T17:23:28.844" v="1123" actId="478"/>
          <ac:cxnSpMkLst>
            <pc:docMk/>
            <pc:sldMk cId="864703721" sldId="257"/>
            <ac:cxnSpMk id="150" creationId="{0D2E6BAE-AD05-E03C-F31B-395A9ACFA958}"/>
          </ac:cxnSpMkLst>
        </pc:cxnChg>
        <pc:cxnChg chg="add del mod">
          <ac:chgData name="Louie Burns [mn22lb]" userId="529dd99f-23ba-4c6f-95ac-df5e9216a6de" providerId="ADAL" clId="{B3CD1982-F0BA-3849-B128-E6ED7A230F88}" dt="2023-04-08T17:23:35.536" v="1126" actId="478"/>
          <ac:cxnSpMkLst>
            <pc:docMk/>
            <pc:sldMk cId="864703721" sldId="257"/>
            <ac:cxnSpMk id="154" creationId="{595B841A-9BBA-6F79-609B-1C38E643FAB6}"/>
          </ac:cxnSpMkLst>
        </pc:cxnChg>
        <pc:cxnChg chg="add del mod">
          <ac:chgData name="Louie Burns [mn22lb]" userId="529dd99f-23ba-4c6f-95ac-df5e9216a6de" providerId="ADAL" clId="{B3CD1982-F0BA-3849-B128-E6ED7A230F88}" dt="2023-04-08T18:05:23.384" v="2650" actId="478"/>
          <ac:cxnSpMkLst>
            <pc:docMk/>
            <pc:sldMk cId="864703721" sldId="257"/>
            <ac:cxnSpMk id="162" creationId="{3680543E-CE4D-F443-1F04-E855F4D8D50E}"/>
          </ac:cxnSpMkLst>
        </pc:cxnChg>
        <pc:cxnChg chg="add del mod">
          <ac:chgData name="Louie Burns [mn22lb]" userId="529dd99f-23ba-4c6f-95ac-df5e9216a6de" providerId="ADAL" clId="{B3CD1982-F0BA-3849-B128-E6ED7A230F88}" dt="2023-04-08T17:55:45.602" v="2382" actId="478"/>
          <ac:cxnSpMkLst>
            <pc:docMk/>
            <pc:sldMk cId="864703721" sldId="257"/>
            <ac:cxnSpMk id="166" creationId="{1FBB028F-CD97-7083-5AEC-46517FA82AED}"/>
          </ac:cxnSpMkLst>
        </pc:cxnChg>
        <pc:cxnChg chg="add del mod">
          <ac:chgData name="Louie Burns [mn22lb]" userId="529dd99f-23ba-4c6f-95ac-df5e9216a6de" providerId="ADAL" clId="{B3CD1982-F0BA-3849-B128-E6ED7A230F88}" dt="2023-04-08T18:04:10.522" v="2590" actId="478"/>
          <ac:cxnSpMkLst>
            <pc:docMk/>
            <pc:sldMk cId="864703721" sldId="257"/>
            <ac:cxnSpMk id="188" creationId="{A6E4F2DC-F5F8-73D7-AFFE-12AA2D819860}"/>
          </ac:cxnSpMkLst>
        </pc:cxnChg>
        <pc:cxnChg chg="add mod">
          <ac:chgData name="Louie Burns [mn22lb]" userId="529dd99f-23ba-4c6f-95ac-df5e9216a6de" providerId="ADAL" clId="{B3CD1982-F0BA-3849-B128-E6ED7A230F88}" dt="2023-04-11T15:50:03.942" v="4686" actId="14100"/>
          <ac:cxnSpMkLst>
            <pc:docMk/>
            <pc:sldMk cId="864703721" sldId="257"/>
            <ac:cxnSpMk id="189" creationId="{162AD3DF-AC04-0738-CD61-6569EC812F7F}"/>
          </ac:cxnSpMkLst>
        </pc:cxnChg>
        <pc:cxnChg chg="add mod">
          <ac:chgData name="Louie Burns [mn22lb]" userId="529dd99f-23ba-4c6f-95ac-df5e9216a6de" providerId="ADAL" clId="{B3CD1982-F0BA-3849-B128-E6ED7A230F88}" dt="2023-04-08T20:09:08.803" v="4487" actId="14100"/>
          <ac:cxnSpMkLst>
            <pc:docMk/>
            <pc:sldMk cId="864703721" sldId="257"/>
            <ac:cxnSpMk id="193" creationId="{E21D5DB9-6D2B-F85E-73C6-32B5C13FF7A1}"/>
          </ac:cxnSpMkLst>
        </pc:cxnChg>
        <pc:cxnChg chg="add del mod">
          <ac:chgData name="Louie Burns [mn22lb]" userId="529dd99f-23ba-4c6f-95ac-df5e9216a6de" providerId="ADAL" clId="{B3CD1982-F0BA-3849-B128-E6ED7A230F88}" dt="2023-04-08T17:29:58.858" v="1299" actId="478"/>
          <ac:cxnSpMkLst>
            <pc:docMk/>
            <pc:sldMk cId="864703721" sldId="257"/>
            <ac:cxnSpMk id="194" creationId="{77D41CBD-0834-08BC-C2B4-387060DB5BB2}"/>
          </ac:cxnSpMkLst>
        </pc:cxnChg>
        <pc:cxnChg chg="add">
          <ac:chgData name="Louie Burns [mn22lb]" userId="529dd99f-23ba-4c6f-95ac-df5e9216a6de" providerId="ADAL" clId="{B3CD1982-F0BA-3849-B128-E6ED7A230F88}" dt="2023-04-08T19:31:11.753" v="4048" actId="11529"/>
          <ac:cxnSpMkLst>
            <pc:docMk/>
            <pc:sldMk cId="864703721" sldId="257"/>
            <ac:cxnSpMk id="198" creationId="{24F2F4A8-9090-545B-964A-3AD681E2DAAA}"/>
          </ac:cxnSpMkLst>
        </pc:cxnChg>
        <pc:cxnChg chg="add mod">
          <ac:chgData name="Louie Burns [mn22lb]" userId="529dd99f-23ba-4c6f-95ac-df5e9216a6de" providerId="ADAL" clId="{B3CD1982-F0BA-3849-B128-E6ED7A230F88}" dt="2023-04-08T19:33:26.543" v="4125" actId="1076"/>
          <ac:cxnSpMkLst>
            <pc:docMk/>
            <pc:sldMk cId="864703721" sldId="257"/>
            <ac:cxnSpMk id="199" creationId="{91208D41-89BC-AF3C-A5C9-1D94A589D057}"/>
          </ac:cxnSpMkLst>
        </pc:cxnChg>
        <pc:cxnChg chg="add del mod">
          <ac:chgData name="Louie Burns [mn22lb]" userId="529dd99f-23ba-4c6f-95ac-df5e9216a6de" providerId="ADAL" clId="{B3CD1982-F0BA-3849-B128-E6ED7A230F88}" dt="2023-04-08T18:00:41.524" v="2387" actId="478"/>
          <ac:cxnSpMkLst>
            <pc:docMk/>
            <pc:sldMk cId="864703721" sldId="257"/>
            <ac:cxnSpMk id="201" creationId="{A58BE397-BFB2-2A93-48DD-D470CBFFD000}"/>
          </ac:cxnSpMkLst>
        </pc:cxnChg>
        <pc:cxnChg chg="add del mod">
          <ac:chgData name="Louie Burns [mn22lb]" userId="529dd99f-23ba-4c6f-95ac-df5e9216a6de" providerId="ADAL" clId="{B3CD1982-F0BA-3849-B128-E6ED7A230F88}" dt="2023-04-08T19:32:01.101" v="4104" actId="478"/>
          <ac:cxnSpMkLst>
            <pc:docMk/>
            <pc:sldMk cId="864703721" sldId="257"/>
            <ac:cxnSpMk id="204" creationId="{4BDC6495-F1FB-8A6E-8FFD-BB0FF27B90EA}"/>
          </ac:cxnSpMkLst>
        </pc:cxnChg>
        <pc:cxnChg chg="add del mod">
          <ac:chgData name="Louie Burns [mn22lb]" userId="529dd99f-23ba-4c6f-95ac-df5e9216a6de" providerId="ADAL" clId="{B3CD1982-F0BA-3849-B128-E6ED7A230F88}" dt="2023-04-08T17:33:00.604" v="1485" actId="478"/>
          <ac:cxnSpMkLst>
            <pc:docMk/>
            <pc:sldMk cId="864703721" sldId="257"/>
            <ac:cxnSpMk id="207" creationId="{4B4DC770-700B-CC25-A695-A3118E958AB7}"/>
          </ac:cxnSpMkLst>
        </pc:cxnChg>
        <pc:cxnChg chg="add mod">
          <ac:chgData name="Louie Burns [mn22lb]" userId="529dd99f-23ba-4c6f-95ac-df5e9216a6de" providerId="ADAL" clId="{B3CD1982-F0BA-3849-B128-E6ED7A230F88}" dt="2023-04-08T19:33:26.543" v="4125" actId="1076"/>
          <ac:cxnSpMkLst>
            <pc:docMk/>
            <pc:sldMk cId="864703721" sldId="257"/>
            <ac:cxnSpMk id="210" creationId="{7B7A4932-0B42-3ECC-86C4-EB6EA68E6849}"/>
          </ac:cxnSpMkLst>
        </pc:cxnChg>
        <pc:cxnChg chg="add del mod">
          <ac:chgData name="Louie Burns [mn22lb]" userId="529dd99f-23ba-4c6f-95ac-df5e9216a6de" providerId="ADAL" clId="{B3CD1982-F0BA-3849-B128-E6ED7A230F88}" dt="2023-04-08T17:32:59.278" v="1484" actId="478"/>
          <ac:cxnSpMkLst>
            <pc:docMk/>
            <pc:sldMk cId="864703721" sldId="257"/>
            <ac:cxnSpMk id="215" creationId="{BDF9D1E9-8978-3994-024D-DBD2713FDED8}"/>
          </ac:cxnSpMkLst>
        </pc:cxnChg>
        <pc:cxnChg chg="add mod">
          <ac:chgData name="Louie Burns [mn22lb]" userId="529dd99f-23ba-4c6f-95ac-df5e9216a6de" providerId="ADAL" clId="{B3CD1982-F0BA-3849-B128-E6ED7A230F88}" dt="2023-04-08T19:33:26.543" v="4125" actId="1076"/>
          <ac:cxnSpMkLst>
            <pc:docMk/>
            <pc:sldMk cId="864703721" sldId="257"/>
            <ac:cxnSpMk id="216" creationId="{4DE437C1-DF87-94CD-5F11-75A5934E10FB}"/>
          </ac:cxnSpMkLst>
        </pc:cxnChg>
        <pc:cxnChg chg="add del mod">
          <ac:chgData name="Louie Burns [mn22lb]" userId="529dd99f-23ba-4c6f-95ac-df5e9216a6de" providerId="ADAL" clId="{B3CD1982-F0BA-3849-B128-E6ED7A230F88}" dt="2023-04-08T18:00:41.524" v="2387" actId="478"/>
          <ac:cxnSpMkLst>
            <pc:docMk/>
            <pc:sldMk cId="864703721" sldId="257"/>
            <ac:cxnSpMk id="218" creationId="{0D909EEB-89CF-2626-7FBA-39881EC0BAA5}"/>
          </ac:cxnSpMkLst>
        </pc:cxnChg>
        <pc:cxnChg chg="add mod">
          <ac:chgData name="Louie Burns [mn22lb]" userId="529dd99f-23ba-4c6f-95ac-df5e9216a6de" providerId="ADAL" clId="{B3CD1982-F0BA-3849-B128-E6ED7A230F88}" dt="2023-04-08T19:34:53.139" v="4202" actId="14100"/>
          <ac:cxnSpMkLst>
            <pc:docMk/>
            <pc:sldMk cId="864703721" sldId="257"/>
            <ac:cxnSpMk id="222" creationId="{2835F1CA-B469-C1EC-C23D-3617C2944B10}"/>
          </ac:cxnSpMkLst>
        </pc:cxnChg>
        <pc:cxnChg chg="add del mod">
          <ac:chgData name="Louie Burns [mn22lb]" userId="529dd99f-23ba-4c6f-95ac-df5e9216a6de" providerId="ADAL" clId="{B3CD1982-F0BA-3849-B128-E6ED7A230F88}" dt="2023-04-08T18:00:41.524" v="2387" actId="478"/>
          <ac:cxnSpMkLst>
            <pc:docMk/>
            <pc:sldMk cId="864703721" sldId="257"/>
            <ac:cxnSpMk id="225" creationId="{CC06FCD8-6F8D-5452-A0D3-5280B5022F40}"/>
          </ac:cxnSpMkLst>
        </pc:cxnChg>
        <pc:cxnChg chg="add mod">
          <ac:chgData name="Louie Burns [mn22lb]" userId="529dd99f-23ba-4c6f-95ac-df5e9216a6de" providerId="ADAL" clId="{B3CD1982-F0BA-3849-B128-E6ED7A230F88}" dt="2023-04-08T19:35:50.736" v="4242" actId="14100"/>
          <ac:cxnSpMkLst>
            <pc:docMk/>
            <pc:sldMk cId="864703721" sldId="257"/>
            <ac:cxnSpMk id="226" creationId="{D959A768-69AF-8D9F-8405-486477789C7E}"/>
          </ac:cxnSpMkLst>
        </pc:cxnChg>
        <pc:cxnChg chg="add del mod">
          <ac:chgData name="Louie Burns [mn22lb]" userId="529dd99f-23ba-4c6f-95ac-df5e9216a6de" providerId="ADAL" clId="{B3CD1982-F0BA-3849-B128-E6ED7A230F88}" dt="2023-04-08T17:42:51.303" v="1841" actId="478"/>
          <ac:cxnSpMkLst>
            <pc:docMk/>
            <pc:sldMk cId="864703721" sldId="257"/>
            <ac:cxnSpMk id="231" creationId="{92064885-AE41-20C7-4D47-C76AE4F0AA03}"/>
          </ac:cxnSpMkLst>
        </pc:cxnChg>
        <pc:cxnChg chg="add mod">
          <ac:chgData name="Louie Burns [mn22lb]" userId="529dd99f-23ba-4c6f-95ac-df5e9216a6de" providerId="ADAL" clId="{B3CD1982-F0BA-3849-B128-E6ED7A230F88}" dt="2023-04-08T19:41:04.751" v="4479" actId="14100"/>
          <ac:cxnSpMkLst>
            <pc:docMk/>
            <pc:sldMk cId="864703721" sldId="257"/>
            <ac:cxnSpMk id="234" creationId="{44149869-E843-B9CF-A378-22B93FEEC4DA}"/>
          </ac:cxnSpMkLst>
        </pc:cxnChg>
        <pc:cxnChg chg="add del mod">
          <ac:chgData name="Louie Burns [mn22lb]" userId="529dd99f-23ba-4c6f-95ac-df5e9216a6de" providerId="ADAL" clId="{B3CD1982-F0BA-3849-B128-E6ED7A230F88}" dt="2023-04-08T17:42:49.051" v="1839" actId="478"/>
          <ac:cxnSpMkLst>
            <pc:docMk/>
            <pc:sldMk cId="864703721" sldId="257"/>
            <ac:cxnSpMk id="234" creationId="{952DE390-258B-CAFB-C101-3F87303C9CB2}"/>
          </ac:cxnSpMkLst>
        </pc:cxnChg>
        <pc:cxnChg chg="add mod">
          <ac:chgData name="Louie Burns [mn22lb]" userId="529dd99f-23ba-4c6f-95ac-df5e9216a6de" providerId="ADAL" clId="{B3CD1982-F0BA-3849-B128-E6ED7A230F88}" dt="2023-04-08T19:37:14.496" v="4354" actId="1076"/>
          <ac:cxnSpMkLst>
            <pc:docMk/>
            <pc:sldMk cId="864703721" sldId="257"/>
            <ac:cxnSpMk id="240" creationId="{4B2A3E67-A7E2-F465-AB54-6C1E9E3E736B}"/>
          </ac:cxnSpMkLst>
        </pc:cxnChg>
        <pc:cxnChg chg="add del mod">
          <ac:chgData name="Louie Burns [mn22lb]" userId="529dd99f-23ba-4c6f-95ac-df5e9216a6de" providerId="ADAL" clId="{B3CD1982-F0BA-3849-B128-E6ED7A230F88}" dt="2023-04-08T17:42:50.383" v="1840" actId="478"/>
          <ac:cxnSpMkLst>
            <pc:docMk/>
            <pc:sldMk cId="864703721" sldId="257"/>
            <ac:cxnSpMk id="241" creationId="{340DC985-B950-7A01-6494-34B2DAFF921A}"/>
          </ac:cxnSpMkLst>
        </pc:cxnChg>
        <pc:cxnChg chg="add mod">
          <ac:chgData name="Louie Burns [mn22lb]" userId="529dd99f-23ba-4c6f-95ac-df5e9216a6de" providerId="ADAL" clId="{B3CD1982-F0BA-3849-B128-E6ED7A230F88}" dt="2023-04-08T19:37:20.138" v="4357" actId="14100"/>
          <ac:cxnSpMkLst>
            <pc:docMk/>
            <pc:sldMk cId="864703721" sldId="257"/>
            <ac:cxnSpMk id="242" creationId="{730B636D-ABFE-4C3D-927F-342CBF25EFC8}"/>
          </ac:cxnSpMkLst>
        </pc:cxnChg>
        <pc:cxnChg chg="add mod">
          <ac:chgData name="Louie Burns [mn22lb]" userId="529dd99f-23ba-4c6f-95ac-df5e9216a6de" providerId="ADAL" clId="{B3CD1982-F0BA-3849-B128-E6ED7A230F88}" dt="2023-04-08T19:37:35.097" v="4377" actId="14100"/>
          <ac:cxnSpMkLst>
            <pc:docMk/>
            <pc:sldMk cId="864703721" sldId="257"/>
            <ac:cxnSpMk id="246" creationId="{1562E4CF-A573-634D-EC52-A0E87F9551B1}"/>
          </ac:cxnSpMkLst>
        </pc:cxnChg>
        <pc:cxnChg chg="add del mod">
          <ac:chgData name="Louie Burns [mn22lb]" userId="529dd99f-23ba-4c6f-95ac-df5e9216a6de" providerId="ADAL" clId="{B3CD1982-F0BA-3849-B128-E6ED7A230F88}" dt="2023-04-08T17:44:53.584" v="1894" actId="478"/>
          <ac:cxnSpMkLst>
            <pc:docMk/>
            <pc:sldMk cId="864703721" sldId="257"/>
            <ac:cxnSpMk id="250" creationId="{3DB89E64-F97C-904A-6DEA-40683E42F4A5}"/>
          </ac:cxnSpMkLst>
        </pc:cxnChg>
        <pc:cxnChg chg="add mod">
          <ac:chgData name="Louie Burns [mn22lb]" userId="529dd99f-23ba-4c6f-95ac-df5e9216a6de" providerId="ADAL" clId="{B3CD1982-F0BA-3849-B128-E6ED7A230F88}" dt="2023-04-08T19:38:27.080" v="4451" actId="14100"/>
          <ac:cxnSpMkLst>
            <pc:docMk/>
            <pc:sldMk cId="864703721" sldId="257"/>
            <ac:cxnSpMk id="250" creationId="{FEEA287E-6621-DDC5-2A43-E211D0B3236C}"/>
          </ac:cxnSpMkLst>
        </pc:cxnChg>
        <pc:cxnChg chg="add del mod">
          <ac:chgData name="Louie Burns [mn22lb]" userId="529dd99f-23ba-4c6f-95ac-df5e9216a6de" providerId="ADAL" clId="{B3CD1982-F0BA-3849-B128-E6ED7A230F88}" dt="2023-04-08T17:42:51.778" v="1842" actId="478"/>
          <ac:cxnSpMkLst>
            <pc:docMk/>
            <pc:sldMk cId="864703721" sldId="257"/>
            <ac:cxnSpMk id="256" creationId="{F099CCE8-84C6-C130-3294-DEACB94F3F3E}"/>
          </ac:cxnSpMkLst>
        </pc:cxnChg>
        <pc:cxnChg chg="add mod">
          <ac:chgData name="Louie Burns [mn22lb]" userId="529dd99f-23ba-4c6f-95ac-df5e9216a6de" providerId="ADAL" clId="{B3CD1982-F0BA-3849-B128-E6ED7A230F88}" dt="2023-05-04T12:11:33.742" v="4763" actId="14100"/>
          <ac:cxnSpMkLst>
            <pc:docMk/>
            <pc:sldMk cId="864703721" sldId="257"/>
            <ac:cxnSpMk id="259" creationId="{3D2A5E43-92A3-4AEE-8CB0-E5B52FBF830A}"/>
          </ac:cxnSpMkLst>
        </pc:cxnChg>
        <pc:cxnChg chg="add del mod">
          <ac:chgData name="Louie Burns [mn22lb]" userId="529dd99f-23ba-4c6f-95ac-df5e9216a6de" providerId="ADAL" clId="{B3CD1982-F0BA-3849-B128-E6ED7A230F88}" dt="2023-04-08T17:44:52.673" v="1893" actId="478"/>
          <ac:cxnSpMkLst>
            <pc:docMk/>
            <pc:sldMk cId="864703721" sldId="257"/>
            <ac:cxnSpMk id="259" creationId="{C4A9BF75-7A9A-2834-84AC-C565C50CD7F0}"/>
          </ac:cxnSpMkLst>
        </pc:cxnChg>
        <pc:cxnChg chg="add del mod">
          <ac:chgData name="Louie Burns [mn22lb]" userId="529dd99f-23ba-4c6f-95ac-df5e9216a6de" providerId="ADAL" clId="{B3CD1982-F0BA-3849-B128-E6ED7A230F88}" dt="2023-04-08T20:09:23.999" v="4494" actId="478"/>
          <ac:cxnSpMkLst>
            <pc:docMk/>
            <pc:sldMk cId="864703721" sldId="257"/>
            <ac:cxnSpMk id="261" creationId="{C38BF16B-7B0E-5571-6893-C0E397D33710}"/>
          </ac:cxnSpMkLst>
        </pc:cxnChg>
        <pc:cxnChg chg="add del mod">
          <ac:chgData name="Louie Burns [mn22lb]" userId="529dd99f-23ba-4c6f-95ac-df5e9216a6de" providerId="ADAL" clId="{B3CD1982-F0BA-3849-B128-E6ED7A230F88}" dt="2023-04-08T20:09:58.102" v="4503" actId="478"/>
          <ac:cxnSpMkLst>
            <pc:docMk/>
            <pc:sldMk cId="864703721" sldId="257"/>
            <ac:cxnSpMk id="263" creationId="{E5B9A4B7-AD08-29B8-F6D4-A74493263953}"/>
          </ac:cxnSpMkLst>
        </pc:cxnChg>
        <pc:cxnChg chg="add mod">
          <ac:chgData name="Louie Burns [mn22lb]" userId="529dd99f-23ba-4c6f-95ac-df5e9216a6de" providerId="ADAL" clId="{B3CD1982-F0BA-3849-B128-E6ED7A230F88}" dt="2023-05-04T12:11:30.430" v="4762" actId="14100"/>
          <ac:cxnSpMkLst>
            <pc:docMk/>
            <pc:sldMk cId="864703721" sldId="257"/>
            <ac:cxnSpMk id="270" creationId="{3655A6A5-D496-BD43-C995-56BC6B014A50}"/>
          </ac:cxnSpMkLst>
        </pc:cxnChg>
        <pc:cxnChg chg="add del mod">
          <ac:chgData name="Louie Burns [mn22lb]" userId="529dd99f-23ba-4c6f-95ac-df5e9216a6de" providerId="ADAL" clId="{B3CD1982-F0BA-3849-B128-E6ED7A230F88}" dt="2023-04-11T15:49:01.931" v="4575" actId="478"/>
          <ac:cxnSpMkLst>
            <pc:docMk/>
            <pc:sldMk cId="864703721" sldId="257"/>
            <ac:cxnSpMk id="274" creationId="{32A475D6-1764-C5C6-1FBF-A0ED6C4FE327}"/>
          </ac:cxnSpMkLst>
        </pc:cxnChg>
        <pc:cxnChg chg="add mod">
          <ac:chgData name="Louie Burns [mn22lb]" userId="529dd99f-23ba-4c6f-95ac-df5e9216a6de" providerId="ADAL" clId="{B3CD1982-F0BA-3849-B128-E6ED7A230F88}" dt="2023-05-04T12:11:39.536" v="4765" actId="14100"/>
          <ac:cxnSpMkLst>
            <pc:docMk/>
            <pc:sldMk cId="864703721" sldId="257"/>
            <ac:cxnSpMk id="276" creationId="{5CB8F6C0-6E5B-0E87-7A13-DD0B66DE3FB9}"/>
          </ac:cxnSpMkLst>
        </pc:cxnChg>
        <pc:cxnChg chg="add del mod">
          <ac:chgData name="Louie Burns [mn22lb]" userId="529dd99f-23ba-4c6f-95ac-df5e9216a6de" providerId="ADAL" clId="{B3CD1982-F0BA-3849-B128-E6ED7A230F88}" dt="2023-04-08T18:00:41.524" v="2387" actId="478"/>
          <ac:cxnSpMkLst>
            <pc:docMk/>
            <pc:sldMk cId="864703721" sldId="257"/>
            <ac:cxnSpMk id="318" creationId="{7AE836A5-D9CC-54C1-1347-B9DD6514F6F3}"/>
          </ac:cxnSpMkLst>
        </pc:cxnChg>
        <pc:cxnChg chg="add del mod">
          <ac:chgData name="Louie Burns [mn22lb]" userId="529dd99f-23ba-4c6f-95ac-df5e9216a6de" providerId="ADAL" clId="{B3CD1982-F0BA-3849-B128-E6ED7A230F88}" dt="2023-04-08T18:00:41.524" v="2387" actId="478"/>
          <ac:cxnSpMkLst>
            <pc:docMk/>
            <pc:sldMk cId="864703721" sldId="257"/>
            <ac:cxnSpMk id="325" creationId="{F1F85A1B-6FDA-ED62-DD58-E888048DCDCE}"/>
          </ac:cxnSpMkLst>
        </pc:cxnChg>
        <pc:cxnChg chg="add del mod">
          <ac:chgData name="Louie Burns [mn22lb]" userId="529dd99f-23ba-4c6f-95ac-df5e9216a6de" providerId="ADAL" clId="{B3CD1982-F0BA-3849-B128-E6ED7A230F88}" dt="2023-04-08T18:00:41.524" v="2387" actId="478"/>
          <ac:cxnSpMkLst>
            <pc:docMk/>
            <pc:sldMk cId="864703721" sldId="257"/>
            <ac:cxnSpMk id="329" creationId="{3B3EBD0A-2FBB-5917-4E57-BE533792799A}"/>
          </ac:cxnSpMkLst>
        </pc:cxnChg>
        <pc:cxnChg chg="add del mod">
          <ac:chgData name="Louie Burns [mn22lb]" userId="529dd99f-23ba-4c6f-95ac-df5e9216a6de" providerId="ADAL" clId="{B3CD1982-F0BA-3849-B128-E6ED7A230F88}" dt="2023-04-08T17:44:35.500" v="1889" actId="478"/>
          <ac:cxnSpMkLst>
            <pc:docMk/>
            <pc:sldMk cId="864703721" sldId="257"/>
            <ac:cxnSpMk id="345" creationId="{C0EBFB58-F7D3-FCF2-63ED-4DF96E15EB92}"/>
          </ac:cxnSpMkLst>
        </pc:cxnChg>
        <pc:cxnChg chg="add del mod">
          <ac:chgData name="Louie Burns [mn22lb]" userId="529dd99f-23ba-4c6f-95ac-df5e9216a6de" providerId="ADAL" clId="{B3CD1982-F0BA-3849-B128-E6ED7A230F88}" dt="2023-04-08T18:00:41.524" v="2387" actId="478"/>
          <ac:cxnSpMkLst>
            <pc:docMk/>
            <pc:sldMk cId="864703721" sldId="257"/>
            <ac:cxnSpMk id="350" creationId="{1530D868-8A2A-5908-4BDE-B436C7723397}"/>
          </ac:cxnSpMkLst>
        </pc:cxnChg>
        <pc:cxnChg chg="add del mod">
          <ac:chgData name="Louie Burns [mn22lb]" userId="529dd99f-23ba-4c6f-95ac-df5e9216a6de" providerId="ADAL" clId="{B3CD1982-F0BA-3849-B128-E6ED7A230F88}" dt="2023-04-08T18:00:41.524" v="2387" actId="478"/>
          <ac:cxnSpMkLst>
            <pc:docMk/>
            <pc:sldMk cId="864703721" sldId="257"/>
            <ac:cxnSpMk id="353" creationId="{1E4F5C33-4BB8-F530-4B0F-39BB35E5FF4C}"/>
          </ac:cxnSpMkLst>
        </pc:cxnChg>
        <pc:cxnChg chg="add del mod">
          <ac:chgData name="Louie Burns [mn22lb]" userId="529dd99f-23ba-4c6f-95ac-df5e9216a6de" providerId="ADAL" clId="{B3CD1982-F0BA-3849-B128-E6ED7A230F88}" dt="2023-04-08T17:46:15.291" v="1936" actId="478"/>
          <ac:cxnSpMkLst>
            <pc:docMk/>
            <pc:sldMk cId="864703721" sldId="257"/>
            <ac:cxnSpMk id="361" creationId="{A93958A4-FEF5-E06E-4254-0D26D9E2BA85}"/>
          </ac:cxnSpMkLst>
        </pc:cxnChg>
        <pc:cxnChg chg="add del mod">
          <ac:chgData name="Louie Burns [mn22lb]" userId="529dd99f-23ba-4c6f-95ac-df5e9216a6de" providerId="ADAL" clId="{B3CD1982-F0BA-3849-B128-E6ED7A230F88}" dt="2023-04-08T18:00:41.524" v="2387" actId="478"/>
          <ac:cxnSpMkLst>
            <pc:docMk/>
            <pc:sldMk cId="864703721" sldId="257"/>
            <ac:cxnSpMk id="369" creationId="{6C84A2D8-4077-C7A2-C4AA-1713D670462D}"/>
          </ac:cxnSpMkLst>
        </pc:cxnChg>
        <pc:cxnChg chg="add del mod">
          <ac:chgData name="Louie Burns [mn22lb]" userId="529dd99f-23ba-4c6f-95ac-df5e9216a6de" providerId="ADAL" clId="{B3CD1982-F0BA-3849-B128-E6ED7A230F88}" dt="2023-04-08T18:00:41.524" v="2387" actId="478"/>
          <ac:cxnSpMkLst>
            <pc:docMk/>
            <pc:sldMk cId="864703721" sldId="257"/>
            <ac:cxnSpMk id="374" creationId="{AEB05969-5E9B-435C-1859-B5A81B0ACF93}"/>
          </ac:cxnSpMkLst>
        </pc:cxnChg>
        <pc:cxnChg chg="add del mod">
          <ac:chgData name="Louie Burns [mn22lb]" userId="529dd99f-23ba-4c6f-95ac-df5e9216a6de" providerId="ADAL" clId="{B3CD1982-F0BA-3849-B128-E6ED7A230F88}" dt="2023-04-08T18:00:47.696" v="2391" actId="478"/>
          <ac:cxnSpMkLst>
            <pc:docMk/>
            <pc:sldMk cId="864703721" sldId="257"/>
            <ac:cxnSpMk id="376" creationId="{68C46207-52C7-D576-7E3B-41B05C7D007C}"/>
          </ac:cxnSpMkLst>
        </pc:cxnChg>
        <pc:cxnChg chg="add del mod">
          <ac:chgData name="Louie Burns [mn22lb]" userId="529dd99f-23ba-4c6f-95ac-df5e9216a6de" providerId="ADAL" clId="{B3CD1982-F0BA-3849-B128-E6ED7A230F88}" dt="2023-04-08T18:00:41.524" v="2387" actId="478"/>
          <ac:cxnSpMkLst>
            <pc:docMk/>
            <pc:sldMk cId="864703721" sldId="257"/>
            <ac:cxnSpMk id="378" creationId="{39AF877A-3064-6ACA-D2D2-890F41A8BC2A}"/>
          </ac:cxnSpMkLst>
        </pc:cxnChg>
        <pc:cxnChg chg="add del mod">
          <ac:chgData name="Louie Burns [mn22lb]" userId="529dd99f-23ba-4c6f-95ac-df5e9216a6de" providerId="ADAL" clId="{B3CD1982-F0BA-3849-B128-E6ED7A230F88}" dt="2023-04-08T18:00:41.524" v="2387" actId="478"/>
          <ac:cxnSpMkLst>
            <pc:docMk/>
            <pc:sldMk cId="864703721" sldId="257"/>
            <ac:cxnSpMk id="389" creationId="{04C66FE1-029C-7E00-75EF-7BABCB81C6E4}"/>
          </ac:cxnSpMkLst>
        </pc:cxnChg>
        <pc:cxnChg chg="add del mod">
          <ac:chgData name="Louie Burns [mn22lb]" userId="529dd99f-23ba-4c6f-95ac-df5e9216a6de" providerId="ADAL" clId="{B3CD1982-F0BA-3849-B128-E6ED7A230F88}" dt="2023-04-08T18:04:13.381" v="2591" actId="478"/>
          <ac:cxnSpMkLst>
            <pc:docMk/>
            <pc:sldMk cId="864703721" sldId="257"/>
            <ac:cxnSpMk id="405" creationId="{038468CA-A0F0-1E64-5C64-E2E868144810}"/>
          </ac:cxnSpMkLst>
        </pc:cxnChg>
        <pc:cxnChg chg="add mod">
          <ac:chgData name="Louie Burns [mn22lb]" userId="529dd99f-23ba-4c6f-95ac-df5e9216a6de" providerId="ADAL" clId="{B3CD1982-F0BA-3849-B128-E6ED7A230F88}" dt="2023-04-08T18:08:17.886" v="2785" actId="1038"/>
          <ac:cxnSpMkLst>
            <pc:docMk/>
            <pc:sldMk cId="864703721" sldId="257"/>
            <ac:cxnSpMk id="416" creationId="{A814486A-D92B-8A1B-B576-329ADF1F6474}"/>
          </ac:cxnSpMkLst>
        </pc:cxnChg>
        <pc:cxnChg chg="add del mod">
          <ac:chgData name="Louie Burns [mn22lb]" userId="529dd99f-23ba-4c6f-95ac-df5e9216a6de" providerId="ADAL" clId="{B3CD1982-F0BA-3849-B128-E6ED7A230F88}" dt="2023-04-08T19:09:19.442" v="3123" actId="478"/>
          <ac:cxnSpMkLst>
            <pc:docMk/>
            <pc:sldMk cId="864703721" sldId="257"/>
            <ac:cxnSpMk id="419" creationId="{2CAE1CD7-4B87-ED97-2CC7-F518B95DF3E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4C97C-B799-4EF0-9E53-22C438B6DD5A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23E74-D931-4220-9718-403AECB1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23E74-D931-4220-9718-403AECB18F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5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8C6-3506-4D29-9FEF-1A83917A946B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7702-26E2-4EA8-80F7-0F3DF60B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3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8C6-3506-4D29-9FEF-1A83917A946B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7702-26E2-4EA8-80F7-0F3DF60B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54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8C6-3506-4D29-9FEF-1A83917A946B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7702-26E2-4EA8-80F7-0F3DF60B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0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8C6-3506-4D29-9FEF-1A83917A946B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7702-26E2-4EA8-80F7-0F3DF60B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8C6-3506-4D29-9FEF-1A83917A946B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7702-26E2-4EA8-80F7-0F3DF60B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87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8C6-3506-4D29-9FEF-1A83917A946B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7702-26E2-4EA8-80F7-0F3DF60B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8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8C6-3506-4D29-9FEF-1A83917A946B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7702-26E2-4EA8-80F7-0F3DF60B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8C6-3506-4D29-9FEF-1A83917A946B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7702-26E2-4EA8-80F7-0F3DF60B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0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8C6-3506-4D29-9FEF-1A83917A946B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7702-26E2-4EA8-80F7-0F3DF60B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93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8C6-3506-4D29-9FEF-1A83917A946B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7702-26E2-4EA8-80F7-0F3DF60B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09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8C6-3506-4D29-9FEF-1A83917A946B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7702-26E2-4EA8-80F7-0F3DF60B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1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98C6-3506-4D29-9FEF-1A83917A946B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B7702-26E2-4EA8-80F7-0F3DF60BD3A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/>
          <p:nvPr userDrawn="1"/>
        </p:nvPicPr>
        <p:blipFill rotWithShape="1"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/>
        </p:blipFill>
        <p:spPr>
          <a:xfrm>
            <a:off x="0" y="9115425"/>
            <a:ext cx="6876692" cy="790575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72720" y="9281620"/>
            <a:ext cx="6512560" cy="525780"/>
            <a:chOff x="21772" y="144643"/>
            <a:chExt cx="6535148" cy="528639"/>
          </a:xfrm>
        </p:grpSpPr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21772" y="313872"/>
              <a:ext cx="5629275" cy="359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</a:pPr>
              <a:r>
                <a:rPr lang="ro-RO" sz="10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MECH1010: Computing For Engineers</a:t>
              </a:r>
              <a:endParaRPr lang="en-GB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4" cstate="screen"/>
            <a:srcRect/>
            <a:stretch>
              <a:fillRect/>
            </a:stretch>
          </p:blipFill>
          <p:spPr bwMode="auto">
            <a:xfrm>
              <a:off x="5018315" y="144643"/>
              <a:ext cx="1538605" cy="4495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14" name="Group 13"/>
          <p:cNvGrpSpPr/>
          <p:nvPr userDrawn="1"/>
        </p:nvGrpSpPr>
        <p:grpSpPr>
          <a:xfrm>
            <a:off x="6161975" y="39025"/>
            <a:ext cx="696025" cy="724602"/>
            <a:chOff x="5746332" y="-1782308"/>
            <a:chExt cx="1093758" cy="1138664"/>
          </a:xfrm>
        </p:grpSpPr>
        <p:pic>
          <p:nvPicPr>
            <p:cNvPr id="11" name="Picture 10" descr="Propeller Icon - Download Propeller Icon 1643511 | Noun Project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6333" y="-1757981"/>
              <a:ext cx="1071563" cy="107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 userDrawn="1"/>
          </p:nvSpPr>
          <p:spPr>
            <a:xfrm>
              <a:off x="5746334" y="-1782308"/>
              <a:ext cx="1093756" cy="3143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Global Health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746332" y="-958017"/>
              <a:ext cx="1080794" cy="314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Drone</a:t>
              </a: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446263" y="0"/>
            <a:ext cx="5885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ro-RO" b="1" dirty="0">
                <a:solidFill>
                  <a:srgbClr val="1F497D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Health Drone: Autopilot Controller</a:t>
            </a:r>
            <a:r>
              <a:rPr lang="en-GB" b="1" dirty="0">
                <a:solidFill>
                  <a:srgbClr val="1F497D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1" dirty="0" err="1">
                <a:solidFill>
                  <a:srgbClr val="1F497D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ro-RO" b="1" dirty="0">
                <a:solidFill>
                  <a:srgbClr val="1F497D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000" dirty="0">
              <a:solidFill>
                <a:srgbClr val="1F497D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2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757341" y="536348"/>
            <a:ext cx="675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Student Name: Louie Burns 	Student Username: mn22lby</a:t>
            </a:r>
          </a:p>
        </p:txBody>
      </p:sp>
      <p:sp>
        <p:nvSpPr>
          <p:cNvPr id="3" name="Alternative Process 2">
            <a:extLst>
              <a:ext uri="{FF2B5EF4-FFF2-40B4-BE49-F238E27FC236}">
                <a16:creationId xmlns:a16="http://schemas.microsoft.com/office/drawing/2014/main" id="{42E19D38-64E5-35E2-DF5E-2C2E4DE5BDDC}"/>
              </a:ext>
            </a:extLst>
          </p:cNvPr>
          <p:cNvSpPr/>
          <p:nvPr/>
        </p:nvSpPr>
        <p:spPr>
          <a:xfrm>
            <a:off x="103084" y="867018"/>
            <a:ext cx="1259592" cy="3119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System On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558815DE-C2A3-9980-9529-1C55E4B5338D}"/>
              </a:ext>
            </a:extLst>
          </p:cNvPr>
          <p:cNvSpPr/>
          <p:nvPr/>
        </p:nvSpPr>
        <p:spPr>
          <a:xfrm>
            <a:off x="4360581" y="1196584"/>
            <a:ext cx="2197840" cy="86364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Set</a:t>
            </a:r>
            <a:r>
              <a:rPr lang="en-US" sz="1000" dirty="0">
                <a:solidFill>
                  <a:sysClr val="windowText" lastClr="000000"/>
                </a:solidFill>
              </a:rPr>
              <a:t> the pins: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Left Motor – 10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Right Motor – 9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Potentiometer – A0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LEDs, Green (2), Yellow (3), Red (4)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1FF02-A861-D879-DB5B-B4FE94FBF24C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732880" y="1178941"/>
            <a:ext cx="0" cy="19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cess 14">
            <a:extLst>
              <a:ext uri="{FF2B5EF4-FFF2-40B4-BE49-F238E27FC236}">
                <a16:creationId xmlns:a16="http://schemas.microsoft.com/office/drawing/2014/main" id="{B3096F5C-DECE-B3C6-7B4F-35E8FD4D79FF}"/>
              </a:ext>
            </a:extLst>
          </p:cNvPr>
          <p:cNvSpPr/>
          <p:nvPr/>
        </p:nvSpPr>
        <p:spPr>
          <a:xfrm>
            <a:off x="103084" y="1371917"/>
            <a:ext cx="1259592" cy="40046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Message – 0. System Started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Process 39">
            <a:extLst>
              <a:ext uri="{FF2B5EF4-FFF2-40B4-BE49-F238E27FC236}">
                <a16:creationId xmlns:a16="http://schemas.microsoft.com/office/drawing/2014/main" id="{DB3D6EF2-F6DA-61B3-0E0D-516BBBF194AB}"/>
              </a:ext>
            </a:extLst>
          </p:cNvPr>
          <p:cNvSpPr/>
          <p:nvPr/>
        </p:nvSpPr>
        <p:spPr>
          <a:xfrm>
            <a:off x="3719677" y="2154225"/>
            <a:ext cx="1103361" cy="6627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Initialise motors with 0 signal 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2FE907CB-62C6-5415-7E58-BEDA32C49952}"/>
              </a:ext>
            </a:extLst>
          </p:cNvPr>
          <p:cNvSpPr/>
          <p:nvPr/>
        </p:nvSpPr>
        <p:spPr>
          <a:xfrm>
            <a:off x="1848073" y="2226107"/>
            <a:ext cx="1429652" cy="51473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Turn on the green LED (2)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9705B3-69BA-683F-F0BE-B48CCDEC0593}"/>
              </a:ext>
            </a:extLst>
          </p:cNvPr>
          <p:cNvCxnSpPr>
            <a:cxnSpLocks/>
            <a:stCxn id="73" idx="1"/>
            <a:endCxn id="77" idx="3"/>
          </p:cNvCxnSpPr>
          <p:nvPr/>
        </p:nvCxnSpPr>
        <p:spPr>
          <a:xfrm flipH="1">
            <a:off x="1604636" y="2483476"/>
            <a:ext cx="243437" cy="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rocess 76">
            <a:extLst>
              <a:ext uri="{FF2B5EF4-FFF2-40B4-BE49-F238E27FC236}">
                <a16:creationId xmlns:a16="http://schemas.microsoft.com/office/drawing/2014/main" id="{CAE1955B-0979-D334-42CE-DE264CE72088}"/>
              </a:ext>
            </a:extLst>
          </p:cNvPr>
          <p:cNvSpPr/>
          <p:nvPr/>
        </p:nvSpPr>
        <p:spPr>
          <a:xfrm>
            <a:off x="165924" y="2336342"/>
            <a:ext cx="1438712" cy="2983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Wait 1 second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Process 80">
            <a:extLst>
              <a:ext uri="{FF2B5EF4-FFF2-40B4-BE49-F238E27FC236}">
                <a16:creationId xmlns:a16="http://schemas.microsoft.com/office/drawing/2014/main" id="{E807A410-BCC0-6D3B-66B9-75FD617D698B}"/>
              </a:ext>
            </a:extLst>
          </p:cNvPr>
          <p:cNvSpPr/>
          <p:nvPr/>
        </p:nvSpPr>
        <p:spPr>
          <a:xfrm>
            <a:off x="165924" y="2940881"/>
            <a:ext cx="1429652" cy="51473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Turn off the green LED (2)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E508D3-D507-C0F9-CC6A-163927C889E2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 flipH="1">
            <a:off x="880750" y="2634703"/>
            <a:ext cx="4530" cy="30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rocess 84">
            <a:extLst>
              <a:ext uri="{FF2B5EF4-FFF2-40B4-BE49-F238E27FC236}">
                <a16:creationId xmlns:a16="http://schemas.microsoft.com/office/drawing/2014/main" id="{8D8CE020-D69B-2401-0073-0D87CAAC8998}"/>
              </a:ext>
            </a:extLst>
          </p:cNvPr>
          <p:cNvSpPr/>
          <p:nvPr/>
        </p:nvSpPr>
        <p:spPr>
          <a:xfrm>
            <a:off x="1901462" y="2913901"/>
            <a:ext cx="1505022" cy="5772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Message – 1. System Initiated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9925CC-0B27-1E83-152F-2899A8F5F6CC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1595576" y="3198250"/>
            <a:ext cx="305886" cy="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Data 136">
            <a:extLst>
              <a:ext uri="{FF2B5EF4-FFF2-40B4-BE49-F238E27FC236}">
                <a16:creationId xmlns:a16="http://schemas.microsoft.com/office/drawing/2014/main" id="{8BA7934E-79AF-2F49-C575-6CA8F609F8A3}"/>
              </a:ext>
            </a:extLst>
          </p:cNvPr>
          <p:cNvSpPr/>
          <p:nvPr/>
        </p:nvSpPr>
        <p:spPr>
          <a:xfrm>
            <a:off x="5338650" y="3667762"/>
            <a:ext cx="1208514" cy="559867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Record </a:t>
            </a:r>
            <a:r>
              <a:rPr lang="en-GB" sz="1000" dirty="0" err="1">
                <a:solidFill>
                  <a:sysClr val="windowText" lastClr="000000"/>
                </a:solidFill>
              </a:rPr>
              <a:t>ControllerTime</a:t>
            </a:r>
            <a:endParaRPr lang="en-GB" sz="1000" dirty="0">
              <a:solidFill>
                <a:sysClr val="windowText" lastClr="000000"/>
              </a:solidFill>
            </a:endParaRPr>
          </a:p>
        </p:txBody>
      </p:sp>
      <p:sp>
        <p:nvSpPr>
          <p:cNvPr id="415" name="Data 414">
            <a:extLst>
              <a:ext uri="{FF2B5EF4-FFF2-40B4-BE49-F238E27FC236}">
                <a16:creationId xmlns:a16="http://schemas.microsoft.com/office/drawing/2014/main" id="{5CCB67E0-0C79-CCDC-15A0-AC55DBD14DA0}"/>
              </a:ext>
            </a:extLst>
          </p:cNvPr>
          <p:cNvSpPr/>
          <p:nvPr/>
        </p:nvSpPr>
        <p:spPr>
          <a:xfrm>
            <a:off x="2912163" y="3680493"/>
            <a:ext cx="2157919" cy="53545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Find Elapsed Time by StartTime – </a:t>
            </a:r>
            <a:r>
              <a:rPr lang="en-GB" sz="1000" dirty="0" err="1">
                <a:solidFill>
                  <a:sysClr val="windowText" lastClr="000000"/>
                </a:solidFill>
              </a:rPr>
              <a:t>ControllerTime</a:t>
            </a:r>
            <a:endParaRPr lang="en-GB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A814486A-D92B-8A1B-B576-329ADF1F6474}"/>
              </a:ext>
            </a:extLst>
          </p:cNvPr>
          <p:cNvCxnSpPr>
            <a:cxnSpLocks/>
            <a:stCxn id="137" idx="2"/>
            <a:endCxn id="415" idx="5"/>
          </p:cNvCxnSpPr>
          <p:nvPr/>
        </p:nvCxnSpPr>
        <p:spPr>
          <a:xfrm flipH="1">
            <a:off x="4854290" y="3947696"/>
            <a:ext cx="605211" cy="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6C15B5-F83C-9492-CA68-A3DD0CE515EB}"/>
              </a:ext>
            </a:extLst>
          </p:cNvPr>
          <p:cNvCxnSpPr>
            <a:cxnSpLocks/>
            <a:stCxn id="40" idx="1"/>
            <a:endCxn id="73" idx="3"/>
          </p:cNvCxnSpPr>
          <p:nvPr/>
        </p:nvCxnSpPr>
        <p:spPr>
          <a:xfrm flipH="1" flipV="1">
            <a:off x="3277725" y="2483476"/>
            <a:ext cx="441952" cy="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a 13">
            <a:extLst>
              <a:ext uri="{FF2B5EF4-FFF2-40B4-BE49-F238E27FC236}">
                <a16:creationId xmlns:a16="http://schemas.microsoft.com/office/drawing/2014/main" id="{16F52C5D-1251-B355-1B60-A2E7EE05E023}"/>
              </a:ext>
            </a:extLst>
          </p:cNvPr>
          <p:cNvSpPr/>
          <p:nvPr/>
        </p:nvSpPr>
        <p:spPr>
          <a:xfrm>
            <a:off x="2296139" y="1161442"/>
            <a:ext cx="1436513" cy="592841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Set Global Variables</a:t>
            </a:r>
          </a:p>
        </p:txBody>
      </p:sp>
      <p:sp>
        <p:nvSpPr>
          <p:cNvPr id="44" name="Process 43">
            <a:extLst>
              <a:ext uri="{FF2B5EF4-FFF2-40B4-BE49-F238E27FC236}">
                <a16:creationId xmlns:a16="http://schemas.microsoft.com/office/drawing/2014/main" id="{90CF3FEB-94F3-1C27-5B9F-D6888BC970BD}"/>
              </a:ext>
            </a:extLst>
          </p:cNvPr>
          <p:cNvSpPr/>
          <p:nvPr/>
        </p:nvSpPr>
        <p:spPr>
          <a:xfrm>
            <a:off x="3671753" y="2911009"/>
            <a:ext cx="1103361" cy="5772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Message – 2. Controller Starting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F3788F-8D9B-7E11-96FF-C877085AEFEA}"/>
              </a:ext>
            </a:extLst>
          </p:cNvPr>
          <p:cNvCxnSpPr>
            <a:cxnSpLocks/>
            <a:stCxn id="85" idx="3"/>
            <a:endCxn id="44" idx="1"/>
          </p:cNvCxnSpPr>
          <p:nvPr/>
        </p:nvCxnSpPr>
        <p:spPr>
          <a:xfrm flipV="1">
            <a:off x="3406484" y="3199645"/>
            <a:ext cx="265269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FF19C8A-CA54-68BB-D472-E450C9E393BD}"/>
              </a:ext>
            </a:extLst>
          </p:cNvPr>
          <p:cNvCxnSpPr>
            <a:cxnSpLocks/>
            <a:endCxn id="137" idx="0"/>
          </p:cNvCxnSpPr>
          <p:nvPr/>
        </p:nvCxnSpPr>
        <p:spPr>
          <a:xfrm rot="16200000" flipH="1">
            <a:off x="5201340" y="2805343"/>
            <a:ext cx="179481" cy="1545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48FD4BA-CEB6-39C3-22F8-01560D78496D}"/>
              </a:ext>
            </a:extLst>
          </p:cNvPr>
          <p:cNvCxnSpPr>
            <a:cxnSpLocks/>
          </p:cNvCxnSpPr>
          <p:nvPr/>
        </p:nvCxnSpPr>
        <p:spPr>
          <a:xfrm flipH="1">
            <a:off x="2809010" y="3925475"/>
            <a:ext cx="336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rocess 65">
            <a:extLst>
              <a:ext uri="{FF2B5EF4-FFF2-40B4-BE49-F238E27FC236}">
                <a16:creationId xmlns:a16="http://schemas.microsoft.com/office/drawing/2014/main" id="{BADFF7D0-9EF1-2694-735A-132138B96501}"/>
              </a:ext>
            </a:extLst>
          </p:cNvPr>
          <p:cNvSpPr/>
          <p:nvPr/>
        </p:nvSpPr>
        <p:spPr>
          <a:xfrm>
            <a:off x="1788228" y="3689590"/>
            <a:ext cx="1015823" cy="5013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Read Potentiometer Signal</a:t>
            </a:r>
          </a:p>
        </p:txBody>
      </p:sp>
      <p:sp>
        <p:nvSpPr>
          <p:cNvPr id="68" name="Data 67">
            <a:extLst>
              <a:ext uri="{FF2B5EF4-FFF2-40B4-BE49-F238E27FC236}">
                <a16:creationId xmlns:a16="http://schemas.microsoft.com/office/drawing/2014/main" id="{F2651DE0-EC8E-EF07-11D5-C21F870E97E3}"/>
              </a:ext>
            </a:extLst>
          </p:cNvPr>
          <p:cNvSpPr/>
          <p:nvPr/>
        </p:nvSpPr>
        <p:spPr>
          <a:xfrm>
            <a:off x="39653" y="3664624"/>
            <a:ext cx="1508928" cy="53545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Map the Control Signal to an Angle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3BC9B6B-EB98-9A63-D128-87F963CD8E8C}"/>
              </a:ext>
            </a:extLst>
          </p:cNvPr>
          <p:cNvCxnSpPr>
            <a:cxnSpLocks/>
            <a:stCxn id="66" idx="1"/>
            <a:endCxn id="68" idx="5"/>
          </p:cNvCxnSpPr>
          <p:nvPr/>
        </p:nvCxnSpPr>
        <p:spPr>
          <a:xfrm flipH="1" flipV="1">
            <a:off x="1397688" y="3932353"/>
            <a:ext cx="390540" cy="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ecision 79">
            <a:extLst>
              <a:ext uri="{FF2B5EF4-FFF2-40B4-BE49-F238E27FC236}">
                <a16:creationId xmlns:a16="http://schemas.microsoft.com/office/drawing/2014/main" id="{60AD6F99-FCB3-BF07-756C-C47367060173}"/>
              </a:ext>
            </a:extLst>
          </p:cNvPr>
          <p:cNvSpPr/>
          <p:nvPr/>
        </p:nvSpPr>
        <p:spPr>
          <a:xfrm>
            <a:off x="65645" y="4399877"/>
            <a:ext cx="1104859" cy="69359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Is -5 &lt; Angle &lt; 5?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36EEF0-FF3C-A3CD-D238-ED4F4B9477AF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618075" y="4198731"/>
            <a:ext cx="240614" cy="20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0B69A43-8464-3F5B-B31D-51C448E4392A}"/>
              </a:ext>
            </a:extLst>
          </p:cNvPr>
          <p:cNvCxnSpPr>
            <a:cxnSpLocks/>
            <a:stCxn id="80" idx="3"/>
            <a:endCxn id="149" idx="2"/>
          </p:cNvCxnSpPr>
          <p:nvPr/>
        </p:nvCxnSpPr>
        <p:spPr>
          <a:xfrm>
            <a:off x="1170504" y="4746673"/>
            <a:ext cx="369998" cy="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ecision 90">
            <a:extLst>
              <a:ext uri="{FF2B5EF4-FFF2-40B4-BE49-F238E27FC236}">
                <a16:creationId xmlns:a16="http://schemas.microsoft.com/office/drawing/2014/main" id="{EEECA892-D75F-7788-F342-D5F39E4ACE33}"/>
              </a:ext>
            </a:extLst>
          </p:cNvPr>
          <p:cNvSpPr/>
          <p:nvPr/>
        </p:nvSpPr>
        <p:spPr>
          <a:xfrm>
            <a:off x="1661516" y="5347344"/>
            <a:ext cx="1015823" cy="5394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Is Angle &gt; 5?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B179A7-34E5-6F63-13C9-58A8E516339B}"/>
              </a:ext>
            </a:extLst>
          </p:cNvPr>
          <p:cNvSpPr txBox="1"/>
          <p:nvPr/>
        </p:nvSpPr>
        <p:spPr>
          <a:xfrm>
            <a:off x="938499" y="431548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4368F8-2763-9876-A8BF-7466649E56A0}"/>
              </a:ext>
            </a:extLst>
          </p:cNvPr>
          <p:cNvSpPr txBox="1"/>
          <p:nvPr/>
        </p:nvSpPr>
        <p:spPr>
          <a:xfrm>
            <a:off x="680905" y="502160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4E7F81-3913-CA8D-63BA-F86DAB8CA20C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18075" y="5093469"/>
            <a:ext cx="0" cy="35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ata 106">
            <a:extLst>
              <a:ext uri="{FF2B5EF4-FFF2-40B4-BE49-F238E27FC236}">
                <a16:creationId xmlns:a16="http://schemas.microsoft.com/office/drawing/2014/main" id="{F225B7A2-7528-1F53-CE4E-DF91910FAF10}"/>
              </a:ext>
            </a:extLst>
          </p:cNvPr>
          <p:cNvSpPr/>
          <p:nvPr/>
        </p:nvSpPr>
        <p:spPr>
          <a:xfrm>
            <a:off x="76648" y="5452796"/>
            <a:ext cx="1208514" cy="559867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Record </a:t>
            </a:r>
            <a:r>
              <a:rPr lang="en-GB" sz="1000" dirty="0" err="1">
                <a:solidFill>
                  <a:sysClr val="windowText" lastClr="000000"/>
                </a:solidFill>
              </a:rPr>
              <a:t>HorziontalTime</a:t>
            </a:r>
            <a:endParaRPr lang="en-GB" sz="1000" dirty="0">
              <a:solidFill>
                <a:sysClr val="windowText" lastClr="0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71E75C5-579B-65C6-5C5A-911CAECF5D5F}"/>
              </a:ext>
            </a:extLst>
          </p:cNvPr>
          <p:cNvSpPr txBox="1"/>
          <p:nvPr/>
        </p:nvSpPr>
        <p:spPr>
          <a:xfrm>
            <a:off x="2602283" y="526796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9F8001-D624-5E52-CB3B-6AB4B6256A0E}"/>
              </a:ext>
            </a:extLst>
          </p:cNvPr>
          <p:cNvSpPr txBox="1"/>
          <p:nvPr/>
        </p:nvSpPr>
        <p:spPr>
          <a:xfrm>
            <a:off x="2653973" y="56839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5527CA7A-92C5-7B60-B711-21BF8AB9F926}"/>
              </a:ext>
            </a:extLst>
          </p:cNvPr>
          <p:cNvCxnSpPr>
            <a:cxnSpLocks/>
            <a:stCxn id="91" idx="2"/>
            <a:endCxn id="157" idx="2"/>
          </p:cNvCxnSpPr>
          <p:nvPr/>
        </p:nvCxnSpPr>
        <p:spPr>
          <a:xfrm rot="16200000" flipH="1">
            <a:off x="2675463" y="5380764"/>
            <a:ext cx="94450" cy="1106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ata 127">
            <a:extLst>
              <a:ext uri="{FF2B5EF4-FFF2-40B4-BE49-F238E27FC236}">
                <a16:creationId xmlns:a16="http://schemas.microsoft.com/office/drawing/2014/main" id="{554BFC22-2F56-AEB0-B241-6E56AFBD54CE}"/>
              </a:ext>
            </a:extLst>
          </p:cNvPr>
          <p:cNvSpPr/>
          <p:nvPr/>
        </p:nvSpPr>
        <p:spPr>
          <a:xfrm>
            <a:off x="5537921" y="4510440"/>
            <a:ext cx="1015823" cy="50138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Find Error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030BD65-717C-7219-BBB4-D1C9E6B0B5BC}"/>
              </a:ext>
            </a:extLst>
          </p:cNvPr>
          <p:cNvCxnSpPr>
            <a:cxnSpLocks/>
            <a:endCxn id="128" idx="2"/>
          </p:cNvCxnSpPr>
          <p:nvPr/>
        </p:nvCxnSpPr>
        <p:spPr>
          <a:xfrm>
            <a:off x="4897427" y="4761130"/>
            <a:ext cx="74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AE78F532-FD5D-AC0D-E3D8-A35E2F656B21}"/>
              </a:ext>
            </a:extLst>
          </p:cNvPr>
          <p:cNvCxnSpPr>
            <a:cxnSpLocks/>
            <a:endCxn id="128" idx="2"/>
          </p:cNvCxnSpPr>
          <p:nvPr/>
        </p:nvCxnSpPr>
        <p:spPr>
          <a:xfrm flipV="1">
            <a:off x="4711950" y="4761130"/>
            <a:ext cx="927553" cy="696367"/>
          </a:xfrm>
          <a:prstGeom prst="bentConnector3">
            <a:avLst>
              <a:gd name="adj1" fmla="val 26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cess 137">
            <a:extLst>
              <a:ext uri="{FF2B5EF4-FFF2-40B4-BE49-F238E27FC236}">
                <a16:creationId xmlns:a16="http://schemas.microsoft.com/office/drawing/2014/main" id="{257FD7DC-0190-6AE5-2206-003A095D7DB6}"/>
              </a:ext>
            </a:extLst>
          </p:cNvPr>
          <p:cNvSpPr/>
          <p:nvPr/>
        </p:nvSpPr>
        <p:spPr>
          <a:xfrm>
            <a:off x="5359716" y="5161481"/>
            <a:ext cx="1288873" cy="69636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Print Time, Angle, Error, Control Signal, Motor L, Motor R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1B6F4BB-5EA0-93B0-D5DA-4703A42E9BE8}"/>
              </a:ext>
            </a:extLst>
          </p:cNvPr>
          <p:cNvCxnSpPr>
            <a:cxnSpLocks/>
            <a:stCxn id="128" idx="4"/>
          </p:cNvCxnSpPr>
          <p:nvPr/>
        </p:nvCxnSpPr>
        <p:spPr>
          <a:xfrm>
            <a:off x="6045833" y="5011820"/>
            <a:ext cx="0" cy="15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4F6D806-3EE2-3761-A82B-F7476CBE5752}"/>
              </a:ext>
            </a:extLst>
          </p:cNvPr>
          <p:cNvCxnSpPr>
            <a:cxnSpLocks/>
            <a:endCxn id="137" idx="5"/>
          </p:cNvCxnSpPr>
          <p:nvPr/>
        </p:nvCxnSpPr>
        <p:spPr>
          <a:xfrm rot="16200000" flipV="1">
            <a:off x="5917545" y="4456465"/>
            <a:ext cx="1209289" cy="191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Data 148">
            <a:extLst>
              <a:ext uri="{FF2B5EF4-FFF2-40B4-BE49-F238E27FC236}">
                <a16:creationId xmlns:a16="http://schemas.microsoft.com/office/drawing/2014/main" id="{97FEEEC7-CE9A-FBEA-BAB8-379F6BDEB71C}"/>
              </a:ext>
            </a:extLst>
          </p:cNvPr>
          <p:cNvSpPr/>
          <p:nvPr/>
        </p:nvSpPr>
        <p:spPr>
          <a:xfrm>
            <a:off x="1362215" y="4377767"/>
            <a:ext cx="1782870" cy="74252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Find </a:t>
            </a:r>
            <a:r>
              <a:rPr lang="en-GB" sz="1000" dirty="0" err="1">
                <a:solidFill>
                  <a:sysClr val="windowText" lastClr="000000"/>
                </a:solidFill>
              </a:rPr>
              <a:t>Motorpercent</a:t>
            </a:r>
            <a:r>
              <a:rPr lang="en-GB" sz="1000" dirty="0">
                <a:solidFill>
                  <a:sysClr val="windowText" lastClr="000000"/>
                </a:solidFill>
              </a:rPr>
              <a:t> by mapping angle from -22 to 22 to 0 to 100</a:t>
            </a:r>
          </a:p>
        </p:txBody>
      </p:sp>
      <p:sp>
        <p:nvSpPr>
          <p:cNvPr id="156" name="Data 155">
            <a:extLst>
              <a:ext uri="{FF2B5EF4-FFF2-40B4-BE49-F238E27FC236}">
                <a16:creationId xmlns:a16="http://schemas.microsoft.com/office/drawing/2014/main" id="{16381753-B29E-DEF5-373E-F77C05A9263B}"/>
              </a:ext>
            </a:extLst>
          </p:cNvPr>
          <p:cNvSpPr/>
          <p:nvPr/>
        </p:nvSpPr>
        <p:spPr>
          <a:xfrm>
            <a:off x="3345698" y="4329534"/>
            <a:ext cx="1756121" cy="10455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Map </a:t>
            </a:r>
            <a:r>
              <a:rPr lang="en-GB" sz="1000" dirty="0" err="1">
                <a:solidFill>
                  <a:sysClr val="windowText" lastClr="000000"/>
                </a:solidFill>
              </a:rPr>
              <a:t>LMotor</a:t>
            </a:r>
            <a:r>
              <a:rPr lang="en-GB" sz="1000" dirty="0">
                <a:solidFill>
                  <a:sysClr val="windowText" lastClr="000000"/>
                </a:solidFill>
              </a:rPr>
              <a:t> from percentage of 0 -100 to 45 -59</a:t>
            </a:r>
          </a:p>
        </p:txBody>
      </p:sp>
      <p:sp>
        <p:nvSpPr>
          <p:cNvPr id="157" name="Data 156">
            <a:extLst>
              <a:ext uri="{FF2B5EF4-FFF2-40B4-BE49-F238E27FC236}">
                <a16:creationId xmlns:a16="http://schemas.microsoft.com/office/drawing/2014/main" id="{6B6189F0-F274-3B7E-1BE9-8A9F475FEA97}"/>
              </a:ext>
            </a:extLst>
          </p:cNvPr>
          <p:cNvSpPr/>
          <p:nvPr/>
        </p:nvSpPr>
        <p:spPr>
          <a:xfrm>
            <a:off x="3100337" y="5458498"/>
            <a:ext cx="1756121" cy="10455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Map </a:t>
            </a:r>
            <a:r>
              <a:rPr lang="en-GB" sz="1000" dirty="0" err="1">
                <a:solidFill>
                  <a:sysClr val="windowText" lastClr="000000"/>
                </a:solidFill>
              </a:rPr>
              <a:t>RMotor</a:t>
            </a:r>
            <a:r>
              <a:rPr lang="en-GB" sz="1000" dirty="0">
                <a:solidFill>
                  <a:sysClr val="windowText" lastClr="000000"/>
                </a:solidFill>
              </a:rPr>
              <a:t> from percentage of 0 -100 to 45 - 55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62AD3DF-AC04-0738-CD61-6569EC812F7F}"/>
              </a:ext>
            </a:extLst>
          </p:cNvPr>
          <p:cNvCxnSpPr>
            <a:cxnSpLocks/>
            <a:stCxn id="149" idx="4"/>
            <a:endCxn id="91" idx="0"/>
          </p:cNvCxnSpPr>
          <p:nvPr/>
        </p:nvCxnSpPr>
        <p:spPr>
          <a:xfrm flipH="1">
            <a:off x="2169428" y="5120287"/>
            <a:ext cx="84222" cy="22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E21D5DB9-6D2B-F85E-73C6-32B5C13FF7A1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2551407" y="4852286"/>
            <a:ext cx="969903" cy="837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Data 194">
            <a:extLst>
              <a:ext uri="{FF2B5EF4-FFF2-40B4-BE49-F238E27FC236}">
                <a16:creationId xmlns:a16="http://schemas.microsoft.com/office/drawing/2014/main" id="{EA925D49-B32F-9C04-A33D-E9EED6A7431B}"/>
              </a:ext>
            </a:extLst>
          </p:cNvPr>
          <p:cNvSpPr/>
          <p:nvPr/>
        </p:nvSpPr>
        <p:spPr>
          <a:xfrm>
            <a:off x="17151" y="6589465"/>
            <a:ext cx="1926472" cy="585961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Find </a:t>
            </a:r>
            <a:r>
              <a:rPr lang="en-GB" sz="1000" dirty="0" err="1">
                <a:solidFill>
                  <a:sysClr val="windowText" lastClr="000000"/>
                </a:solidFill>
              </a:rPr>
              <a:t>ScanTime</a:t>
            </a:r>
            <a:r>
              <a:rPr lang="en-GB" sz="1000" dirty="0">
                <a:solidFill>
                  <a:sysClr val="windowText" lastClr="000000"/>
                </a:solidFill>
              </a:rPr>
              <a:t> = StartTime – </a:t>
            </a:r>
            <a:r>
              <a:rPr lang="en-GB" sz="1000" dirty="0" err="1">
                <a:solidFill>
                  <a:sysClr val="windowText" lastClr="000000"/>
                </a:solidFill>
              </a:rPr>
              <a:t>HorizontalTime</a:t>
            </a:r>
            <a:endParaRPr lang="en-GB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4F2F4A8-9090-545B-964A-3AD681E2DAAA}"/>
              </a:ext>
            </a:extLst>
          </p:cNvPr>
          <p:cNvCxnSpPr>
            <a:stCxn id="107" idx="4"/>
          </p:cNvCxnSpPr>
          <p:nvPr/>
        </p:nvCxnSpPr>
        <p:spPr>
          <a:xfrm>
            <a:off x="680905" y="6012663"/>
            <a:ext cx="0" cy="14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1208D41-89BC-AF3C-A5C9-1D94A589D057}"/>
              </a:ext>
            </a:extLst>
          </p:cNvPr>
          <p:cNvCxnSpPr>
            <a:cxnSpLocks/>
          </p:cNvCxnSpPr>
          <p:nvPr/>
        </p:nvCxnSpPr>
        <p:spPr>
          <a:xfrm>
            <a:off x="408692" y="7182011"/>
            <a:ext cx="0" cy="34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ecision 201">
            <a:extLst>
              <a:ext uri="{FF2B5EF4-FFF2-40B4-BE49-F238E27FC236}">
                <a16:creationId xmlns:a16="http://schemas.microsoft.com/office/drawing/2014/main" id="{DB41748D-70B1-331D-D969-4BF76555D5B1}"/>
              </a:ext>
            </a:extLst>
          </p:cNvPr>
          <p:cNvSpPr/>
          <p:nvPr/>
        </p:nvSpPr>
        <p:spPr>
          <a:xfrm>
            <a:off x="121061" y="7285900"/>
            <a:ext cx="1561868" cy="77168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Is </a:t>
            </a:r>
            <a:r>
              <a:rPr lang="en-GB" sz="1000" dirty="0" err="1">
                <a:solidFill>
                  <a:sysClr val="windowText" lastClr="000000"/>
                </a:solidFill>
              </a:rPr>
              <a:t>ScanTime</a:t>
            </a:r>
            <a:r>
              <a:rPr lang="en-GB" sz="1000" dirty="0">
                <a:solidFill>
                  <a:sysClr val="windowText" lastClr="000000"/>
                </a:solidFill>
              </a:rPr>
              <a:t> &gt; 5?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3C5A07-06D1-E5AE-73AF-BF24CDAE5A50}"/>
              </a:ext>
            </a:extLst>
          </p:cNvPr>
          <p:cNvSpPr txBox="1"/>
          <p:nvPr/>
        </p:nvSpPr>
        <p:spPr>
          <a:xfrm>
            <a:off x="1996363" y="732356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7B7A4932-0B42-3ECC-86C4-EB6EA68E6849}"/>
              </a:ext>
            </a:extLst>
          </p:cNvPr>
          <p:cNvCxnSpPr>
            <a:cxnSpLocks/>
            <a:stCxn id="211" idx="0"/>
          </p:cNvCxnSpPr>
          <p:nvPr/>
        </p:nvCxnSpPr>
        <p:spPr>
          <a:xfrm rot="16200000" flipV="1">
            <a:off x="2583427" y="6117465"/>
            <a:ext cx="255926" cy="2156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Process 210">
            <a:extLst>
              <a:ext uri="{FF2B5EF4-FFF2-40B4-BE49-F238E27FC236}">
                <a16:creationId xmlns:a16="http://schemas.microsoft.com/office/drawing/2014/main" id="{057BCD3B-9FD3-C43C-31AD-F693C32FD6E9}"/>
              </a:ext>
            </a:extLst>
          </p:cNvPr>
          <p:cNvSpPr/>
          <p:nvPr/>
        </p:nvSpPr>
        <p:spPr>
          <a:xfrm>
            <a:off x="3145085" y="7323560"/>
            <a:ext cx="1288873" cy="69636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Print Time, Angle, Error, Control Signal, Motor L, Motor R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DE437C1-DF87-94CD-5F11-75A5934E10FB}"/>
              </a:ext>
            </a:extLst>
          </p:cNvPr>
          <p:cNvCxnSpPr>
            <a:cxnSpLocks/>
            <a:stCxn id="202" idx="3"/>
            <a:endCxn id="211" idx="1"/>
          </p:cNvCxnSpPr>
          <p:nvPr/>
        </p:nvCxnSpPr>
        <p:spPr>
          <a:xfrm flipV="1">
            <a:off x="1682929" y="7671742"/>
            <a:ext cx="14621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430423CF-64CD-7EED-4841-E8DBD84C2925}"/>
              </a:ext>
            </a:extLst>
          </p:cNvPr>
          <p:cNvSpPr txBox="1"/>
          <p:nvPr/>
        </p:nvSpPr>
        <p:spPr>
          <a:xfrm>
            <a:off x="170824" y="801992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21" name="Process 220">
            <a:extLst>
              <a:ext uri="{FF2B5EF4-FFF2-40B4-BE49-F238E27FC236}">
                <a16:creationId xmlns:a16="http://schemas.microsoft.com/office/drawing/2014/main" id="{71A1524A-CC0A-5227-123A-9EB57745E126}"/>
              </a:ext>
            </a:extLst>
          </p:cNvPr>
          <p:cNvSpPr/>
          <p:nvPr/>
        </p:nvSpPr>
        <p:spPr>
          <a:xfrm>
            <a:off x="285213" y="6159378"/>
            <a:ext cx="2474550" cy="23310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Turn on Scanning LED (3)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835F1CA-B469-C1EC-C23D-3617C2944B10}"/>
              </a:ext>
            </a:extLst>
          </p:cNvPr>
          <p:cNvCxnSpPr>
            <a:cxnSpLocks/>
          </p:cNvCxnSpPr>
          <p:nvPr/>
        </p:nvCxnSpPr>
        <p:spPr>
          <a:xfrm>
            <a:off x="772802" y="6392487"/>
            <a:ext cx="0" cy="14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959A768-69AF-8D9F-8405-486477789C7E}"/>
              </a:ext>
            </a:extLst>
          </p:cNvPr>
          <p:cNvCxnSpPr>
            <a:cxnSpLocks/>
            <a:stCxn id="202" idx="2"/>
          </p:cNvCxnSpPr>
          <p:nvPr/>
        </p:nvCxnSpPr>
        <p:spPr>
          <a:xfrm>
            <a:off x="901995" y="8057585"/>
            <a:ext cx="0" cy="33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Process 228">
            <a:extLst>
              <a:ext uri="{FF2B5EF4-FFF2-40B4-BE49-F238E27FC236}">
                <a16:creationId xmlns:a16="http://schemas.microsoft.com/office/drawing/2014/main" id="{410DA7F1-6BB5-BF97-0C97-AA347D805AE3}"/>
              </a:ext>
            </a:extLst>
          </p:cNvPr>
          <p:cNvSpPr/>
          <p:nvPr/>
        </p:nvSpPr>
        <p:spPr>
          <a:xfrm>
            <a:off x="121061" y="8378877"/>
            <a:ext cx="1471897" cy="69636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Print Time, Angle, Error, Control Signal, Motor L, Motor R &amp; 4. </a:t>
            </a:r>
            <a:r>
              <a:rPr lang="en-GB" sz="1000" dirty="0">
                <a:solidFill>
                  <a:schemeClr val="tx1"/>
                </a:solidFill>
              </a:rPr>
              <a:t>Initialising</a:t>
            </a:r>
            <a:r>
              <a:rPr lang="en-US" sz="1000" dirty="0">
                <a:solidFill>
                  <a:schemeClr val="tx1"/>
                </a:solidFill>
              </a:rPr>
              <a:t> Shutdown 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4149869-E843-B9CF-A378-22B93FEEC4DA}"/>
              </a:ext>
            </a:extLst>
          </p:cNvPr>
          <p:cNvCxnSpPr>
            <a:cxnSpLocks/>
            <a:stCxn id="229" idx="3"/>
          </p:cNvCxnSpPr>
          <p:nvPr/>
        </p:nvCxnSpPr>
        <p:spPr>
          <a:xfrm flipV="1">
            <a:off x="1592958" y="8727058"/>
            <a:ext cx="3506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Process 238">
            <a:extLst>
              <a:ext uri="{FF2B5EF4-FFF2-40B4-BE49-F238E27FC236}">
                <a16:creationId xmlns:a16="http://schemas.microsoft.com/office/drawing/2014/main" id="{BC51A640-BEE9-B496-FC30-0FF1260939D8}"/>
              </a:ext>
            </a:extLst>
          </p:cNvPr>
          <p:cNvSpPr/>
          <p:nvPr/>
        </p:nvSpPr>
        <p:spPr>
          <a:xfrm>
            <a:off x="1942804" y="8361169"/>
            <a:ext cx="1288873" cy="69636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Turn Off Scanning LED (3) &amp; Turn On Shutdown LED (4)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B2A3E67-A7E2-F465-AB54-6C1E9E3E736B}"/>
              </a:ext>
            </a:extLst>
          </p:cNvPr>
          <p:cNvCxnSpPr>
            <a:cxnSpLocks/>
          </p:cNvCxnSpPr>
          <p:nvPr/>
        </p:nvCxnSpPr>
        <p:spPr>
          <a:xfrm flipV="1">
            <a:off x="3235287" y="8467459"/>
            <a:ext cx="3506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Process 240">
            <a:extLst>
              <a:ext uri="{FF2B5EF4-FFF2-40B4-BE49-F238E27FC236}">
                <a16:creationId xmlns:a16="http://schemas.microsoft.com/office/drawing/2014/main" id="{7A773F0D-72F5-98C1-1249-E81091FB0053}"/>
              </a:ext>
            </a:extLst>
          </p:cNvPr>
          <p:cNvSpPr/>
          <p:nvPr/>
        </p:nvSpPr>
        <p:spPr>
          <a:xfrm>
            <a:off x="3578996" y="8331338"/>
            <a:ext cx="1288873" cy="27224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Turn Off Motors</a:t>
            </a: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30B636D-ABFE-4C3D-927F-342CBF25EFC8}"/>
              </a:ext>
            </a:extLst>
          </p:cNvPr>
          <p:cNvCxnSpPr>
            <a:cxnSpLocks/>
            <a:stCxn id="241" idx="2"/>
          </p:cNvCxnSpPr>
          <p:nvPr/>
        </p:nvCxnSpPr>
        <p:spPr>
          <a:xfrm flipH="1">
            <a:off x="4223432" y="8603582"/>
            <a:ext cx="1" cy="19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Process 244">
            <a:extLst>
              <a:ext uri="{FF2B5EF4-FFF2-40B4-BE49-F238E27FC236}">
                <a16:creationId xmlns:a16="http://schemas.microsoft.com/office/drawing/2014/main" id="{DE3780CD-FA3E-7FED-7234-0A09FFE4439E}"/>
              </a:ext>
            </a:extLst>
          </p:cNvPr>
          <p:cNvSpPr/>
          <p:nvPr/>
        </p:nvSpPr>
        <p:spPr>
          <a:xfrm>
            <a:off x="3578996" y="8786200"/>
            <a:ext cx="1288873" cy="27224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562E4CF-A573-634D-EC52-A0E87F9551B1}"/>
              </a:ext>
            </a:extLst>
          </p:cNvPr>
          <p:cNvCxnSpPr>
            <a:cxnSpLocks/>
          </p:cNvCxnSpPr>
          <p:nvPr/>
        </p:nvCxnSpPr>
        <p:spPr>
          <a:xfrm>
            <a:off x="4867870" y="8899017"/>
            <a:ext cx="414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Process 248">
            <a:extLst>
              <a:ext uri="{FF2B5EF4-FFF2-40B4-BE49-F238E27FC236}">
                <a16:creationId xmlns:a16="http://schemas.microsoft.com/office/drawing/2014/main" id="{8C2223F1-0A27-6DBE-D89F-835961ACD0FF}"/>
              </a:ext>
            </a:extLst>
          </p:cNvPr>
          <p:cNvSpPr/>
          <p:nvPr/>
        </p:nvSpPr>
        <p:spPr>
          <a:xfrm>
            <a:off x="5291080" y="8771103"/>
            <a:ext cx="1288873" cy="31145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Turn off Shutdown LED (4)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FEEA287E-6621-DDC5-2A43-E211D0B3236C}"/>
              </a:ext>
            </a:extLst>
          </p:cNvPr>
          <p:cNvCxnSpPr>
            <a:cxnSpLocks/>
          </p:cNvCxnSpPr>
          <p:nvPr/>
        </p:nvCxnSpPr>
        <p:spPr>
          <a:xfrm flipV="1">
            <a:off x="5856265" y="8467459"/>
            <a:ext cx="0" cy="3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lternative Process 251">
            <a:extLst>
              <a:ext uri="{FF2B5EF4-FFF2-40B4-BE49-F238E27FC236}">
                <a16:creationId xmlns:a16="http://schemas.microsoft.com/office/drawing/2014/main" id="{BF87EE61-2AB6-8051-C246-237560B1770E}"/>
              </a:ext>
            </a:extLst>
          </p:cNvPr>
          <p:cNvSpPr/>
          <p:nvPr/>
        </p:nvSpPr>
        <p:spPr>
          <a:xfrm>
            <a:off x="5246487" y="8142359"/>
            <a:ext cx="1259592" cy="3119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System Off</a:t>
            </a:r>
          </a:p>
        </p:txBody>
      </p: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D2A5E43-92A3-4AEE-8CB0-E5B52FBF830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357114" y="1457863"/>
            <a:ext cx="1082676" cy="106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3655A6A5-D496-BD43-C995-56BC6B014A50}"/>
              </a:ext>
            </a:extLst>
          </p:cNvPr>
          <p:cNvCxnSpPr>
            <a:cxnSpLocks/>
            <a:stCxn id="14" idx="5"/>
            <a:endCxn id="7" idx="0"/>
          </p:cNvCxnSpPr>
          <p:nvPr/>
        </p:nvCxnSpPr>
        <p:spPr>
          <a:xfrm flipV="1">
            <a:off x="3589001" y="1196584"/>
            <a:ext cx="1870500" cy="261279"/>
          </a:xfrm>
          <a:prstGeom prst="bentConnector4">
            <a:avLst>
              <a:gd name="adj1" fmla="val 16785"/>
              <a:gd name="adj2" fmla="val 128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5CB8F6C0-6E5B-0E87-7A13-DD0B66DE3FB9}"/>
              </a:ext>
            </a:extLst>
          </p:cNvPr>
          <p:cNvCxnSpPr>
            <a:cxnSpLocks/>
            <a:stCxn id="7" idx="2"/>
            <a:endCxn id="40" idx="3"/>
          </p:cNvCxnSpPr>
          <p:nvPr/>
        </p:nvCxnSpPr>
        <p:spPr>
          <a:xfrm flipH="1">
            <a:off x="4823038" y="2060227"/>
            <a:ext cx="636463" cy="42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0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</TotalTime>
  <Words>265</Words>
  <Application>Microsoft Macintosh PowerPoint</Application>
  <PresentationFormat>A4 Paper (210x297 mm)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Culmer</dc:creator>
  <cp:lastModifiedBy>Louie Burns [mn22lb]</cp:lastModifiedBy>
  <cp:revision>55</cp:revision>
  <dcterms:created xsi:type="dcterms:W3CDTF">2021-03-16T18:51:53Z</dcterms:created>
  <dcterms:modified xsi:type="dcterms:W3CDTF">2023-05-04T12:11:58Z</dcterms:modified>
</cp:coreProperties>
</file>