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727" r:id="rId2"/>
    <p:sldId id="579" r:id="rId3"/>
    <p:sldId id="580" r:id="rId4"/>
    <p:sldId id="703" r:id="rId5"/>
    <p:sldId id="743" r:id="rId6"/>
    <p:sldId id="742" r:id="rId7"/>
    <p:sldId id="744" r:id="rId8"/>
    <p:sldId id="745" r:id="rId9"/>
    <p:sldId id="732" r:id="rId10"/>
    <p:sldId id="733" r:id="rId11"/>
    <p:sldId id="734" r:id="rId12"/>
    <p:sldId id="746" r:id="rId13"/>
    <p:sldId id="747" r:id="rId14"/>
    <p:sldId id="759" r:id="rId15"/>
    <p:sldId id="761" r:id="rId16"/>
    <p:sldId id="688" r:id="rId17"/>
    <p:sldId id="731" r:id="rId18"/>
    <p:sldId id="690" r:id="rId19"/>
    <p:sldId id="701" r:id="rId20"/>
    <p:sldId id="756" r:id="rId21"/>
    <p:sldId id="748" r:id="rId22"/>
    <p:sldId id="750" r:id="rId23"/>
    <p:sldId id="758" r:id="rId24"/>
    <p:sldId id="749" r:id="rId25"/>
    <p:sldId id="757" r:id="rId26"/>
    <p:sldId id="75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2" autoAdjust="0"/>
    <p:restoredTop sz="90894" autoAdjust="0"/>
  </p:normalViewPr>
  <p:slideViewPr>
    <p:cSldViewPr>
      <p:cViewPr>
        <p:scale>
          <a:sx n="75" d="100"/>
          <a:sy n="75" d="100"/>
        </p:scale>
        <p:origin x="-2664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FCB9-4C93-461E-A086-5B628662AFE9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BF7D2-142E-4499-AC11-D4D9DB099D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3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BF7D2-142E-4499-AC11-D4D9DB099D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EA1CDD-258D-46F1-93C2-5DE24A5709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96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F775F-C0DB-4957-A15F-86A0CCC17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2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6D7C7-6896-4F17-877B-0F27DC5F5A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45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40186-650D-473D-8056-EE7DC3FDD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97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FDCA-30AF-4C47-8F41-3A32A2937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35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980FC-1911-4437-A99D-AB6DD6705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4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848ED-FBB4-430C-A023-6D8C491154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8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046D-2CAD-4B84-B1C2-691BE2E823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4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DDFFB-4354-4756-9F57-1AB3A5A1CD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4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A42AD-BFC2-44B4-999C-9913769EB1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3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29346-3F84-4A7F-B829-567713D68D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2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C3D6B-39C5-4601-A588-40DBBC2BBA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E33D7-4021-4C74-96EC-F6A312A5A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6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E23D-7F0C-4D9A-A029-523C6C7CE7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3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95CCC8B-2B09-4538-B349-A0C34D170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例</a:t>
            </a:r>
            <a:r>
              <a:rPr lang="en-US" sz="28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中国纱年产量（万吨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）（</a:t>
            </a:r>
            <a:r>
              <a:rPr lang="en-US" sz="2800" b="1" dirty="0" smtClean="0">
                <a:solidFill>
                  <a:srgbClr val="002060"/>
                </a:solidFill>
              </a:rPr>
              <a:t>1964-1999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6451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876"/>
            <a:ext cx="869882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428868"/>
            <a:ext cx="350046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47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50112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82868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90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753396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0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678661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14554"/>
            <a:ext cx="415180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727487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500570"/>
            <a:ext cx="67600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32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96564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796808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522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6429420" cy="3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21537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sz="3600" b="1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7143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42968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838916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45768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898648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983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697327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8581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824413"/>
          </a:xfrm>
        </p:spPr>
        <p:txBody>
          <a:bodyPr/>
          <a:lstStyle/>
          <a:p>
            <a:pPr eaLnBrk="1" hangingPunct="1"/>
            <a:endParaRPr lang="en-US" altLang="zh-CN" sz="2800" b="1" dirty="0" smtClean="0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569718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2800" b="1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664373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357430"/>
            <a:ext cx="516857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7772400" cy="370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3200" b="1" dirty="0" smtClean="0">
              <a:solidFill>
                <a:schemeClr val="tx1"/>
              </a:solidFill>
            </a:endParaRP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43116"/>
            <a:ext cx="360442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52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806049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04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426860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6454</TotalTime>
  <Words>12</Words>
  <Application>Microsoft Office PowerPoint</Application>
  <PresentationFormat>全屏显示(4:3)</PresentationFormat>
  <Paragraphs>2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Blends</vt:lpstr>
      <vt:lpstr>例1中国纱年产量（万吨）（1964-1999）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449</cp:revision>
  <dcterms:created xsi:type="dcterms:W3CDTF">1601-01-01T00:00:00Z</dcterms:created>
  <dcterms:modified xsi:type="dcterms:W3CDTF">2019-01-03T09:04:58Z</dcterms:modified>
</cp:coreProperties>
</file>