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2"/>
  </p:notesMasterIdLst>
  <p:sldIdLst>
    <p:sldId id="727" r:id="rId2"/>
    <p:sldId id="579" r:id="rId3"/>
    <p:sldId id="580" r:id="rId4"/>
    <p:sldId id="703" r:id="rId5"/>
    <p:sldId id="743" r:id="rId6"/>
    <p:sldId id="742" r:id="rId7"/>
    <p:sldId id="744" r:id="rId8"/>
    <p:sldId id="745" r:id="rId9"/>
    <p:sldId id="732" r:id="rId10"/>
    <p:sldId id="733" r:id="rId11"/>
    <p:sldId id="734" r:id="rId12"/>
    <p:sldId id="746" r:id="rId13"/>
    <p:sldId id="764" r:id="rId14"/>
    <p:sldId id="760" r:id="rId15"/>
    <p:sldId id="759" r:id="rId16"/>
    <p:sldId id="765" r:id="rId17"/>
    <p:sldId id="688" r:id="rId18"/>
    <p:sldId id="731" r:id="rId19"/>
    <p:sldId id="690" r:id="rId20"/>
    <p:sldId id="701" r:id="rId21"/>
    <p:sldId id="748" r:id="rId22"/>
    <p:sldId id="750" r:id="rId23"/>
    <p:sldId id="766" r:id="rId24"/>
    <p:sldId id="767" r:id="rId25"/>
    <p:sldId id="768" r:id="rId26"/>
    <p:sldId id="769" r:id="rId27"/>
    <p:sldId id="770" r:id="rId28"/>
    <p:sldId id="771" r:id="rId29"/>
    <p:sldId id="772" r:id="rId30"/>
    <p:sldId id="773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12" autoAdjust="0"/>
    <p:restoredTop sz="90894" autoAdjust="0"/>
  </p:normalViewPr>
  <p:slideViewPr>
    <p:cSldViewPr>
      <p:cViewPr>
        <p:scale>
          <a:sx n="75" d="100"/>
          <a:sy n="75" d="100"/>
        </p:scale>
        <p:origin x="-2664" y="-7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46FCB9-4C93-461E-A086-5B628662AFE9}" type="datetimeFigureOut">
              <a:rPr lang="zh-CN" altLang="en-US" smtClean="0"/>
              <a:pPr/>
              <a:t>2019/1/3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BF7D2-142E-4499-AC11-D4D9DB099DA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986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BF7D2-142E-4499-AC11-D4D9DB099DA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78EA1CDD-258D-46F1-93C2-5DE24A57090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4967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7F775F-C0DB-4957-A15F-86A0CCC173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0238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A6D7C7-6896-4F17-877B-0F27DC5F5A2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6453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040186-650D-473D-8056-EE7DC3FDDA1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8975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0FDCA-30AF-4C47-8F41-3A32A293784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6353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7980FC-1911-4437-A99D-AB6DD670527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0403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F848ED-FBB4-430C-A023-6D8C4911549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388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73046D-2CAD-4B84-B1C2-691BE2E8230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2403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EDDFFB-4354-4756-9F57-1AB3A5A1CD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0467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A42AD-BFC2-44B4-999C-9913769EB16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338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A29346-3F84-4A7F-B829-567713D68D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2299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0C3D6B-39C5-4601-A588-40DBBC2BBAF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8710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8E33D7-4021-4C74-96EC-F6A312A5AD7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3698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CE23D-7F0C-4D9A-A029-523C6C7CE72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8379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995CCC8B-2B09-4538-B349-A0C34D170B5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eaLnBrk="1" hangingPunct="1"/>
            <a:r>
              <a:rPr lang="zh-CN" altLang="en-US" sz="2800" b="1" dirty="0" smtClean="0">
                <a:solidFill>
                  <a:srgbClr val="002060"/>
                </a:solidFill>
              </a:rPr>
              <a:t>例</a:t>
            </a:r>
            <a:r>
              <a:rPr lang="en-US" altLang="zh-CN" sz="2800" b="1" dirty="0" smtClean="0"/>
              <a:t>5.</a:t>
            </a:r>
            <a:r>
              <a:rPr lang="zh-CN" altLang="en-US" sz="2800" b="1" dirty="0" smtClean="0"/>
              <a:t>国际航空公司月旅客数</a:t>
            </a:r>
            <a:r>
              <a:rPr lang="en-US" altLang="zh-CN" sz="2800" b="1" dirty="0" smtClean="0"/>
              <a:t>(1949-1960)</a:t>
            </a:r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000240"/>
            <a:ext cx="350046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214686"/>
            <a:ext cx="8174293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4476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z="2800" b="1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600200"/>
            <a:ext cx="857256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z="2800" b="1" dirty="0">
              <a:solidFill>
                <a:schemeClr val="tx1"/>
              </a:solidFill>
            </a:endParaRPr>
          </a:p>
        </p:txBody>
      </p:sp>
      <p:pic>
        <p:nvPicPr>
          <p:cNvPr id="5" name="内容占位符 4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928802"/>
            <a:ext cx="800105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285992"/>
            <a:ext cx="7671820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2071678"/>
            <a:ext cx="3625771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785794"/>
            <a:ext cx="6715172" cy="5410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928670"/>
            <a:ext cx="6500858" cy="5524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500306"/>
            <a:ext cx="6651672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zh-CN" sz="2800" b="1" dirty="0" smtClean="0">
              <a:solidFill>
                <a:schemeClr val="tx1"/>
              </a:solidFill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214554"/>
            <a:ext cx="7325642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z="2000" b="1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8661" y="2357430"/>
            <a:ext cx="7620053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2800" b="1" dirty="0" smtClean="0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214554"/>
            <a:ext cx="4008862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dirty="0" smtClean="0"/>
          </a:p>
        </p:txBody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7772400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endParaRPr lang="en-US" altLang="zh-CN" sz="3600" b="1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zh-CN" altLang="en-US" dirty="0" smtClean="0"/>
          </a:p>
        </p:txBody>
      </p:sp>
      <p:pic>
        <p:nvPicPr>
          <p:cNvPr id="5" name="图片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285860"/>
            <a:ext cx="8358246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000240"/>
            <a:ext cx="7500990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143116"/>
            <a:ext cx="2819053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071678"/>
            <a:ext cx="8001056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2214554"/>
            <a:ext cx="7924959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2143116"/>
            <a:ext cx="8084848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2071678"/>
            <a:ext cx="7719506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2000240"/>
            <a:ext cx="778674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2071678"/>
            <a:ext cx="8540457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2000240"/>
            <a:ext cx="778674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2143116"/>
            <a:ext cx="7540995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844675"/>
            <a:ext cx="8748712" cy="4824413"/>
          </a:xfrm>
        </p:spPr>
        <p:txBody>
          <a:bodyPr/>
          <a:lstStyle/>
          <a:p>
            <a:pPr eaLnBrk="1" hangingPunct="1"/>
            <a:endParaRPr lang="en-US" altLang="zh-CN" sz="2800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571744"/>
            <a:ext cx="815897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2000240"/>
            <a:ext cx="7929618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b="1" dirty="0" smtClean="0">
              <a:solidFill>
                <a:srgbClr val="FF0000"/>
              </a:solidFill>
            </a:endParaRP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sz="2800" b="1" dirty="0" smtClean="0"/>
          </a:p>
          <a:p>
            <a:pPr marL="0" indent="0" eaLnBrk="1" hangingPunct="1">
              <a:buFont typeface="Wingdings" pitchFamily="2" charset="2"/>
              <a:buNone/>
            </a:pPr>
            <a:endParaRPr lang="zh-CN" altLang="en-US" dirty="0" smtClean="0"/>
          </a:p>
        </p:txBody>
      </p:sp>
      <p:pic>
        <p:nvPicPr>
          <p:cNvPr id="5" name="图片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214554"/>
            <a:ext cx="8001056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214554"/>
            <a:ext cx="6279740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928802"/>
            <a:ext cx="821537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3200" b="1" dirty="0" smtClean="0">
              <a:solidFill>
                <a:schemeClr val="tx1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2000240"/>
            <a:ext cx="3929090" cy="2491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z="2800" b="1" dirty="0">
              <a:solidFill>
                <a:schemeClr val="tx1"/>
              </a:solidFill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1857364"/>
            <a:ext cx="6929486" cy="4371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8662" y="2071678"/>
            <a:ext cx="4000528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6939</TotalTime>
  <Words>12</Words>
  <Application>Microsoft Office PowerPoint</Application>
  <PresentationFormat>全屏显示(4:3)</PresentationFormat>
  <Paragraphs>2</Paragraphs>
  <Slides>30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Blends</vt:lpstr>
      <vt:lpstr>例5.国际航空公司月旅客数(1949-1960)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微软用户</cp:lastModifiedBy>
  <cp:revision>479</cp:revision>
  <dcterms:created xsi:type="dcterms:W3CDTF">1601-01-01T00:00:00Z</dcterms:created>
  <dcterms:modified xsi:type="dcterms:W3CDTF">2019-01-03T09:08:08Z</dcterms:modified>
</cp:coreProperties>
</file>