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765" r:id="rId2"/>
    <p:sldId id="766" r:id="rId3"/>
    <p:sldId id="767" r:id="rId4"/>
    <p:sldId id="745" r:id="rId5"/>
    <p:sldId id="591" r:id="rId6"/>
    <p:sldId id="747" r:id="rId7"/>
    <p:sldId id="746" r:id="rId8"/>
    <p:sldId id="592" r:id="rId9"/>
    <p:sldId id="593" r:id="rId10"/>
    <p:sldId id="594" r:id="rId11"/>
    <p:sldId id="595" r:id="rId12"/>
    <p:sldId id="596" r:id="rId13"/>
    <p:sldId id="768" r:id="rId14"/>
    <p:sldId id="769" r:id="rId15"/>
    <p:sldId id="770" r:id="rId16"/>
    <p:sldId id="771" r:id="rId17"/>
    <p:sldId id="772" r:id="rId18"/>
    <p:sldId id="597" r:id="rId19"/>
    <p:sldId id="598" r:id="rId20"/>
    <p:sldId id="748" r:id="rId21"/>
    <p:sldId id="599" r:id="rId22"/>
    <p:sldId id="749" r:id="rId23"/>
    <p:sldId id="601" r:id="rId24"/>
    <p:sldId id="773" r:id="rId25"/>
    <p:sldId id="774" r:id="rId26"/>
    <p:sldId id="775" r:id="rId27"/>
    <p:sldId id="776" r:id="rId28"/>
    <p:sldId id="777" r:id="rId29"/>
    <p:sldId id="602" r:id="rId30"/>
    <p:sldId id="750" r:id="rId31"/>
    <p:sldId id="603" r:id="rId32"/>
    <p:sldId id="762" r:id="rId33"/>
    <p:sldId id="764" r:id="rId34"/>
    <p:sldId id="605" r:id="rId35"/>
    <p:sldId id="604" r:id="rId36"/>
    <p:sldId id="606" r:id="rId37"/>
    <p:sldId id="607" r:id="rId38"/>
    <p:sldId id="608" r:id="rId39"/>
    <p:sldId id="609" r:id="rId40"/>
    <p:sldId id="610" r:id="rId41"/>
    <p:sldId id="611" r:id="rId42"/>
    <p:sldId id="612" r:id="rId43"/>
    <p:sldId id="778" r:id="rId44"/>
    <p:sldId id="779" r:id="rId45"/>
    <p:sldId id="780" r:id="rId46"/>
    <p:sldId id="781" r:id="rId47"/>
    <p:sldId id="782" r:id="rId48"/>
    <p:sldId id="783" r:id="rId49"/>
    <p:sldId id="616" r:id="rId50"/>
    <p:sldId id="731" r:id="rId51"/>
    <p:sldId id="752" r:id="rId52"/>
    <p:sldId id="620" r:id="rId53"/>
    <p:sldId id="729" r:id="rId54"/>
    <p:sldId id="753" r:id="rId55"/>
    <p:sldId id="621" r:id="rId56"/>
    <p:sldId id="622" r:id="rId57"/>
    <p:sldId id="754" r:id="rId58"/>
    <p:sldId id="623" r:id="rId59"/>
    <p:sldId id="624" r:id="rId60"/>
    <p:sldId id="625" r:id="rId61"/>
    <p:sldId id="784" r:id="rId62"/>
    <p:sldId id="785" r:id="rId63"/>
    <p:sldId id="786" r:id="rId64"/>
    <p:sldId id="787" r:id="rId65"/>
    <p:sldId id="788" r:id="rId66"/>
    <p:sldId id="626" r:id="rId67"/>
    <p:sldId id="627" r:id="rId68"/>
    <p:sldId id="628" r:id="rId69"/>
    <p:sldId id="629" r:id="rId70"/>
    <p:sldId id="630" r:id="rId71"/>
    <p:sldId id="631" r:id="rId72"/>
    <p:sldId id="632" r:id="rId73"/>
    <p:sldId id="633" r:id="rId74"/>
    <p:sldId id="634" r:id="rId75"/>
    <p:sldId id="635" r:id="rId76"/>
    <p:sldId id="636" r:id="rId77"/>
    <p:sldId id="637" r:id="rId78"/>
    <p:sldId id="638" r:id="rId79"/>
    <p:sldId id="755" r:id="rId80"/>
    <p:sldId id="756" r:id="rId81"/>
    <p:sldId id="757" r:id="rId82"/>
    <p:sldId id="758" r:id="rId83"/>
    <p:sldId id="759" r:id="rId84"/>
    <p:sldId id="760" r:id="rId85"/>
    <p:sldId id="761" r:id="rId86"/>
    <p:sldId id="789" r:id="rId87"/>
    <p:sldId id="790" r:id="rId88"/>
    <p:sldId id="791" r:id="rId89"/>
    <p:sldId id="792" r:id="rId90"/>
    <p:sldId id="793" r:id="rId91"/>
    <p:sldId id="794" r:id="rId92"/>
    <p:sldId id="795" r:id="rId93"/>
    <p:sldId id="796" r:id="rId94"/>
    <p:sldId id="797" r:id="rId95"/>
    <p:sldId id="798" r:id="rId96"/>
    <p:sldId id="799" r:id="rId97"/>
    <p:sldId id="800" r:id="rId98"/>
    <p:sldId id="801" r:id="rId99"/>
    <p:sldId id="802" r:id="rId100"/>
    <p:sldId id="803" r:id="rId101"/>
    <p:sldId id="639" r:id="rId102"/>
    <p:sldId id="640" r:id="rId103"/>
    <p:sldId id="641" r:id="rId104"/>
    <p:sldId id="642" r:id="rId105"/>
    <p:sldId id="643" r:id="rId106"/>
    <p:sldId id="644" r:id="rId107"/>
    <p:sldId id="645" r:id="rId108"/>
    <p:sldId id="646" r:id="rId109"/>
    <p:sldId id="732" r:id="rId110"/>
    <p:sldId id="733" r:id="rId111"/>
    <p:sldId id="735" r:id="rId112"/>
    <p:sldId id="736" r:id="rId113"/>
    <p:sldId id="804" r:id="rId114"/>
    <p:sldId id="805" r:id="rId115"/>
    <p:sldId id="806" r:id="rId116"/>
    <p:sldId id="807" r:id="rId117"/>
    <p:sldId id="808" r:id="rId118"/>
    <p:sldId id="809" r:id="rId119"/>
    <p:sldId id="810" r:id="rId120"/>
    <p:sldId id="811" r:id="rId121"/>
    <p:sldId id="812" r:id="rId122"/>
    <p:sldId id="813" r:id="rId123"/>
    <p:sldId id="814" r:id="rId124"/>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12" autoAdjust="0"/>
    <p:restoredTop sz="90894" autoAdjust="0"/>
  </p:normalViewPr>
  <p:slideViewPr>
    <p:cSldViewPr>
      <p:cViewPr>
        <p:scale>
          <a:sx n="75" d="100"/>
          <a:sy n="75" d="100"/>
        </p:scale>
        <p:origin x="-2640" y="-7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58BA91-123B-433C-8E0D-AC311EB5232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3EFBB9C-3CB8-4FC6-BD00-259D26001928}">
      <dgm:prSet phldrT="[文本]"/>
      <dgm:spPr/>
      <dgm:t>
        <a:bodyPr/>
        <a:lstStyle/>
        <a:p>
          <a:r>
            <a:rPr lang="zh-CN" altLang="en-US" dirty="0" smtClean="0"/>
            <a:t>分解方法</a:t>
          </a:r>
          <a:endParaRPr lang="zh-CN" altLang="en-US" dirty="0"/>
        </a:p>
      </dgm:t>
    </dgm:pt>
    <dgm:pt modelId="{E12400D2-97E1-41B6-8603-3D247EF3BAB7}" type="parTrans" cxnId="{58837BDD-CD17-43D3-8635-EA2C63DA4CDF}">
      <dgm:prSet/>
      <dgm:spPr/>
      <dgm:t>
        <a:bodyPr/>
        <a:lstStyle/>
        <a:p>
          <a:endParaRPr lang="zh-CN" altLang="en-US"/>
        </a:p>
      </dgm:t>
    </dgm:pt>
    <dgm:pt modelId="{E22849C9-37C5-4263-AFCA-761FFE6235D8}" type="sibTrans" cxnId="{58837BDD-CD17-43D3-8635-EA2C63DA4CDF}">
      <dgm:prSet/>
      <dgm:spPr/>
      <dgm:t>
        <a:bodyPr/>
        <a:lstStyle/>
        <a:p>
          <a:endParaRPr lang="zh-CN" altLang="en-US"/>
        </a:p>
      </dgm:t>
    </dgm:pt>
    <dgm:pt modelId="{AE0E7732-A073-42E4-BFC1-187BF70454AF}">
      <dgm:prSet phldrT="[文本]"/>
      <dgm:spPr/>
      <dgm:t>
        <a:bodyPr/>
        <a:lstStyle/>
        <a:p>
          <a:r>
            <a:rPr lang="zh-CN" altLang="en-US" dirty="0" smtClean="0"/>
            <a:t>确定性因素</a:t>
          </a:r>
          <a:endParaRPr lang="zh-CN" altLang="en-US" dirty="0"/>
        </a:p>
      </dgm:t>
    </dgm:pt>
    <dgm:pt modelId="{A07D1EA9-4AF3-4E8B-BD4F-7B5E1F649BA1}" type="parTrans" cxnId="{FE2192D2-C76D-4D00-8378-CDA859176B51}">
      <dgm:prSet/>
      <dgm:spPr/>
      <dgm:t>
        <a:bodyPr/>
        <a:lstStyle/>
        <a:p>
          <a:endParaRPr lang="zh-CN" altLang="en-US"/>
        </a:p>
      </dgm:t>
    </dgm:pt>
    <dgm:pt modelId="{73B97F8F-4BEC-4965-B265-1C1250F068F9}" type="sibTrans" cxnId="{FE2192D2-C76D-4D00-8378-CDA859176B51}">
      <dgm:prSet/>
      <dgm:spPr/>
      <dgm:t>
        <a:bodyPr/>
        <a:lstStyle/>
        <a:p>
          <a:endParaRPr lang="zh-CN" altLang="en-US"/>
        </a:p>
      </dgm:t>
    </dgm:pt>
    <dgm:pt modelId="{51A93EF0-76F7-4F20-A945-66D622BB48B8}">
      <dgm:prSet phldrT="[文本]"/>
      <dgm:spPr/>
      <dgm:t>
        <a:bodyPr/>
        <a:lstStyle/>
        <a:p>
          <a:r>
            <a:rPr lang="zh-CN" altLang="en-US" dirty="0" smtClean="0"/>
            <a:t>随机分析</a:t>
          </a:r>
          <a:endParaRPr lang="zh-CN" altLang="en-US" dirty="0"/>
        </a:p>
      </dgm:t>
    </dgm:pt>
    <dgm:pt modelId="{65390075-224D-4A8C-BBC0-A014ADBDC709}" type="parTrans" cxnId="{016A8E18-C0B9-47A4-8080-3381465C034B}">
      <dgm:prSet/>
      <dgm:spPr/>
      <dgm:t>
        <a:bodyPr/>
        <a:lstStyle/>
        <a:p>
          <a:endParaRPr lang="zh-CN" altLang="en-US"/>
        </a:p>
      </dgm:t>
    </dgm:pt>
    <dgm:pt modelId="{D7DB24DD-EEAB-4894-8B6F-C34E10E020F3}" type="sibTrans" cxnId="{016A8E18-C0B9-47A4-8080-3381465C034B}">
      <dgm:prSet/>
      <dgm:spPr/>
      <dgm:t>
        <a:bodyPr/>
        <a:lstStyle/>
        <a:p>
          <a:endParaRPr lang="zh-CN" altLang="en-US"/>
        </a:p>
      </dgm:t>
    </dgm:pt>
    <dgm:pt modelId="{E98FD84B-879C-4317-9384-6DBE479C1FEA}" type="pres">
      <dgm:prSet presAssocID="{7C58BA91-123B-433C-8E0D-AC311EB5232E}" presName="diagram" presStyleCnt="0">
        <dgm:presLayoutVars>
          <dgm:chPref val="1"/>
          <dgm:dir/>
          <dgm:animOne val="branch"/>
          <dgm:animLvl val="lvl"/>
          <dgm:resizeHandles val="exact"/>
        </dgm:presLayoutVars>
      </dgm:prSet>
      <dgm:spPr/>
      <dgm:t>
        <a:bodyPr/>
        <a:lstStyle/>
        <a:p>
          <a:endParaRPr lang="zh-CN" altLang="en-US"/>
        </a:p>
      </dgm:t>
    </dgm:pt>
    <dgm:pt modelId="{0ADD9204-EA16-4378-ACFB-BF5A24E239DE}" type="pres">
      <dgm:prSet presAssocID="{03EFBB9C-3CB8-4FC6-BD00-259D26001928}" presName="root1" presStyleCnt="0"/>
      <dgm:spPr/>
    </dgm:pt>
    <dgm:pt modelId="{E3DF127B-CE51-487F-99F7-DC490E081E64}" type="pres">
      <dgm:prSet presAssocID="{03EFBB9C-3CB8-4FC6-BD00-259D26001928}" presName="LevelOneTextNode" presStyleLbl="node0" presStyleIdx="0" presStyleCnt="1" custLinFactNeighborX="2768" custLinFactNeighborY="-1264">
        <dgm:presLayoutVars>
          <dgm:chPref val="3"/>
        </dgm:presLayoutVars>
      </dgm:prSet>
      <dgm:spPr/>
      <dgm:t>
        <a:bodyPr/>
        <a:lstStyle/>
        <a:p>
          <a:endParaRPr lang="zh-CN" altLang="en-US"/>
        </a:p>
      </dgm:t>
    </dgm:pt>
    <dgm:pt modelId="{07107F52-0DAD-4AD1-B2BC-7E55BBD72721}" type="pres">
      <dgm:prSet presAssocID="{03EFBB9C-3CB8-4FC6-BD00-259D26001928}" presName="level2hierChild" presStyleCnt="0"/>
      <dgm:spPr/>
    </dgm:pt>
    <dgm:pt modelId="{16278155-039C-4C15-862C-6CCD9506E394}" type="pres">
      <dgm:prSet presAssocID="{A07D1EA9-4AF3-4E8B-BD4F-7B5E1F649BA1}" presName="conn2-1" presStyleLbl="parChTrans1D2" presStyleIdx="0" presStyleCnt="2"/>
      <dgm:spPr/>
      <dgm:t>
        <a:bodyPr/>
        <a:lstStyle/>
        <a:p>
          <a:endParaRPr lang="zh-CN" altLang="en-US"/>
        </a:p>
      </dgm:t>
    </dgm:pt>
    <dgm:pt modelId="{45EE6801-7708-4E21-BA55-DD188FD4AF26}" type="pres">
      <dgm:prSet presAssocID="{A07D1EA9-4AF3-4E8B-BD4F-7B5E1F649BA1}" presName="connTx" presStyleLbl="parChTrans1D2" presStyleIdx="0" presStyleCnt="2"/>
      <dgm:spPr/>
      <dgm:t>
        <a:bodyPr/>
        <a:lstStyle/>
        <a:p>
          <a:endParaRPr lang="zh-CN" altLang="en-US"/>
        </a:p>
      </dgm:t>
    </dgm:pt>
    <dgm:pt modelId="{3B0DF9C9-69E2-4E37-8A32-C5ADB71994BA}" type="pres">
      <dgm:prSet presAssocID="{AE0E7732-A073-42E4-BFC1-187BF70454AF}" presName="root2" presStyleCnt="0"/>
      <dgm:spPr/>
    </dgm:pt>
    <dgm:pt modelId="{7FA209ED-87C4-4436-9D1D-814DD3D847FF}" type="pres">
      <dgm:prSet presAssocID="{AE0E7732-A073-42E4-BFC1-187BF70454AF}" presName="LevelTwoTextNode" presStyleLbl="node2" presStyleIdx="0" presStyleCnt="2">
        <dgm:presLayoutVars>
          <dgm:chPref val="3"/>
        </dgm:presLayoutVars>
      </dgm:prSet>
      <dgm:spPr/>
      <dgm:t>
        <a:bodyPr/>
        <a:lstStyle/>
        <a:p>
          <a:endParaRPr lang="zh-CN" altLang="en-US"/>
        </a:p>
      </dgm:t>
    </dgm:pt>
    <dgm:pt modelId="{8D6CD8FE-E509-4FE0-8B9D-81D30CC3EA83}" type="pres">
      <dgm:prSet presAssocID="{AE0E7732-A073-42E4-BFC1-187BF70454AF}" presName="level3hierChild" presStyleCnt="0"/>
      <dgm:spPr/>
    </dgm:pt>
    <dgm:pt modelId="{189B8EE4-A0AB-4B77-9A73-0DEF841E9646}" type="pres">
      <dgm:prSet presAssocID="{65390075-224D-4A8C-BBC0-A014ADBDC709}" presName="conn2-1" presStyleLbl="parChTrans1D2" presStyleIdx="1" presStyleCnt="2"/>
      <dgm:spPr/>
      <dgm:t>
        <a:bodyPr/>
        <a:lstStyle/>
        <a:p>
          <a:endParaRPr lang="zh-CN" altLang="en-US"/>
        </a:p>
      </dgm:t>
    </dgm:pt>
    <dgm:pt modelId="{9720C066-C066-41EF-A4A0-904A7EDCD9E6}" type="pres">
      <dgm:prSet presAssocID="{65390075-224D-4A8C-BBC0-A014ADBDC709}" presName="connTx" presStyleLbl="parChTrans1D2" presStyleIdx="1" presStyleCnt="2"/>
      <dgm:spPr/>
      <dgm:t>
        <a:bodyPr/>
        <a:lstStyle/>
        <a:p>
          <a:endParaRPr lang="zh-CN" altLang="en-US"/>
        </a:p>
      </dgm:t>
    </dgm:pt>
    <dgm:pt modelId="{4AD1CECA-5A79-46D0-B4AA-5D7251A07408}" type="pres">
      <dgm:prSet presAssocID="{51A93EF0-76F7-4F20-A945-66D622BB48B8}" presName="root2" presStyleCnt="0"/>
      <dgm:spPr/>
    </dgm:pt>
    <dgm:pt modelId="{F7E575C6-1CBF-40BF-80E4-6F99FA84555F}" type="pres">
      <dgm:prSet presAssocID="{51A93EF0-76F7-4F20-A945-66D622BB48B8}" presName="LevelTwoTextNode" presStyleLbl="node2" presStyleIdx="1" presStyleCnt="2" custLinFactNeighborX="-2173" custLinFactNeighborY="-2489">
        <dgm:presLayoutVars>
          <dgm:chPref val="3"/>
        </dgm:presLayoutVars>
      </dgm:prSet>
      <dgm:spPr/>
      <dgm:t>
        <a:bodyPr/>
        <a:lstStyle/>
        <a:p>
          <a:endParaRPr lang="zh-CN" altLang="en-US"/>
        </a:p>
      </dgm:t>
    </dgm:pt>
    <dgm:pt modelId="{4F1C9565-525D-4899-BC25-8459EFFE932F}" type="pres">
      <dgm:prSet presAssocID="{51A93EF0-76F7-4F20-A945-66D622BB48B8}" presName="level3hierChild" presStyleCnt="0"/>
      <dgm:spPr/>
    </dgm:pt>
  </dgm:ptLst>
  <dgm:cxnLst>
    <dgm:cxn modelId="{1BC7F5AA-8DE8-4180-877F-110B2756619B}" type="presOf" srcId="{51A93EF0-76F7-4F20-A945-66D622BB48B8}" destId="{F7E575C6-1CBF-40BF-80E4-6F99FA84555F}" srcOrd="0" destOrd="0" presId="urn:microsoft.com/office/officeart/2005/8/layout/hierarchy2"/>
    <dgm:cxn modelId="{58837BDD-CD17-43D3-8635-EA2C63DA4CDF}" srcId="{7C58BA91-123B-433C-8E0D-AC311EB5232E}" destId="{03EFBB9C-3CB8-4FC6-BD00-259D26001928}" srcOrd="0" destOrd="0" parTransId="{E12400D2-97E1-41B6-8603-3D247EF3BAB7}" sibTransId="{E22849C9-37C5-4263-AFCA-761FFE6235D8}"/>
    <dgm:cxn modelId="{80829A86-8EC8-4001-AA73-98C656D821F4}" type="presOf" srcId="{A07D1EA9-4AF3-4E8B-BD4F-7B5E1F649BA1}" destId="{16278155-039C-4C15-862C-6CCD9506E394}" srcOrd="0" destOrd="0" presId="urn:microsoft.com/office/officeart/2005/8/layout/hierarchy2"/>
    <dgm:cxn modelId="{673549D2-9FBA-4845-97DE-843DDC6E62BD}" type="presOf" srcId="{AE0E7732-A073-42E4-BFC1-187BF70454AF}" destId="{7FA209ED-87C4-4436-9D1D-814DD3D847FF}" srcOrd="0" destOrd="0" presId="urn:microsoft.com/office/officeart/2005/8/layout/hierarchy2"/>
    <dgm:cxn modelId="{6C478074-6812-4651-8EC1-AA7A783FC04A}" type="presOf" srcId="{03EFBB9C-3CB8-4FC6-BD00-259D26001928}" destId="{E3DF127B-CE51-487F-99F7-DC490E081E64}" srcOrd="0" destOrd="0" presId="urn:microsoft.com/office/officeart/2005/8/layout/hierarchy2"/>
    <dgm:cxn modelId="{221269AE-B6A8-421A-B7B2-F49005031D5E}" type="presOf" srcId="{65390075-224D-4A8C-BBC0-A014ADBDC709}" destId="{189B8EE4-A0AB-4B77-9A73-0DEF841E9646}" srcOrd="0" destOrd="0" presId="urn:microsoft.com/office/officeart/2005/8/layout/hierarchy2"/>
    <dgm:cxn modelId="{016A8E18-C0B9-47A4-8080-3381465C034B}" srcId="{03EFBB9C-3CB8-4FC6-BD00-259D26001928}" destId="{51A93EF0-76F7-4F20-A945-66D622BB48B8}" srcOrd="1" destOrd="0" parTransId="{65390075-224D-4A8C-BBC0-A014ADBDC709}" sibTransId="{D7DB24DD-EEAB-4894-8B6F-C34E10E020F3}"/>
    <dgm:cxn modelId="{74CEF7C6-F857-4170-9F35-306AEACFC1C0}" type="presOf" srcId="{A07D1EA9-4AF3-4E8B-BD4F-7B5E1F649BA1}" destId="{45EE6801-7708-4E21-BA55-DD188FD4AF26}" srcOrd="1" destOrd="0" presId="urn:microsoft.com/office/officeart/2005/8/layout/hierarchy2"/>
    <dgm:cxn modelId="{D352F015-502C-41C2-9FEE-446122DB964D}" type="presOf" srcId="{65390075-224D-4A8C-BBC0-A014ADBDC709}" destId="{9720C066-C066-41EF-A4A0-904A7EDCD9E6}" srcOrd="1" destOrd="0" presId="urn:microsoft.com/office/officeart/2005/8/layout/hierarchy2"/>
    <dgm:cxn modelId="{FE2192D2-C76D-4D00-8378-CDA859176B51}" srcId="{03EFBB9C-3CB8-4FC6-BD00-259D26001928}" destId="{AE0E7732-A073-42E4-BFC1-187BF70454AF}" srcOrd="0" destOrd="0" parTransId="{A07D1EA9-4AF3-4E8B-BD4F-7B5E1F649BA1}" sibTransId="{73B97F8F-4BEC-4965-B265-1C1250F068F9}"/>
    <dgm:cxn modelId="{3A290E9B-CB6B-457B-9166-B7D76CFAFA0A}" type="presOf" srcId="{7C58BA91-123B-433C-8E0D-AC311EB5232E}" destId="{E98FD84B-879C-4317-9384-6DBE479C1FEA}" srcOrd="0" destOrd="0" presId="urn:microsoft.com/office/officeart/2005/8/layout/hierarchy2"/>
    <dgm:cxn modelId="{55268ADD-4814-4C6A-A06D-36A020A04922}" type="presParOf" srcId="{E98FD84B-879C-4317-9384-6DBE479C1FEA}" destId="{0ADD9204-EA16-4378-ACFB-BF5A24E239DE}" srcOrd="0" destOrd="0" presId="urn:microsoft.com/office/officeart/2005/8/layout/hierarchy2"/>
    <dgm:cxn modelId="{1516A7B1-24B9-466B-91C2-8D0C035DE9EA}" type="presParOf" srcId="{0ADD9204-EA16-4378-ACFB-BF5A24E239DE}" destId="{E3DF127B-CE51-487F-99F7-DC490E081E64}" srcOrd="0" destOrd="0" presId="urn:microsoft.com/office/officeart/2005/8/layout/hierarchy2"/>
    <dgm:cxn modelId="{D047F329-B118-40EC-854C-EA0EF42A5662}" type="presParOf" srcId="{0ADD9204-EA16-4378-ACFB-BF5A24E239DE}" destId="{07107F52-0DAD-4AD1-B2BC-7E55BBD72721}" srcOrd="1" destOrd="0" presId="urn:microsoft.com/office/officeart/2005/8/layout/hierarchy2"/>
    <dgm:cxn modelId="{A2519978-36CE-499B-904A-C27FB073D49B}" type="presParOf" srcId="{07107F52-0DAD-4AD1-B2BC-7E55BBD72721}" destId="{16278155-039C-4C15-862C-6CCD9506E394}" srcOrd="0" destOrd="0" presId="urn:microsoft.com/office/officeart/2005/8/layout/hierarchy2"/>
    <dgm:cxn modelId="{9ECE3EFF-ACB9-40A7-A4D1-A5F23EE98A82}" type="presParOf" srcId="{16278155-039C-4C15-862C-6CCD9506E394}" destId="{45EE6801-7708-4E21-BA55-DD188FD4AF26}" srcOrd="0" destOrd="0" presId="urn:microsoft.com/office/officeart/2005/8/layout/hierarchy2"/>
    <dgm:cxn modelId="{28A1F133-BDA0-4E3F-B982-5D6636A7B318}" type="presParOf" srcId="{07107F52-0DAD-4AD1-B2BC-7E55BBD72721}" destId="{3B0DF9C9-69E2-4E37-8A32-C5ADB71994BA}" srcOrd="1" destOrd="0" presId="urn:microsoft.com/office/officeart/2005/8/layout/hierarchy2"/>
    <dgm:cxn modelId="{BC2B7C3E-C021-4223-A6F3-679422630AA2}" type="presParOf" srcId="{3B0DF9C9-69E2-4E37-8A32-C5ADB71994BA}" destId="{7FA209ED-87C4-4436-9D1D-814DD3D847FF}" srcOrd="0" destOrd="0" presId="urn:microsoft.com/office/officeart/2005/8/layout/hierarchy2"/>
    <dgm:cxn modelId="{862ECDE5-952E-4823-AB9A-65350D586FD9}" type="presParOf" srcId="{3B0DF9C9-69E2-4E37-8A32-C5ADB71994BA}" destId="{8D6CD8FE-E509-4FE0-8B9D-81D30CC3EA83}" srcOrd="1" destOrd="0" presId="urn:microsoft.com/office/officeart/2005/8/layout/hierarchy2"/>
    <dgm:cxn modelId="{C5D92162-C20D-4BCD-B4C8-8336458BC4E2}" type="presParOf" srcId="{07107F52-0DAD-4AD1-B2BC-7E55BBD72721}" destId="{189B8EE4-A0AB-4B77-9A73-0DEF841E9646}" srcOrd="2" destOrd="0" presId="urn:microsoft.com/office/officeart/2005/8/layout/hierarchy2"/>
    <dgm:cxn modelId="{3AA4E244-EB50-4853-BDB0-154E59004188}" type="presParOf" srcId="{189B8EE4-A0AB-4B77-9A73-0DEF841E9646}" destId="{9720C066-C066-41EF-A4A0-904A7EDCD9E6}" srcOrd="0" destOrd="0" presId="urn:microsoft.com/office/officeart/2005/8/layout/hierarchy2"/>
    <dgm:cxn modelId="{633C7BBE-DAE7-4628-A019-0D10CA4CBA1F}" type="presParOf" srcId="{07107F52-0DAD-4AD1-B2BC-7E55BBD72721}" destId="{4AD1CECA-5A79-46D0-B4AA-5D7251A07408}" srcOrd="3" destOrd="0" presId="urn:microsoft.com/office/officeart/2005/8/layout/hierarchy2"/>
    <dgm:cxn modelId="{B857B287-7E3E-4E6F-8BB3-BD43E31E79AF}" type="presParOf" srcId="{4AD1CECA-5A79-46D0-B4AA-5D7251A07408}" destId="{F7E575C6-1CBF-40BF-80E4-6F99FA84555F}" srcOrd="0" destOrd="0" presId="urn:microsoft.com/office/officeart/2005/8/layout/hierarchy2"/>
    <dgm:cxn modelId="{E8D71421-6B83-470C-8B97-DB972987F40C}" type="presParOf" srcId="{4AD1CECA-5A79-46D0-B4AA-5D7251A07408}" destId="{4F1C9565-525D-4899-BC25-8459EFFE932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914B1A-AE8E-4516-B867-DC3741191F2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6367FB25-67D5-4C58-91BD-91339D21B170}">
      <dgm:prSet/>
      <dgm:spPr/>
      <dgm:t>
        <a:bodyPr/>
        <a:lstStyle/>
        <a:p>
          <a:r>
            <a:rPr lang="zh-CN" altLang="en-US" b="1" smtClean="0">
              <a:solidFill>
                <a:srgbClr val="FF0000"/>
              </a:solidFill>
            </a:rPr>
            <a:t>趋势项</a:t>
          </a:r>
          <a:r>
            <a:rPr lang="en-US" altLang="zh-CN" b="1" smtClean="0">
              <a:solidFill>
                <a:srgbClr val="FF0000"/>
              </a:solidFill>
            </a:rPr>
            <a:t>+</a:t>
          </a:r>
          <a:r>
            <a:rPr lang="zh-CN" altLang="en-US" b="1" smtClean="0">
              <a:solidFill>
                <a:srgbClr val="FF0000"/>
              </a:solidFill>
            </a:rPr>
            <a:t>随机项</a:t>
          </a:r>
          <a:endParaRPr lang="zh-CN" altLang="en-US" b="1" dirty="0" smtClean="0">
            <a:solidFill>
              <a:srgbClr val="FF0000"/>
            </a:solidFill>
          </a:endParaRPr>
        </a:p>
      </dgm:t>
    </dgm:pt>
    <dgm:pt modelId="{86A98EDD-6358-4E89-BE08-529C9255A887}" type="parTrans" cxnId="{E19191CE-9527-49DA-BEE1-95B0AE685FC1}">
      <dgm:prSet/>
      <dgm:spPr/>
      <dgm:t>
        <a:bodyPr/>
        <a:lstStyle/>
        <a:p>
          <a:endParaRPr lang="zh-CN" altLang="en-US"/>
        </a:p>
      </dgm:t>
    </dgm:pt>
    <dgm:pt modelId="{90044EA0-A457-4697-9FBF-D67524958EAD}" type="sibTrans" cxnId="{E19191CE-9527-49DA-BEE1-95B0AE685FC1}">
      <dgm:prSet/>
      <dgm:spPr/>
      <dgm:t>
        <a:bodyPr/>
        <a:lstStyle/>
        <a:p>
          <a:endParaRPr lang="zh-CN" altLang="en-US"/>
        </a:p>
      </dgm:t>
    </dgm:pt>
    <dgm:pt modelId="{C03F01E2-7E20-4619-A825-2512CD0DA029}">
      <dgm:prSet/>
      <dgm:spPr/>
      <dgm:t>
        <a:bodyPr/>
        <a:lstStyle/>
        <a:p>
          <a:r>
            <a:rPr lang="zh-CN" altLang="en-US" b="1" smtClean="0">
              <a:solidFill>
                <a:srgbClr val="FF0000"/>
              </a:solidFill>
            </a:rPr>
            <a:t>季节项</a:t>
          </a:r>
          <a:r>
            <a:rPr lang="en-US" altLang="zh-CN" b="1" smtClean="0">
              <a:solidFill>
                <a:srgbClr val="FF0000"/>
              </a:solidFill>
            </a:rPr>
            <a:t>+</a:t>
          </a:r>
          <a:r>
            <a:rPr lang="zh-CN" altLang="en-US" b="1" smtClean="0">
              <a:solidFill>
                <a:srgbClr val="FF0000"/>
              </a:solidFill>
            </a:rPr>
            <a:t>随机项</a:t>
          </a:r>
          <a:endParaRPr lang="zh-CN" altLang="en-US"/>
        </a:p>
      </dgm:t>
    </dgm:pt>
    <dgm:pt modelId="{981647D7-3210-4047-BAC6-326AA2CBB396}" type="parTrans" cxnId="{7BB2BC70-107C-4A75-B09F-BD5AD8BA78D0}">
      <dgm:prSet/>
      <dgm:spPr/>
      <dgm:t>
        <a:bodyPr/>
        <a:lstStyle/>
        <a:p>
          <a:endParaRPr lang="zh-CN" altLang="en-US"/>
        </a:p>
      </dgm:t>
    </dgm:pt>
    <dgm:pt modelId="{67B4A1F7-204F-4765-8031-560E48B5EEE0}" type="sibTrans" cxnId="{7BB2BC70-107C-4A75-B09F-BD5AD8BA78D0}">
      <dgm:prSet/>
      <dgm:spPr/>
      <dgm:t>
        <a:bodyPr/>
        <a:lstStyle/>
        <a:p>
          <a:endParaRPr lang="zh-CN" altLang="en-US"/>
        </a:p>
      </dgm:t>
    </dgm:pt>
    <dgm:pt modelId="{4BF08709-B90E-483A-A149-090B062FFCEA}">
      <dgm:prSet/>
      <dgm:spPr/>
      <dgm:t>
        <a:bodyPr/>
        <a:lstStyle/>
        <a:p>
          <a:r>
            <a:rPr lang="zh-CN" altLang="en-US" b="1" smtClean="0">
              <a:solidFill>
                <a:srgbClr val="FF0000"/>
              </a:solidFill>
            </a:rPr>
            <a:t>综合分析模型</a:t>
          </a:r>
          <a:endParaRPr lang="zh-CN" altLang="en-US"/>
        </a:p>
      </dgm:t>
    </dgm:pt>
    <dgm:pt modelId="{F0432564-4EB2-459F-95BE-A31825CA75E3}" type="parTrans" cxnId="{1F96D1B6-66C7-4536-9ADC-A663E2F08A1A}">
      <dgm:prSet/>
      <dgm:spPr/>
      <dgm:t>
        <a:bodyPr/>
        <a:lstStyle/>
        <a:p>
          <a:endParaRPr lang="zh-CN" altLang="en-US"/>
        </a:p>
      </dgm:t>
    </dgm:pt>
    <dgm:pt modelId="{2AF9F5D4-A84B-4BBF-9509-98555DF1E6F6}" type="sibTrans" cxnId="{1F96D1B6-66C7-4536-9ADC-A663E2F08A1A}">
      <dgm:prSet/>
      <dgm:spPr/>
      <dgm:t>
        <a:bodyPr/>
        <a:lstStyle/>
        <a:p>
          <a:endParaRPr lang="zh-CN" altLang="en-US"/>
        </a:p>
      </dgm:t>
    </dgm:pt>
    <dgm:pt modelId="{D6570C32-2690-4BFD-A4CE-ADC4B96C94DF}" type="pres">
      <dgm:prSet presAssocID="{E4914B1A-AE8E-4516-B867-DC3741191F2D}" presName="linear" presStyleCnt="0">
        <dgm:presLayoutVars>
          <dgm:dir/>
          <dgm:animLvl val="lvl"/>
          <dgm:resizeHandles val="exact"/>
        </dgm:presLayoutVars>
      </dgm:prSet>
      <dgm:spPr/>
      <dgm:t>
        <a:bodyPr/>
        <a:lstStyle/>
        <a:p>
          <a:endParaRPr lang="zh-CN" altLang="en-US"/>
        </a:p>
      </dgm:t>
    </dgm:pt>
    <dgm:pt modelId="{DF9F252E-694A-4FC6-8039-AC9570AE3EB2}" type="pres">
      <dgm:prSet presAssocID="{6367FB25-67D5-4C58-91BD-91339D21B170}" presName="parentLin" presStyleCnt="0"/>
      <dgm:spPr/>
    </dgm:pt>
    <dgm:pt modelId="{ED03B252-09D7-46B4-9C13-13D3CB028F3D}" type="pres">
      <dgm:prSet presAssocID="{6367FB25-67D5-4C58-91BD-91339D21B170}" presName="parentLeftMargin" presStyleLbl="node1" presStyleIdx="0" presStyleCnt="3"/>
      <dgm:spPr/>
      <dgm:t>
        <a:bodyPr/>
        <a:lstStyle/>
        <a:p>
          <a:endParaRPr lang="zh-CN" altLang="en-US"/>
        </a:p>
      </dgm:t>
    </dgm:pt>
    <dgm:pt modelId="{0A9686D3-7E90-4986-83D0-ACDEA5FFD7E7}" type="pres">
      <dgm:prSet presAssocID="{6367FB25-67D5-4C58-91BD-91339D21B170}" presName="parentText" presStyleLbl="node1" presStyleIdx="0" presStyleCnt="3">
        <dgm:presLayoutVars>
          <dgm:chMax val="0"/>
          <dgm:bulletEnabled val="1"/>
        </dgm:presLayoutVars>
      </dgm:prSet>
      <dgm:spPr/>
      <dgm:t>
        <a:bodyPr/>
        <a:lstStyle/>
        <a:p>
          <a:endParaRPr lang="zh-CN" altLang="en-US"/>
        </a:p>
      </dgm:t>
    </dgm:pt>
    <dgm:pt modelId="{5B1F6887-106A-4DBA-A0B8-3259253A586F}" type="pres">
      <dgm:prSet presAssocID="{6367FB25-67D5-4C58-91BD-91339D21B170}" presName="negativeSpace" presStyleCnt="0"/>
      <dgm:spPr/>
    </dgm:pt>
    <dgm:pt modelId="{9A60A5D5-6DC5-47E2-9509-C7C76634D155}" type="pres">
      <dgm:prSet presAssocID="{6367FB25-67D5-4C58-91BD-91339D21B170}" presName="childText" presStyleLbl="conFgAcc1" presStyleIdx="0" presStyleCnt="3">
        <dgm:presLayoutVars>
          <dgm:bulletEnabled val="1"/>
        </dgm:presLayoutVars>
      </dgm:prSet>
      <dgm:spPr/>
    </dgm:pt>
    <dgm:pt modelId="{621913E0-3F67-47EA-87AC-BF20B3AE3698}" type="pres">
      <dgm:prSet presAssocID="{90044EA0-A457-4697-9FBF-D67524958EAD}" presName="spaceBetweenRectangles" presStyleCnt="0"/>
      <dgm:spPr/>
    </dgm:pt>
    <dgm:pt modelId="{BADEBB39-C642-496F-9C43-F5E0E4B10B3C}" type="pres">
      <dgm:prSet presAssocID="{C03F01E2-7E20-4619-A825-2512CD0DA029}" presName="parentLin" presStyleCnt="0"/>
      <dgm:spPr/>
    </dgm:pt>
    <dgm:pt modelId="{DD438127-9D3D-4766-AD93-6603240D9A79}" type="pres">
      <dgm:prSet presAssocID="{C03F01E2-7E20-4619-A825-2512CD0DA029}" presName="parentLeftMargin" presStyleLbl="node1" presStyleIdx="0" presStyleCnt="3"/>
      <dgm:spPr/>
      <dgm:t>
        <a:bodyPr/>
        <a:lstStyle/>
        <a:p>
          <a:endParaRPr lang="zh-CN" altLang="en-US"/>
        </a:p>
      </dgm:t>
    </dgm:pt>
    <dgm:pt modelId="{B39065F9-E177-4363-9A00-F21663E584D2}" type="pres">
      <dgm:prSet presAssocID="{C03F01E2-7E20-4619-A825-2512CD0DA029}" presName="parentText" presStyleLbl="node1" presStyleIdx="1" presStyleCnt="3">
        <dgm:presLayoutVars>
          <dgm:chMax val="0"/>
          <dgm:bulletEnabled val="1"/>
        </dgm:presLayoutVars>
      </dgm:prSet>
      <dgm:spPr/>
      <dgm:t>
        <a:bodyPr/>
        <a:lstStyle/>
        <a:p>
          <a:endParaRPr lang="zh-CN" altLang="en-US"/>
        </a:p>
      </dgm:t>
    </dgm:pt>
    <dgm:pt modelId="{EB1B18C1-A934-49D9-8322-6C1DCACA4A83}" type="pres">
      <dgm:prSet presAssocID="{C03F01E2-7E20-4619-A825-2512CD0DA029}" presName="negativeSpace" presStyleCnt="0"/>
      <dgm:spPr/>
    </dgm:pt>
    <dgm:pt modelId="{3F172DE7-E188-421E-98A7-99BCB25D2857}" type="pres">
      <dgm:prSet presAssocID="{C03F01E2-7E20-4619-A825-2512CD0DA029}" presName="childText" presStyleLbl="conFgAcc1" presStyleIdx="1" presStyleCnt="3">
        <dgm:presLayoutVars>
          <dgm:bulletEnabled val="1"/>
        </dgm:presLayoutVars>
      </dgm:prSet>
      <dgm:spPr/>
    </dgm:pt>
    <dgm:pt modelId="{82427422-0B72-4B26-819B-D7FEB9F8EBAF}" type="pres">
      <dgm:prSet presAssocID="{67B4A1F7-204F-4765-8031-560E48B5EEE0}" presName="spaceBetweenRectangles" presStyleCnt="0"/>
      <dgm:spPr/>
    </dgm:pt>
    <dgm:pt modelId="{E8E0D926-A689-4E84-9EDF-03FF65ED4FDE}" type="pres">
      <dgm:prSet presAssocID="{4BF08709-B90E-483A-A149-090B062FFCEA}" presName="parentLin" presStyleCnt="0"/>
      <dgm:spPr/>
    </dgm:pt>
    <dgm:pt modelId="{A801AF52-0FDB-4945-80DA-C14D2B28301F}" type="pres">
      <dgm:prSet presAssocID="{4BF08709-B90E-483A-A149-090B062FFCEA}" presName="parentLeftMargin" presStyleLbl="node1" presStyleIdx="1" presStyleCnt="3"/>
      <dgm:spPr/>
      <dgm:t>
        <a:bodyPr/>
        <a:lstStyle/>
        <a:p>
          <a:endParaRPr lang="zh-CN" altLang="en-US"/>
        </a:p>
      </dgm:t>
    </dgm:pt>
    <dgm:pt modelId="{CDCD5AF5-C3DC-4F21-8347-15CDBF5DFE76}" type="pres">
      <dgm:prSet presAssocID="{4BF08709-B90E-483A-A149-090B062FFCEA}" presName="parentText" presStyleLbl="node1" presStyleIdx="2" presStyleCnt="3">
        <dgm:presLayoutVars>
          <dgm:chMax val="0"/>
          <dgm:bulletEnabled val="1"/>
        </dgm:presLayoutVars>
      </dgm:prSet>
      <dgm:spPr/>
      <dgm:t>
        <a:bodyPr/>
        <a:lstStyle/>
        <a:p>
          <a:endParaRPr lang="zh-CN" altLang="en-US"/>
        </a:p>
      </dgm:t>
    </dgm:pt>
    <dgm:pt modelId="{490EC894-19A5-4D3B-952B-47D50205CA1B}" type="pres">
      <dgm:prSet presAssocID="{4BF08709-B90E-483A-A149-090B062FFCEA}" presName="negativeSpace" presStyleCnt="0"/>
      <dgm:spPr/>
    </dgm:pt>
    <dgm:pt modelId="{1B1BAC3E-050A-4E1E-B163-CEFEAB32F20A}" type="pres">
      <dgm:prSet presAssocID="{4BF08709-B90E-483A-A149-090B062FFCEA}" presName="childText" presStyleLbl="conFgAcc1" presStyleIdx="2" presStyleCnt="3">
        <dgm:presLayoutVars>
          <dgm:bulletEnabled val="1"/>
        </dgm:presLayoutVars>
      </dgm:prSet>
      <dgm:spPr/>
    </dgm:pt>
  </dgm:ptLst>
  <dgm:cxnLst>
    <dgm:cxn modelId="{9AA6D536-1F14-4B54-888B-82299B1522EA}" type="presOf" srcId="{E4914B1A-AE8E-4516-B867-DC3741191F2D}" destId="{D6570C32-2690-4BFD-A4CE-ADC4B96C94DF}" srcOrd="0" destOrd="0" presId="urn:microsoft.com/office/officeart/2005/8/layout/list1"/>
    <dgm:cxn modelId="{6F9790EE-C065-41D4-B883-81A8468CF796}" type="presOf" srcId="{C03F01E2-7E20-4619-A825-2512CD0DA029}" destId="{B39065F9-E177-4363-9A00-F21663E584D2}" srcOrd="1" destOrd="0" presId="urn:microsoft.com/office/officeart/2005/8/layout/list1"/>
    <dgm:cxn modelId="{1EB0FB5B-38F5-4382-865A-E53D9988D998}" type="presOf" srcId="{4BF08709-B90E-483A-A149-090B062FFCEA}" destId="{A801AF52-0FDB-4945-80DA-C14D2B28301F}" srcOrd="0" destOrd="0" presId="urn:microsoft.com/office/officeart/2005/8/layout/list1"/>
    <dgm:cxn modelId="{2AAE59AD-A2C4-44F6-9A90-AC1256959CC2}" type="presOf" srcId="{4BF08709-B90E-483A-A149-090B062FFCEA}" destId="{CDCD5AF5-C3DC-4F21-8347-15CDBF5DFE76}" srcOrd="1" destOrd="0" presId="urn:microsoft.com/office/officeart/2005/8/layout/list1"/>
    <dgm:cxn modelId="{84DF3F34-021A-4473-96C4-AB7A55E898A7}" type="presOf" srcId="{6367FB25-67D5-4C58-91BD-91339D21B170}" destId="{0A9686D3-7E90-4986-83D0-ACDEA5FFD7E7}" srcOrd="1" destOrd="0" presId="urn:microsoft.com/office/officeart/2005/8/layout/list1"/>
    <dgm:cxn modelId="{7BB2BC70-107C-4A75-B09F-BD5AD8BA78D0}" srcId="{E4914B1A-AE8E-4516-B867-DC3741191F2D}" destId="{C03F01E2-7E20-4619-A825-2512CD0DA029}" srcOrd="1" destOrd="0" parTransId="{981647D7-3210-4047-BAC6-326AA2CBB396}" sibTransId="{67B4A1F7-204F-4765-8031-560E48B5EEE0}"/>
    <dgm:cxn modelId="{02049BF8-FC54-4768-8345-3D44D11E88AD}" type="presOf" srcId="{6367FB25-67D5-4C58-91BD-91339D21B170}" destId="{ED03B252-09D7-46B4-9C13-13D3CB028F3D}" srcOrd="0" destOrd="0" presId="urn:microsoft.com/office/officeart/2005/8/layout/list1"/>
    <dgm:cxn modelId="{E19191CE-9527-49DA-BEE1-95B0AE685FC1}" srcId="{E4914B1A-AE8E-4516-B867-DC3741191F2D}" destId="{6367FB25-67D5-4C58-91BD-91339D21B170}" srcOrd="0" destOrd="0" parTransId="{86A98EDD-6358-4E89-BE08-529C9255A887}" sibTransId="{90044EA0-A457-4697-9FBF-D67524958EAD}"/>
    <dgm:cxn modelId="{1F96D1B6-66C7-4536-9ADC-A663E2F08A1A}" srcId="{E4914B1A-AE8E-4516-B867-DC3741191F2D}" destId="{4BF08709-B90E-483A-A149-090B062FFCEA}" srcOrd="2" destOrd="0" parTransId="{F0432564-4EB2-459F-95BE-A31825CA75E3}" sibTransId="{2AF9F5D4-A84B-4BBF-9509-98555DF1E6F6}"/>
    <dgm:cxn modelId="{E784A8BC-D243-4448-A9BF-8857AE929758}" type="presOf" srcId="{C03F01E2-7E20-4619-A825-2512CD0DA029}" destId="{DD438127-9D3D-4766-AD93-6603240D9A79}" srcOrd="0" destOrd="0" presId="urn:microsoft.com/office/officeart/2005/8/layout/list1"/>
    <dgm:cxn modelId="{385262BB-7BDD-4A39-B922-D2A4E6F40DA0}" type="presParOf" srcId="{D6570C32-2690-4BFD-A4CE-ADC4B96C94DF}" destId="{DF9F252E-694A-4FC6-8039-AC9570AE3EB2}" srcOrd="0" destOrd="0" presId="urn:microsoft.com/office/officeart/2005/8/layout/list1"/>
    <dgm:cxn modelId="{C3B67B7F-3CCD-431B-B214-FD971F5DD391}" type="presParOf" srcId="{DF9F252E-694A-4FC6-8039-AC9570AE3EB2}" destId="{ED03B252-09D7-46B4-9C13-13D3CB028F3D}" srcOrd="0" destOrd="0" presId="urn:microsoft.com/office/officeart/2005/8/layout/list1"/>
    <dgm:cxn modelId="{AB6B8F35-7330-4BFD-B292-BE20609830D2}" type="presParOf" srcId="{DF9F252E-694A-4FC6-8039-AC9570AE3EB2}" destId="{0A9686D3-7E90-4986-83D0-ACDEA5FFD7E7}" srcOrd="1" destOrd="0" presId="urn:microsoft.com/office/officeart/2005/8/layout/list1"/>
    <dgm:cxn modelId="{752EC224-2773-409E-AB0D-5A79C4111241}" type="presParOf" srcId="{D6570C32-2690-4BFD-A4CE-ADC4B96C94DF}" destId="{5B1F6887-106A-4DBA-A0B8-3259253A586F}" srcOrd="1" destOrd="0" presId="urn:microsoft.com/office/officeart/2005/8/layout/list1"/>
    <dgm:cxn modelId="{961ECD00-E601-44F6-AA3C-DADB2FD41BB6}" type="presParOf" srcId="{D6570C32-2690-4BFD-A4CE-ADC4B96C94DF}" destId="{9A60A5D5-6DC5-47E2-9509-C7C76634D155}" srcOrd="2" destOrd="0" presId="urn:microsoft.com/office/officeart/2005/8/layout/list1"/>
    <dgm:cxn modelId="{39D3AF4E-9283-467D-A9F3-AFBEA115D6DF}" type="presParOf" srcId="{D6570C32-2690-4BFD-A4CE-ADC4B96C94DF}" destId="{621913E0-3F67-47EA-87AC-BF20B3AE3698}" srcOrd="3" destOrd="0" presId="urn:microsoft.com/office/officeart/2005/8/layout/list1"/>
    <dgm:cxn modelId="{D2AC56FD-7789-4EEE-A523-9A4C6586871D}" type="presParOf" srcId="{D6570C32-2690-4BFD-A4CE-ADC4B96C94DF}" destId="{BADEBB39-C642-496F-9C43-F5E0E4B10B3C}" srcOrd="4" destOrd="0" presId="urn:microsoft.com/office/officeart/2005/8/layout/list1"/>
    <dgm:cxn modelId="{37957D53-36C0-40EB-9EE5-BC00FDC82655}" type="presParOf" srcId="{BADEBB39-C642-496F-9C43-F5E0E4B10B3C}" destId="{DD438127-9D3D-4766-AD93-6603240D9A79}" srcOrd="0" destOrd="0" presId="urn:microsoft.com/office/officeart/2005/8/layout/list1"/>
    <dgm:cxn modelId="{5A9F0975-681B-4B1E-B9A6-5B9E3B1B9404}" type="presParOf" srcId="{BADEBB39-C642-496F-9C43-F5E0E4B10B3C}" destId="{B39065F9-E177-4363-9A00-F21663E584D2}" srcOrd="1" destOrd="0" presId="urn:microsoft.com/office/officeart/2005/8/layout/list1"/>
    <dgm:cxn modelId="{1FCC7036-FB35-495B-BA53-F45EF42652AF}" type="presParOf" srcId="{D6570C32-2690-4BFD-A4CE-ADC4B96C94DF}" destId="{EB1B18C1-A934-49D9-8322-6C1DCACA4A83}" srcOrd="5" destOrd="0" presId="urn:microsoft.com/office/officeart/2005/8/layout/list1"/>
    <dgm:cxn modelId="{AAE8D61C-BDBD-42A8-8DC7-C127A39A1AD9}" type="presParOf" srcId="{D6570C32-2690-4BFD-A4CE-ADC4B96C94DF}" destId="{3F172DE7-E188-421E-98A7-99BCB25D2857}" srcOrd="6" destOrd="0" presId="urn:microsoft.com/office/officeart/2005/8/layout/list1"/>
    <dgm:cxn modelId="{4E21F701-FF49-4B35-B86C-7772AB8F4485}" type="presParOf" srcId="{D6570C32-2690-4BFD-A4CE-ADC4B96C94DF}" destId="{82427422-0B72-4B26-819B-D7FEB9F8EBAF}" srcOrd="7" destOrd="0" presId="urn:microsoft.com/office/officeart/2005/8/layout/list1"/>
    <dgm:cxn modelId="{0762E84D-6B13-42C8-B004-3BF4F6740341}" type="presParOf" srcId="{D6570C32-2690-4BFD-A4CE-ADC4B96C94DF}" destId="{E8E0D926-A689-4E84-9EDF-03FF65ED4FDE}" srcOrd="8" destOrd="0" presId="urn:microsoft.com/office/officeart/2005/8/layout/list1"/>
    <dgm:cxn modelId="{B4FB6E6A-ACA9-4F2B-949B-7858FF5555AA}" type="presParOf" srcId="{E8E0D926-A689-4E84-9EDF-03FF65ED4FDE}" destId="{A801AF52-0FDB-4945-80DA-C14D2B28301F}" srcOrd="0" destOrd="0" presId="urn:microsoft.com/office/officeart/2005/8/layout/list1"/>
    <dgm:cxn modelId="{A6B7F3DB-7339-4313-B382-BB688124F48E}" type="presParOf" srcId="{E8E0D926-A689-4E84-9EDF-03FF65ED4FDE}" destId="{CDCD5AF5-C3DC-4F21-8347-15CDBF5DFE76}" srcOrd="1" destOrd="0" presId="urn:microsoft.com/office/officeart/2005/8/layout/list1"/>
    <dgm:cxn modelId="{E39A1082-2231-41B0-A0A5-1BEE7410CE16}" type="presParOf" srcId="{D6570C32-2690-4BFD-A4CE-ADC4B96C94DF}" destId="{490EC894-19A5-4D3B-952B-47D50205CA1B}" srcOrd="9" destOrd="0" presId="urn:microsoft.com/office/officeart/2005/8/layout/list1"/>
    <dgm:cxn modelId="{F5CDB813-7799-459E-84A3-F7C24090A3A6}" type="presParOf" srcId="{D6570C32-2690-4BFD-A4CE-ADC4B96C94DF}" destId="{1B1BAC3E-050A-4E1E-B163-CEFEAB32F20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7E8734-FCEA-459B-A5E1-98E81146B969}" type="doc">
      <dgm:prSet loTypeId="urn:microsoft.com/office/officeart/2005/8/layout/hierarchy2" loCatId="hierarchy" qsTypeId="urn:microsoft.com/office/officeart/2005/8/quickstyle/simple1" qsCatId="simple" csTypeId="urn:microsoft.com/office/officeart/2005/8/colors/accent6_2" csCatId="accent6" phldr="1"/>
      <dgm:spPr/>
      <dgm:t>
        <a:bodyPr/>
        <a:lstStyle/>
        <a:p>
          <a:endParaRPr lang="zh-CN" altLang="en-US"/>
        </a:p>
      </dgm:t>
    </dgm:pt>
    <dgm:pt modelId="{2307932D-099A-4B9C-9D7C-4B7886CBFA55}">
      <dgm:prSet phldrT="[文本]"/>
      <dgm:spPr/>
      <dgm:t>
        <a:bodyPr/>
        <a:lstStyle/>
        <a:p>
          <a:r>
            <a:rPr lang="zh-CN" altLang="en-US" b="1" dirty="0" smtClean="0"/>
            <a:t>模型</a:t>
          </a:r>
          <a:r>
            <a:rPr lang="en-US" altLang="zh-CN" b="1" dirty="0" smtClean="0"/>
            <a:t>1</a:t>
          </a:r>
          <a:endParaRPr lang="zh-CN" altLang="en-US" b="1" dirty="0"/>
        </a:p>
      </dgm:t>
    </dgm:pt>
    <dgm:pt modelId="{8D103AB6-32ED-4B9C-B463-311124CECF08}" type="parTrans" cxnId="{45E4F134-53F1-4A8B-9909-373996457A4A}">
      <dgm:prSet/>
      <dgm:spPr/>
      <dgm:t>
        <a:bodyPr/>
        <a:lstStyle/>
        <a:p>
          <a:endParaRPr lang="zh-CN" altLang="en-US"/>
        </a:p>
      </dgm:t>
    </dgm:pt>
    <dgm:pt modelId="{9397E348-4DC3-4965-8B9C-7E791A0B57B8}" type="sibTrans" cxnId="{45E4F134-53F1-4A8B-9909-373996457A4A}">
      <dgm:prSet/>
      <dgm:spPr/>
      <dgm:t>
        <a:bodyPr/>
        <a:lstStyle/>
        <a:p>
          <a:endParaRPr lang="zh-CN" altLang="en-US"/>
        </a:p>
      </dgm:t>
    </dgm:pt>
    <dgm:pt modelId="{625EE186-794F-4257-B497-AEE408D3F524}">
      <dgm:prSet phldrT="[文本]"/>
      <dgm:spPr/>
      <dgm:t>
        <a:bodyPr/>
        <a:lstStyle/>
        <a:p>
          <a:r>
            <a:rPr lang="zh-CN" altLang="en-US" b="1" dirty="0" smtClean="0"/>
            <a:t>趋势拟合法</a:t>
          </a:r>
          <a:endParaRPr lang="zh-CN" altLang="en-US" b="1" dirty="0"/>
        </a:p>
      </dgm:t>
    </dgm:pt>
    <dgm:pt modelId="{CB5203A0-E090-4670-99F4-FAA84D3A9F36}" type="parTrans" cxnId="{597698B7-3B07-4B7C-B536-EC6A63950445}">
      <dgm:prSet/>
      <dgm:spPr/>
      <dgm:t>
        <a:bodyPr/>
        <a:lstStyle/>
        <a:p>
          <a:endParaRPr lang="zh-CN" altLang="en-US"/>
        </a:p>
      </dgm:t>
    </dgm:pt>
    <dgm:pt modelId="{1080D08E-AC17-43A8-8331-5261DCFEC28F}" type="sibTrans" cxnId="{597698B7-3B07-4B7C-B536-EC6A63950445}">
      <dgm:prSet/>
      <dgm:spPr/>
      <dgm:t>
        <a:bodyPr/>
        <a:lstStyle/>
        <a:p>
          <a:endParaRPr lang="zh-CN" altLang="en-US"/>
        </a:p>
      </dgm:t>
    </dgm:pt>
    <dgm:pt modelId="{4C03AC31-60CB-4622-82FE-2CABE6D32F8F}">
      <dgm:prSet phldrT="[文本]"/>
      <dgm:spPr/>
      <dgm:t>
        <a:bodyPr/>
        <a:lstStyle/>
        <a:p>
          <a:r>
            <a:rPr lang="zh-CN" altLang="en-US" b="1" dirty="0" smtClean="0"/>
            <a:t>线性拟合</a:t>
          </a:r>
          <a:endParaRPr lang="zh-CN" altLang="en-US" b="1" dirty="0"/>
        </a:p>
      </dgm:t>
    </dgm:pt>
    <dgm:pt modelId="{8D3079C4-B2EB-40DB-9825-EB70F9C5253D}" type="parTrans" cxnId="{176A4D57-A41D-4D6A-AA28-6FB4433DDB22}">
      <dgm:prSet/>
      <dgm:spPr/>
      <dgm:t>
        <a:bodyPr/>
        <a:lstStyle/>
        <a:p>
          <a:endParaRPr lang="zh-CN" altLang="en-US"/>
        </a:p>
      </dgm:t>
    </dgm:pt>
    <dgm:pt modelId="{48B1A8BD-AA57-47E6-807E-FC4BC53CA851}" type="sibTrans" cxnId="{176A4D57-A41D-4D6A-AA28-6FB4433DDB22}">
      <dgm:prSet/>
      <dgm:spPr/>
      <dgm:t>
        <a:bodyPr/>
        <a:lstStyle/>
        <a:p>
          <a:endParaRPr lang="zh-CN" altLang="en-US"/>
        </a:p>
      </dgm:t>
    </dgm:pt>
    <dgm:pt modelId="{7B4B6598-06FC-4638-960B-1C32338E8FAA}">
      <dgm:prSet phldrT="[文本]"/>
      <dgm:spPr/>
      <dgm:t>
        <a:bodyPr/>
        <a:lstStyle/>
        <a:p>
          <a:r>
            <a:rPr lang="zh-CN" altLang="en-US" b="1" dirty="0" smtClean="0"/>
            <a:t>非线性拟合</a:t>
          </a:r>
          <a:endParaRPr lang="zh-CN" altLang="en-US" b="1" dirty="0"/>
        </a:p>
      </dgm:t>
    </dgm:pt>
    <dgm:pt modelId="{43E72CFF-6FCC-4D19-8721-AA48D4B16AFE}" type="parTrans" cxnId="{D6810442-D373-4B5B-8207-82341BD5383E}">
      <dgm:prSet/>
      <dgm:spPr/>
      <dgm:t>
        <a:bodyPr/>
        <a:lstStyle/>
        <a:p>
          <a:endParaRPr lang="zh-CN" altLang="en-US"/>
        </a:p>
      </dgm:t>
    </dgm:pt>
    <dgm:pt modelId="{B6164516-15D3-40D6-88C0-30B284E36BC9}" type="sibTrans" cxnId="{D6810442-D373-4B5B-8207-82341BD5383E}">
      <dgm:prSet/>
      <dgm:spPr/>
      <dgm:t>
        <a:bodyPr/>
        <a:lstStyle/>
        <a:p>
          <a:endParaRPr lang="zh-CN" altLang="en-US"/>
        </a:p>
      </dgm:t>
    </dgm:pt>
    <dgm:pt modelId="{E403BFA2-BF45-4B7E-B0FC-1854D9DAC0E2}">
      <dgm:prSet phldrT="[文本]"/>
      <dgm:spPr/>
      <dgm:t>
        <a:bodyPr/>
        <a:lstStyle/>
        <a:p>
          <a:r>
            <a:rPr lang="zh-CN" altLang="en-US" b="1" dirty="0" smtClean="0"/>
            <a:t>平滑法</a:t>
          </a:r>
          <a:endParaRPr lang="zh-CN" altLang="en-US" b="1" dirty="0"/>
        </a:p>
      </dgm:t>
    </dgm:pt>
    <dgm:pt modelId="{F943C95E-1EDA-4105-AFB7-4C314E197EE4}" type="parTrans" cxnId="{7C781B58-77F3-4379-B4E2-66B20C3F15A5}">
      <dgm:prSet/>
      <dgm:spPr/>
      <dgm:t>
        <a:bodyPr/>
        <a:lstStyle/>
        <a:p>
          <a:endParaRPr lang="zh-CN" altLang="en-US"/>
        </a:p>
      </dgm:t>
    </dgm:pt>
    <dgm:pt modelId="{1843C412-808D-4D2A-A2C6-321A7CD6D414}" type="sibTrans" cxnId="{7C781B58-77F3-4379-B4E2-66B20C3F15A5}">
      <dgm:prSet/>
      <dgm:spPr/>
      <dgm:t>
        <a:bodyPr/>
        <a:lstStyle/>
        <a:p>
          <a:endParaRPr lang="zh-CN" altLang="en-US"/>
        </a:p>
      </dgm:t>
    </dgm:pt>
    <dgm:pt modelId="{11EEC161-C3B1-4FDE-A5B9-21AB046065D1}">
      <dgm:prSet phldrT="[文本]"/>
      <dgm:spPr/>
      <dgm:t>
        <a:bodyPr/>
        <a:lstStyle/>
        <a:p>
          <a:r>
            <a:rPr lang="zh-CN" altLang="en-US" b="1" dirty="0" smtClean="0"/>
            <a:t>移动平均法</a:t>
          </a:r>
          <a:endParaRPr lang="zh-CN" altLang="en-US" b="1" dirty="0"/>
        </a:p>
      </dgm:t>
    </dgm:pt>
    <dgm:pt modelId="{BBBB38CC-C54C-47DC-BA1A-FAF0FD698540}" type="parTrans" cxnId="{6C8C4308-03A3-46C6-8EF6-BA0E1690638C}">
      <dgm:prSet/>
      <dgm:spPr/>
      <dgm:t>
        <a:bodyPr/>
        <a:lstStyle/>
        <a:p>
          <a:endParaRPr lang="zh-CN" altLang="en-US"/>
        </a:p>
      </dgm:t>
    </dgm:pt>
    <dgm:pt modelId="{71739050-E216-4A66-B12A-572AAE423A28}" type="sibTrans" cxnId="{6C8C4308-03A3-46C6-8EF6-BA0E1690638C}">
      <dgm:prSet/>
      <dgm:spPr/>
      <dgm:t>
        <a:bodyPr/>
        <a:lstStyle/>
        <a:p>
          <a:endParaRPr lang="zh-CN" altLang="en-US"/>
        </a:p>
      </dgm:t>
    </dgm:pt>
    <dgm:pt modelId="{029B0B0C-44B5-4FBC-9C84-839F41E87ABB}">
      <dgm:prSet/>
      <dgm:spPr/>
      <dgm:t>
        <a:bodyPr/>
        <a:lstStyle/>
        <a:p>
          <a:r>
            <a:rPr lang="zh-CN" altLang="en-US" b="1" dirty="0" smtClean="0"/>
            <a:t>指数平滑法</a:t>
          </a:r>
          <a:endParaRPr lang="zh-CN" altLang="en-US" b="1" dirty="0"/>
        </a:p>
      </dgm:t>
    </dgm:pt>
    <dgm:pt modelId="{7681CAE7-C1F9-4E03-98F7-65DB0CEC457E}" type="parTrans" cxnId="{FBE4C7B3-0ACC-44BB-ACA3-726B328BC12C}">
      <dgm:prSet/>
      <dgm:spPr/>
      <dgm:t>
        <a:bodyPr/>
        <a:lstStyle/>
        <a:p>
          <a:endParaRPr lang="zh-CN" altLang="en-US"/>
        </a:p>
      </dgm:t>
    </dgm:pt>
    <dgm:pt modelId="{B8673BC4-E601-4755-B4A8-1A219BDA9CA7}" type="sibTrans" cxnId="{FBE4C7B3-0ACC-44BB-ACA3-726B328BC12C}">
      <dgm:prSet/>
      <dgm:spPr/>
      <dgm:t>
        <a:bodyPr/>
        <a:lstStyle/>
        <a:p>
          <a:endParaRPr lang="zh-CN" altLang="en-US"/>
        </a:p>
      </dgm:t>
    </dgm:pt>
    <dgm:pt modelId="{6FF94034-BBA8-4AFE-85DE-354156CB187E}" type="pres">
      <dgm:prSet presAssocID="{A97E8734-FCEA-459B-A5E1-98E81146B969}" presName="diagram" presStyleCnt="0">
        <dgm:presLayoutVars>
          <dgm:chPref val="1"/>
          <dgm:dir/>
          <dgm:animOne val="branch"/>
          <dgm:animLvl val="lvl"/>
          <dgm:resizeHandles val="exact"/>
        </dgm:presLayoutVars>
      </dgm:prSet>
      <dgm:spPr/>
      <dgm:t>
        <a:bodyPr/>
        <a:lstStyle/>
        <a:p>
          <a:endParaRPr lang="zh-CN" altLang="en-US"/>
        </a:p>
      </dgm:t>
    </dgm:pt>
    <dgm:pt modelId="{94BE5C19-7332-4048-AE52-EE3EC37B8CF3}" type="pres">
      <dgm:prSet presAssocID="{2307932D-099A-4B9C-9D7C-4B7886CBFA55}" presName="root1" presStyleCnt="0"/>
      <dgm:spPr/>
    </dgm:pt>
    <dgm:pt modelId="{4D444A19-31DB-4EBE-8589-F1467293778B}" type="pres">
      <dgm:prSet presAssocID="{2307932D-099A-4B9C-9D7C-4B7886CBFA55}" presName="LevelOneTextNode" presStyleLbl="node0" presStyleIdx="0" presStyleCnt="1" custLinFactNeighborX="-3114" custLinFactNeighborY="5090">
        <dgm:presLayoutVars>
          <dgm:chPref val="3"/>
        </dgm:presLayoutVars>
      </dgm:prSet>
      <dgm:spPr/>
      <dgm:t>
        <a:bodyPr/>
        <a:lstStyle/>
        <a:p>
          <a:endParaRPr lang="zh-CN" altLang="en-US"/>
        </a:p>
      </dgm:t>
    </dgm:pt>
    <dgm:pt modelId="{FFE1D78A-F985-4366-8A03-A99DC7B2CE68}" type="pres">
      <dgm:prSet presAssocID="{2307932D-099A-4B9C-9D7C-4B7886CBFA55}" presName="level2hierChild" presStyleCnt="0"/>
      <dgm:spPr/>
    </dgm:pt>
    <dgm:pt modelId="{E09C2D94-E053-4923-94A9-FA9C6FC4430E}" type="pres">
      <dgm:prSet presAssocID="{CB5203A0-E090-4670-99F4-FAA84D3A9F36}" presName="conn2-1" presStyleLbl="parChTrans1D2" presStyleIdx="0" presStyleCnt="2"/>
      <dgm:spPr/>
      <dgm:t>
        <a:bodyPr/>
        <a:lstStyle/>
        <a:p>
          <a:endParaRPr lang="zh-CN" altLang="en-US"/>
        </a:p>
      </dgm:t>
    </dgm:pt>
    <dgm:pt modelId="{A5DC4B80-E996-48FD-BA6E-C5E879CCE1D1}" type="pres">
      <dgm:prSet presAssocID="{CB5203A0-E090-4670-99F4-FAA84D3A9F36}" presName="connTx" presStyleLbl="parChTrans1D2" presStyleIdx="0" presStyleCnt="2"/>
      <dgm:spPr/>
      <dgm:t>
        <a:bodyPr/>
        <a:lstStyle/>
        <a:p>
          <a:endParaRPr lang="zh-CN" altLang="en-US"/>
        </a:p>
      </dgm:t>
    </dgm:pt>
    <dgm:pt modelId="{2FD79169-85FE-403C-981F-1DD501A8DB86}" type="pres">
      <dgm:prSet presAssocID="{625EE186-794F-4257-B497-AEE408D3F524}" presName="root2" presStyleCnt="0"/>
      <dgm:spPr/>
    </dgm:pt>
    <dgm:pt modelId="{A9E0A3B9-C433-436D-941C-F855398A9B98}" type="pres">
      <dgm:prSet presAssocID="{625EE186-794F-4257-B497-AEE408D3F524}" presName="LevelTwoTextNode" presStyleLbl="node2" presStyleIdx="0" presStyleCnt="2">
        <dgm:presLayoutVars>
          <dgm:chPref val="3"/>
        </dgm:presLayoutVars>
      </dgm:prSet>
      <dgm:spPr/>
      <dgm:t>
        <a:bodyPr/>
        <a:lstStyle/>
        <a:p>
          <a:endParaRPr lang="zh-CN" altLang="en-US"/>
        </a:p>
      </dgm:t>
    </dgm:pt>
    <dgm:pt modelId="{8CF5C028-444C-4E68-AF09-0F93670A1E10}" type="pres">
      <dgm:prSet presAssocID="{625EE186-794F-4257-B497-AEE408D3F524}" presName="level3hierChild" presStyleCnt="0"/>
      <dgm:spPr/>
    </dgm:pt>
    <dgm:pt modelId="{23D8B8ED-C254-4116-9AC1-D53BCCF32B06}" type="pres">
      <dgm:prSet presAssocID="{8D3079C4-B2EB-40DB-9825-EB70F9C5253D}" presName="conn2-1" presStyleLbl="parChTrans1D3" presStyleIdx="0" presStyleCnt="4"/>
      <dgm:spPr/>
      <dgm:t>
        <a:bodyPr/>
        <a:lstStyle/>
        <a:p>
          <a:endParaRPr lang="zh-CN" altLang="en-US"/>
        </a:p>
      </dgm:t>
    </dgm:pt>
    <dgm:pt modelId="{A937F7CB-B82A-45E3-AF2F-B58FCFBABD07}" type="pres">
      <dgm:prSet presAssocID="{8D3079C4-B2EB-40DB-9825-EB70F9C5253D}" presName="connTx" presStyleLbl="parChTrans1D3" presStyleIdx="0" presStyleCnt="4"/>
      <dgm:spPr/>
      <dgm:t>
        <a:bodyPr/>
        <a:lstStyle/>
        <a:p>
          <a:endParaRPr lang="zh-CN" altLang="en-US"/>
        </a:p>
      </dgm:t>
    </dgm:pt>
    <dgm:pt modelId="{91FC75C8-ADB6-4005-88AF-C8C1FC04B3FD}" type="pres">
      <dgm:prSet presAssocID="{4C03AC31-60CB-4622-82FE-2CABE6D32F8F}" presName="root2" presStyleCnt="0"/>
      <dgm:spPr/>
    </dgm:pt>
    <dgm:pt modelId="{CB02333A-5025-4172-B948-321DAB3B937A}" type="pres">
      <dgm:prSet presAssocID="{4C03AC31-60CB-4622-82FE-2CABE6D32F8F}" presName="LevelTwoTextNode" presStyleLbl="node3" presStyleIdx="0" presStyleCnt="4" custLinFactNeighborX="-179" custLinFactNeighborY="-2051">
        <dgm:presLayoutVars>
          <dgm:chPref val="3"/>
        </dgm:presLayoutVars>
      </dgm:prSet>
      <dgm:spPr/>
      <dgm:t>
        <a:bodyPr/>
        <a:lstStyle/>
        <a:p>
          <a:endParaRPr lang="zh-CN" altLang="en-US"/>
        </a:p>
      </dgm:t>
    </dgm:pt>
    <dgm:pt modelId="{6BDD2C63-D98B-4024-B74B-4157F8E9AAE8}" type="pres">
      <dgm:prSet presAssocID="{4C03AC31-60CB-4622-82FE-2CABE6D32F8F}" presName="level3hierChild" presStyleCnt="0"/>
      <dgm:spPr/>
    </dgm:pt>
    <dgm:pt modelId="{E0F00025-C4B0-4020-927B-B1FA423D3C20}" type="pres">
      <dgm:prSet presAssocID="{43E72CFF-6FCC-4D19-8721-AA48D4B16AFE}" presName="conn2-1" presStyleLbl="parChTrans1D3" presStyleIdx="1" presStyleCnt="4"/>
      <dgm:spPr/>
      <dgm:t>
        <a:bodyPr/>
        <a:lstStyle/>
        <a:p>
          <a:endParaRPr lang="zh-CN" altLang="en-US"/>
        </a:p>
      </dgm:t>
    </dgm:pt>
    <dgm:pt modelId="{3A76338C-EF4B-4899-B329-EF24895002C7}" type="pres">
      <dgm:prSet presAssocID="{43E72CFF-6FCC-4D19-8721-AA48D4B16AFE}" presName="connTx" presStyleLbl="parChTrans1D3" presStyleIdx="1" presStyleCnt="4"/>
      <dgm:spPr/>
      <dgm:t>
        <a:bodyPr/>
        <a:lstStyle/>
        <a:p>
          <a:endParaRPr lang="zh-CN" altLang="en-US"/>
        </a:p>
      </dgm:t>
    </dgm:pt>
    <dgm:pt modelId="{A56DE341-ACAB-420F-BADC-ED8E7EED239F}" type="pres">
      <dgm:prSet presAssocID="{7B4B6598-06FC-4638-960B-1C32338E8FAA}" presName="root2" presStyleCnt="0"/>
      <dgm:spPr/>
    </dgm:pt>
    <dgm:pt modelId="{F221652F-9994-4335-8C60-03A65AD796E2}" type="pres">
      <dgm:prSet presAssocID="{7B4B6598-06FC-4638-960B-1C32338E8FAA}" presName="LevelTwoTextNode" presStyleLbl="node3" presStyleIdx="1" presStyleCnt="4">
        <dgm:presLayoutVars>
          <dgm:chPref val="3"/>
        </dgm:presLayoutVars>
      </dgm:prSet>
      <dgm:spPr/>
      <dgm:t>
        <a:bodyPr/>
        <a:lstStyle/>
        <a:p>
          <a:endParaRPr lang="zh-CN" altLang="en-US"/>
        </a:p>
      </dgm:t>
    </dgm:pt>
    <dgm:pt modelId="{3284CFEA-2966-4246-8167-E88FEAF8DC25}" type="pres">
      <dgm:prSet presAssocID="{7B4B6598-06FC-4638-960B-1C32338E8FAA}" presName="level3hierChild" presStyleCnt="0"/>
      <dgm:spPr/>
    </dgm:pt>
    <dgm:pt modelId="{A34EDF09-F8BC-4C80-93E8-D19BB7286FA9}" type="pres">
      <dgm:prSet presAssocID="{F943C95E-1EDA-4105-AFB7-4C314E197EE4}" presName="conn2-1" presStyleLbl="parChTrans1D2" presStyleIdx="1" presStyleCnt="2"/>
      <dgm:spPr/>
      <dgm:t>
        <a:bodyPr/>
        <a:lstStyle/>
        <a:p>
          <a:endParaRPr lang="zh-CN" altLang="en-US"/>
        </a:p>
      </dgm:t>
    </dgm:pt>
    <dgm:pt modelId="{14A0153B-D18E-42E2-A83A-62EAA5EC9F16}" type="pres">
      <dgm:prSet presAssocID="{F943C95E-1EDA-4105-AFB7-4C314E197EE4}" presName="connTx" presStyleLbl="parChTrans1D2" presStyleIdx="1" presStyleCnt="2"/>
      <dgm:spPr/>
      <dgm:t>
        <a:bodyPr/>
        <a:lstStyle/>
        <a:p>
          <a:endParaRPr lang="zh-CN" altLang="en-US"/>
        </a:p>
      </dgm:t>
    </dgm:pt>
    <dgm:pt modelId="{5D140F3F-83CC-48B5-803A-32DFA8B14555}" type="pres">
      <dgm:prSet presAssocID="{E403BFA2-BF45-4B7E-B0FC-1854D9DAC0E2}" presName="root2" presStyleCnt="0"/>
      <dgm:spPr/>
    </dgm:pt>
    <dgm:pt modelId="{7AFE75F7-EEE5-47E3-A8D4-7A33CA3EF647}" type="pres">
      <dgm:prSet presAssocID="{E403BFA2-BF45-4B7E-B0FC-1854D9DAC0E2}" presName="LevelTwoTextNode" presStyleLbl="node2" presStyleIdx="1" presStyleCnt="2">
        <dgm:presLayoutVars>
          <dgm:chPref val="3"/>
        </dgm:presLayoutVars>
      </dgm:prSet>
      <dgm:spPr/>
      <dgm:t>
        <a:bodyPr/>
        <a:lstStyle/>
        <a:p>
          <a:endParaRPr lang="zh-CN" altLang="en-US"/>
        </a:p>
      </dgm:t>
    </dgm:pt>
    <dgm:pt modelId="{46EB592F-1D68-4F56-9CD9-FD20BF32066E}" type="pres">
      <dgm:prSet presAssocID="{E403BFA2-BF45-4B7E-B0FC-1854D9DAC0E2}" presName="level3hierChild" presStyleCnt="0"/>
      <dgm:spPr/>
    </dgm:pt>
    <dgm:pt modelId="{2FB20A60-D414-414B-BB70-464F6F64AE8E}" type="pres">
      <dgm:prSet presAssocID="{BBBB38CC-C54C-47DC-BA1A-FAF0FD698540}" presName="conn2-1" presStyleLbl="parChTrans1D3" presStyleIdx="2" presStyleCnt="4"/>
      <dgm:spPr/>
      <dgm:t>
        <a:bodyPr/>
        <a:lstStyle/>
        <a:p>
          <a:endParaRPr lang="zh-CN" altLang="en-US"/>
        </a:p>
      </dgm:t>
    </dgm:pt>
    <dgm:pt modelId="{D85D4B17-9931-4C0D-8667-27348740BCD3}" type="pres">
      <dgm:prSet presAssocID="{BBBB38CC-C54C-47DC-BA1A-FAF0FD698540}" presName="connTx" presStyleLbl="parChTrans1D3" presStyleIdx="2" presStyleCnt="4"/>
      <dgm:spPr/>
      <dgm:t>
        <a:bodyPr/>
        <a:lstStyle/>
        <a:p>
          <a:endParaRPr lang="zh-CN" altLang="en-US"/>
        </a:p>
      </dgm:t>
    </dgm:pt>
    <dgm:pt modelId="{7373D56B-F0F7-4622-A4B4-25790E538CD1}" type="pres">
      <dgm:prSet presAssocID="{11EEC161-C3B1-4FDE-A5B9-21AB046065D1}" presName="root2" presStyleCnt="0"/>
      <dgm:spPr/>
    </dgm:pt>
    <dgm:pt modelId="{0BCABEB8-C64F-4A03-8A4B-7934B0708077}" type="pres">
      <dgm:prSet presAssocID="{11EEC161-C3B1-4FDE-A5B9-21AB046065D1}" presName="LevelTwoTextNode" presStyleLbl="node3" presStyleIdx="2" presStyleCnt="4">
        <dgm:presLayoutVars>
          <dgm:chPref val="3"/>
        </dgm:presLayoutVars>
      </dgm:prSet>
      <dgm:spPr/>
      <dgm:t>
        <a:bodyPr/>
        <a:lstStyle/>
        <a:p>
          <a:endParaRPr lang="zh-CN" altLang="en-US"/>
        </a:p>
      </dgm:t>
    </dgm:pt>
    <dgm:pt modelId="{61E1892E-233F-4A9E-879D-59E1274D550E}" type="pres">
      <dgm:prSet presAssocID="{11EEC161-C3B1-4FDE-A5B9-21AB046065D1}" presName="level3hierChild" presStyleCnt="0"/>
      <dgm:spPr/>
    </dgm:pt>
    <dgm:pt modelId="{75EB9462-66A5-400B-B7BC-9384747AD823}" type="pres">
      <dgm:prSet presAssocID="{7681CAE7-C1F9-4E03-98F7-65DB0CEC457E}" presName="conn2-1" presStyleLbl="parChTrans1D3" presStyleIdx="3" presStyleCnt="4"/>
      <dgm:spPr/>
      <dgm:t>
        <a:bodyPr/>
        <a:lstStyle/>
        <a:p>
          <a:endParaRPr lang="zh-CN" altLang="en-US"/>
        </a:p>
      </dgm:t>
    </dgm:pt>
    <dgm:pt modelId="{4F58153D-9303-4396-8565-D338587CBB4E}" type="pres">
      <dgm:prSet presAssocID="{7681CAE7-C1F9-4E03-98F7-65DB0CEC457E}" presName="connTx" presStyleLbl="parChTrans1D3" presStyleIdx="3" presStyleCnt="4"/>
      <dgm:spPr/>
      <dgm:t>
        <a:bodyPr/>
        <a:lstStyle/>
        <a:p>
          <a:endParaRPr lang="zh-CN" altLang="en-US"/>
        </a:p>
      </dgm:t>
    </dgm:pt>
    <dgm:pt modelId="{75F76331-A1F1-4EE6-99A5-C2B2A2107EEF}" type="pres">
      <dgm:prSet presAssocID="{029B0B0C-44B5-4FBC-9C84-839F41E87ABB}" presName="root2" presStyleCnt="0"/>
      <dgm:spPr/>
    </dgm:pt>
    <dgm:pt modelId="{0D1677DA-ACB9-412A-BE78-3D270319E8AC}" type="pres">
      <dgm:prSet presAssocID="{029B0B0C-44B5-4FBC-9C84-839F41E87ABB}" presName="LevelTwoTextNode" presStyleLbl="node3" presStyleIdx="3" presStyleCnt="4">
        <dgm:presLayoutVars>
          <dgm:chPref val="3"/>
        </dgm:presLayoutVars>
      </dgm:prSet>
      <dgm:spPr/>
      <dgm:t>
        <a:bodyPr/>
        <a:lstStyle/>
        <a:p>
          <a:endParaRPr lang="zh-CN" altLang="en-US"/>
        </a:p>
      </dgm:t>
    </dgm:pt>
    <dgm:pt modelId="{91F62D9F-6298-4410-B3C2-3932F2826575}" type="pres">
      <dgm:prSet presAssocID="{029B0B0C-44B5-4FBC-9C84-839F41E87ABB}" presName="level3hierChild" presStyleCnt="0"/>
      <dgm:spPr/>
    </dgm:pt>
  </dgm:ptLst>
  <dgm:cxnLst>
    <dgm:cxn modelId="{176A4D57-A41D-4D6A-AA28-6FB4433DDB22}" srcId="{625EE186-794F-4257-B497-AEE408D3F524}" destId="{4C03AC31-60CB-4622-82FE-2CABE6D32F8F}" srcOrd="0" destOrd="0" parTransId="{8D3079C4-B2EB-40DB-9825-EB70F9C5253D}" sibTransId="{48B1A8BD-AA57-47E6-807E-FC4BC53CA851}"/>
    <dgm:cxn modelId="{626C6253-8333-4332-9F11-2503802976D9}" type="presOf" srcId="{4C03AC31-60CB-4622-82FE-2CABE6D32F8F}" destId="{CB02333A-5025-4172-B948-321DAB3B937A}" srcOrd="0" destOrd="0" presId="urn:microsoft.com/office/officeart/2005/8/layout/hierarchy2"/>
    <dgm:cxn modelId="{497C1249-9159-4C80-8E54-1E6F9C9C0AF9}" type="presOf" srcId="{A97E8734-FCEA-459B-A5E1-98E81146B969}" destId="{6FF94034-BBA8-4AFE-85DE-354156CB187E}" srcOrd="0" destOrd="0" presId="urn:microsoft.com/office/officeart/2005/8/layout/hierarchy2"/>
    <dgm:cxn modelId="{A477D227-A121-49D1-996B-2AD6720761E1}" type="presOf" srcId="{CB5203A0-E090-4670-99F4-FAA84D3A9F36}" destId="{A5DC4B80-E996-48FD-BA6E-C5E879CCE1D1}" srcOrd="1" destOrd="0" presId="urn:microsoft.com/office/officeart/2005/8/layout/hierarchy2"/>
    <dgm:cxn modelId="{504B3855-F10B-4D39-ACF1-428AEFFE0F36}" type="presOf" srcId="{BBBB38CC-C54C-47DC-BA1A-FAF0FD698540}" destId="{2FB20A60-D414-414B-BB70-464F6F64AE8E}" srcOrd="0" destOrd="0" presId="urn:microsoft.com/office/officeart/2005/8/layout/hierarchy2"/>
    <dgm:cxn modelId="{C08840DD-63FB-4D2C-A001-9FC325C3849B}" type="presOf" srcId="{8D3079C4-B2EB-40DB-9825-EB70F9C5253D}" destId="{A937F7CB-B82A-45E3-AF2F-B58FCFBABD07}" srcOrd="1" destOrd="0" presId="urn:microsoft.com/office/officeart/2005/8/layout/hierarchy2"/>
    <dgm:cxn modelId="{B010B505-3072-491F-86CE-0E2616B1375D}" type="presOf" srcId="{CB5203A0-E090-4670-99F4-FAA84D3A9F36}" destId="{E09C2D94-E053-4923-94A9-FA9C6FC4430E}" srcOrd="0" destOrd="0" presId="urn:microsoft.com/office/officeart/2005/8/layout/hierarchy2"/>
    <dgm:cxn modelId="{0236E80C-E7BA-47E5-8CCA-53B20C4E6DD0}" type="presOf" srcId="{7681CAE7-C1F9-4E03-98F7-65DB0CEC457E}" destId="{75EB9462-66A5-400B-B7BC-9384747AD823}" srcOrd="0" destOrd="0" presId="urn:microsoft.com/office/officeart/2005/8/layout/hierarchy2"/>
    <dgm:cxn modelId="{45E4F134-53F1-4A8B-9909-373996457A4A}" srcId="{A97E8734-FCEA-459B-A5E1-98E81146B969}" destId="{2307932D-099A-4B9C-9D7C-4B7886CBFA55}" srcOrd="0" destOrd="0" parTransId="{8D103AB6-32ED-4B9C-B463-311124CECF08}" sibTransId="{9397E348-4DC3-4965-8B9C-7E791A0B57B8}"/>
    <dgm:cxn modelId="{B1313347-2C32-42DA-AAA4-24439C3DF972}" type="presOf" srcId="{F943C95E-1EDA-4105-AFB7-4C314E197EE4}" destId="{A34EDF09-F8BC-4C80-93E8-D19BB7286FA9}" srcOrd="0" destOrd="0" presId="urn:microsoft.com/office/officeart/2005/8/layout/hierarchy2"/>
    <dgm:cxn modelId="{1D340793-46F1-417B-A326-B40B84E9A007}" type="presOf" srcId="{625EE186-794F-4257-B497-AEE408D3F524}" destId="{A9E0A3B9-C433-436D-941C-F855398A9B98}" srcOrd="0" destOrd="0" presId="urn:microsoft.com/office/officeart/2005/8/layout/hierarchy2"/>
    <dgm:cxn modelId="{084554A3-500F-4591-9639-77BE2047C2C1}" type="presOf" srcId="{E403BFA2-BF45-4B7E-B0FC-1854D9DAC0E2}" destId="{7AFE75F7-EEE5-47E3-A8D4-7A33CA3EF647}" srcOrd="0" destOrd="0" presId="urn:microsoft.com/office/officeart/2005/8/layout/hierarchy2"/>
    <dgm:cxn modelId="{597698B7-3B07-4B7C-B536-EC6A63950445}" srcId="{2307932D-099A-4B9C-9D7C-4B7886CBFA55}" destId="{625EE186-794F-4257-B497-AEE408D3F524}" srcOrd="0" destOrd="0" parTransId="{CB5203A0-E090-4670-99F4-FAA84D3A9F36}" sibTransId="{1080D08E-AC17-43A8-8331-5261DCFEC28F}"/>
    <dgm:cxn modelId="{908BBE6F-659B-4D03-836E-E5BF0E54C1F9}" type="presOf" srcId="{8D3079C4-B2EB-40DB-9825-EB70F9C5253D}" destId="{23D8B8ED-C254-4116-9AC1-D53BCCF32B06}" srcOrd="0" destOrd="0" presId="urn:microsoft.com/office/officeart/2005/8/layout/hierarchy2"/>
    <dgm:cxn modelId="{BCD50EE2-2C53-4E05-9CF9-96AD53655737}" type="presOf" srcId="{029B0B0C-44B5-4FBC-9C84-839F41E87ABB}" destId="{0D1677DA-ACB9-412A-BE78-3D270319E8AC}" srcOrd="0" destOrd="0" presId="urn:microsoft.com/office/officeart/2005/8/layout/hierarchy2"/>
    <dgm:cxn modelId="{D8991FF4-BA36-4509-8D97-30D047E2F8F1}" type="presOf" srcId="{43E72CFF-6FCC-4D19-8721-AA48D4B16AFE}" destId="{E0F00025-C4B0-4020-927B-B1FA423D3C20}" srcOrd="0" destOrd="0" presId="urn:microsoft.com/office/officeart/2005/8/layout/hierarchy2"/>
    <dgm:cxn modelId="{7C781B58-77F3-4379-B4E2-66B20C3F15A5}" srcId="{2307932D-099A-4B9C-9D7C-4B7886CBFA55}" destId="{E403BFA2-BF45-4B7E-B0FC-1854D9DAC0E2}" srcOrd="1" destOrd="0" parTransId="{F943C95E-1EDA-4105-AFB7-4C314E197EE4}" sibTransId="{1843C412-808D-4D2A-A2C6-321A7CD6D414}"/>
    <dgm:cxn modelId="{95874B9C-2899-4041-B744-8F736FA075AA}" type="presOf" srcId="{7B4B6598-06FC-4638-960B-1C32338E8FAA}" destId="{F221652F-9994-4335-8C60-03A65AD796E2}" srcOrd="0" destOrd="0" presId="urn:microsoft.com/office/officeart/2005/8/layout/hierarchy2"/>
    <dgm:cxn modelId="{ADDB91F8-0748-4171-92A7-65FABB4AA54F}" type="presOf" srcId="{11EEC161-C3B1-4FDE-A5B9-21AB046065D1}" destId="{0BCABEB8-C64F-4A03-8A4B-7934B0708077}" srcOrd="0" destOrd="0" presId="urn:microsoft.com/office/officeart/2005/8/layout/hierarchy2"/>
    <dgm:cxn modelId="{FBE4C7B3-0ACC-44BB-ACA3-726B328BC12C}" srcId="{E403BFA2-BF45-4B7E-B0FC-1854D9DAC0E2}" destId="{029B0B0C-44B5-4FBC-9C84-839F41E87ABB}" srcOrd="1" destOrd="0" parTransId="{7681CAE7-C1F9-4E03-98F7-65DB0CEC457E}" sibTransId="{B8673BC4-E601-4755-B4A8-1A219BDA9CA7}"/>
    <dgm:cxn modelId="{6C8C4308-03A3-46C6-8EF6-BA0E1690638C}" srcId="{E403BFA2-BF45-4B7E-B0FC-1854D9DAC0E2}" destId="{11EEC161-C3B1-4FDE-A5B9-21AB046065D1}" srcOrd="0" destOrd="0" parTransId="{BBBB38CC-C54C-47DC-BA1A-FAF0FD698540}" sibTransId="{71739050-E216-4A66-B12A-572AAE423A28}"/>
    <dgm:cxn modelId="{9872D162-E69F-452F-8168-6E4F0AB23670}" type="presOf" srcId="{43E72CFF-6FCC-4D19-8721-AA48D4B16AFE}" destId="{3A76338C-EF4B-4899-B329-EF24895002C7}" srcOrd="1" destOrd="0" presId="urn:microsoft.com/office/officeart/2005/8/layout/hierarchy2"/>
    <dgm:cxn modelId="{D6810442-D373-4B5B-8207-82341BD5383E}" srcId="{625EE186-794F-4257-B497-AEE408D3F524}" destId="{7B4B6598-06FC-4638-960B-1C32338E8FAA}" srcOrd="1" destOrd="0" parTransId="{43E72CFF-6FCC-4D19-8721-AA48D4B16AFE}" sibTransId="{B6164516-15D3-40D6-88C0-30B284E36BC9}"/>
    <dgm:cxn modelId="{E0377FEC-9AA4-457E-BF61-560F41DDC5C7}" type="presOf" srcId="{7681CAE7-C1F9-4E03-98F7-65DB0CEC457E}" destId="{4F58153D-9303-4396-8565-D338587CBB4E}" srcOrd="1" destOrd="0" presId="urn:microsoft.com/office/officeart/2005/8/layout/hierarchy2"/>
    <dgm:cxn modelId="{FDDE06B2-EC3B-441E-AC8C-68C5B52A6967}" type="presOf" srcId="{2307932D-099A-4B9C-9D7C-4B7886CBFA55}" destId="{4D444A19-31DB-4EBE-8589-F1467293778B}" srcOrd="0" destOrd="0" presId="urn:microsoft.com/office/officeart/2005/8/layout/hierarchy2"/>
    <dgm:cxn modelId="{FEF77B7E-2783-4D7B-8316-50021F3524AE}" type="presOf" srcId="{BBBB38CC-C54C-47DC-BA1A-FAF0FD698540}" destId="{D85D4B17-9931-4C0D-8667-27348740BCD3}" srcOrd="1" destOrd="0" presId="urn:microsoft.com/office/officeart/2005/8/layout/hierarchy2"/>
    <dgm:cxn modelId="{D2874424-0089-45F2-B099-639AEED4CD75}" type="presOf" srcId="{F943C95E-1EDA-4105-AFB7-4C314E197EE4}" destId="{14A0153B-D18E-42E2-A83A-62EAA5EC9F16}" srcOrd="1" destOrd="0" presId="urn:microsoft.com/office/officeart/2005/8/layout/hierarchy2"/>
    <dgm:cxn modelId="{8725CCEF-D363-41CE-8707-00A7CEDBD62E}" type="presParOf" srcId="{6FF94034-BBA8-4AFE-85DE-354156CB187E}" destId="{94BE5C19-7332-4048-AE52-EE3EC37B8CF3}" srcOrd="0" destOrd="0" presId="urn:microsoft.com/office/officeart/2005/8/layout/hierarchy2"/>
    <dgm:cxn modelId="{30CD391D-31D7-4261-A04C-6F2EDA870A65}" type="presParOf" srcId="{94BE5C19-7332-4048-AE52-EE3EC37B8CF3}" destId="{4D444A19-31DB-4EBE-8589-F1467293778B}" srcOrd="0" destOrd="0" presId="urn:microsoft.com/office/officeart/2005/8/layout/hierarchy2"/>
    <dgm:cxn modelId="{4D556219-5A9E-47E1-8AB7-94F3100EBBE4}" type="presParOf" srcId="{94BE5C19-7332-4048-AE52-EE3EC37B8CF3}" destId="{FFE1D78A-F985-4366-8A03-A99DC7B2CE68}" srcOrd="1" destOrd="0" presId="urn:microsoft.com/office/officeart/2005/8/layout/hierarchy2"/>
    <dgm:cxn modelId="{525F060E-89EC-4E0E-B8A2-7CA5E64EC0A5}" type="presParOf" srcId="{FFE1D78A-F985-4366-8A03-A99DC7B2CE68}" destId="{E09C2D94-E053-4923-94A9-FA9C6FC4430E}" srcOrd="0" destOrd="0" presId="urn:microsoft.com/office/officeart/2005/8/layout/hierarchy2"/>
    <dgm:cxn modelId="{2F8A3535-A42C-40E7-8489-2F89A46B6D34}" type="presParOf" srcId="{E09C2D94-E053-4923-94A9-FA9C6FC4430E}" destId="{A5DC4B80-E996-48FD-BA6E-C5E879CCE1D1}" srcOrd="0" destOrd="0" presId="urn:microsoft.com/office/officeart/2005/8/layout/hierarchy2"/>
    <dgm:cxn modelId="{074F44C1-5D4B-4A11-A9AD-CE34EE46EAF2}" type="presParOf" srcId="{FFE1D78A-F985-4366-8A03-A99DC7B2CE68}" destId="{2FD79169-85FE-403C-981F-1DD501A8DB86}" srcOrd="1" destOrd="0" presId="urn:microsoft.com/office/officeart/2005/8/layout/hierarchy2"/>
    <dgm:cxn modelId="{A2C41042-7A53-4055-A370-7D4E1C75E755}" type="presParOf" srcId="{2FD79169-85FE-403C-981F-1DD501A8DB86}" destId="{A9E0A3B9-C433-436D-941C-F855398A9B98}" srcOrd="0" destOrd="0" presId="urn:microsoft.com/office/officeart/2005/8/layout/hierarchy2"/>
    <dgm:cxn modelId="{255205B8-3088-4F7C-A6A0-389DD72BC0E5}" type="presParOf" srcId="{2FD79169-85FE-403C-981F-1DD501A8DB86}" destId="{8CF5C028-444C-4E68-AF09-0F93670A1E10}" srcOrd="1" destOrd="0" presId="urn:microsoft.com/office/officeart/2005/8/layout/hierarchy2"/>
    <dgm:cxn modelId="{165063CE-FFA5-4EC0-85F9-0151CC646BD2}" type="presParOf" srcId="{8CF5C028-444C-4E68-AF09-0F93670A1E10}" destId="{23D8B8ED-C254-4116-9AC1-D53BCCF32B06}" srcOrd="0" destOrd="0" presId="urn:microsoft.com/office/officeart/2005/8/layout/hierarchy2"/>
    <dgm:cxn modelId="{5FF03C21-5EC7-4F32-8E2C-1498BB0714B3}" type="presParOf" srcId="{23D8B8ED-C254-4116-9AC1-D53BCCF32B06}" destId="{A937F7CB-B82A-45E3-AF2F-B58FCFBABD07}" srcOrd="0" destOrd="0" presId="urn:microsoft.com/office/officeart/2005/8/layout/hierarchy2"/>
    <dgm:cxn modelId="{AFF78C63-66D5-4237-891A-5267B6EC001B}" type="presParOf" srcId="{8CF5C028-444C-4E68-AF09-0F93670A1E10}" destId="{91FC75C8-ADB6-4005-88AF-C8C1FC04B3FD}" srcOrd="1" destOrd="0" presId="urn:microsoft.com/office/officeart/2005/8/layout/hierarchy2"/>
    <dgm:cxn modelId="{44BC60AF-C353-44E2-9D75-B119BAAEC049}" type="presParOf" srcId="{91FC75C8-ADB6-4005-88AF-C8C1FC04B3FD}" destId="{CB02333A-5025-4172-B948-321DAB3B937A}" srcOrd="0" destOrd="0" presId="urn:microsoft.com/office/officeart/2005/8/layout/hierarchy2"/>
    <dgm:cxn modelId="{10D5B44D-1544-4927-9231-E404ADE6EAB9}" type="presParOf" srcId="{91FC75C8-ADB6-4005-88AF-C8C1FC04B3FD}" destId="{6BDD2C63-D98B-4024-B74B-4157F8E9AAE8}" srcOrd="1" destOrd="0" presId="urn:microsoft.com/office/officeart/2005/8/layout/hierarchy2"/>
    <dgm:cxn modelId="{8FDBC61B-48E8-4675-BC94-DBF5C56633FC}" type="presParOf" srcId="{8CF5C028-444C-4E68-AF09-0F93670A1E10}" destId="{E0F00025-C4B0-4020-927B-B1FA423D3C20}" srcOrd="2" destOrd="0" presId="urn:microsoft.com/office/officeart/2005/8/layout/hierarchy2"/>
    <dgm:cxn modelId="{1B1AD748-2D38-4939-A2F7-ECCCA7CE23F7}" type="presParOf" srcId="{E0F00025-C4B0-4020-927B-B1FA423D3C20}" destId="{3A76338C-EF4B-4899-B329-EF24895002C7}" srcOrd="0" destOrd="0" presId="urn:microsoft.com/office/officeart/2005/8/layout/hierarchy2"/>
    <dgm:cxn modelId="{2101478D-725D-45FE-BE99-070DB972D7EF}" type="presParOf" srcId="{8CF5C028-444C-4E68-AF09-0F93670A1E10}" destId="{A56DE341-ACAB-420F-BADC-ED8E7EED239F}" srcOrd="3" destOrd="0" presId="urn:microsoft.com/office/officeart/2005/8/layout/hierarchy2"/>
    <dgm:cxn modelId="{E455D67F-D69B-465D-AC1D-25B0311B527F}" type="presParOf" srcId="{A56DE341-ACAB-420F-BADC-ED8E7EED239F}" destId="{F221652F-9994-4335-8C60-03A65AD796E2}" srcOrd="0" destOrd="0" presId="urn:microsoft.com/office/officeart/2005/8/layout/hierarchy2"/>
    <dgm:cxn modelId="{32F9F06A-461C-4EE9-8927-5F079EBF15CC}" type="presParOf" srcId="{A56DE341-ACAB-420F-BADC-ED8E7EED239F}" destId="{3284CFEA-2966-4246-8167-E88FEAF8DC25}" srcOrd="1" destOrd="0" presId="urn:microsoft.com/office/officeart/2005/8/layout/hierarchy2"/>
    <dgm:cxn modelId="{16534C81-F5E4-474B-A67F-4D39EBFE66CE}" type="presParOf" srcId="{FFE1D78A-F985-4366-8A03-A99DC7B2CE68}" destId="{A34EDF09-F8BC-4C80-93E8-D19BB7286FA9}" srcOrd="2" destOrd="0" presId="urn:microsoft.com/office/officeart/2005/8/layout/hierarchy2"/>
    <dgm:cxn modelId="{27FE0966-A941-411B-8D75-F727CE3A334E}" type="presParOf" srcId="{A34EDF09-F8BC-4C80-93E8-D19BB7286FA9}" destId="{14A0153B-D18E-42E2-A83A-62EAA5EC9F16}" srcOrd="0" destOrd="0" presId="urn:microsoft.com/office/officeart/2005/8/layout/hierarchy2"/>
    <dgm:cxn modelId="{E329DAF9-5700-4545-AFA7-7E0BAB37C2F4}" type="presParOf" srcId="{FFE1D78A-F985-4366-8A03-A99DC7B2CE68}" destId="{5D140F3F-83CC-48B5-803A-32DFA8B14555}" srcOrd="3" destOrd="0" presId="urn:microsoft.com/office/officeart/2005/8/layout/hierarchy2"/>
    <dgm:cxn modelId="{0F49F1F4-A058-4D91-872A-C6E0491E685F}" type="presParOf" srcId="{5D140F3F-83CC-48B5-803A-32DFA8B14555}" destId="{7AFE75F7-EEE5-47E3-A8D4-7A33CA3EF647}" srcOrd="0" destOrd="0" presId="urn:microsoft.com/office/officeart/2005/8/layout/hierarchy2"/>
    <dgm:cxn modelId="{EF036596-7EDA-4FBA-B4D1-5E29770C72B9}" type="presParOf" srcId="{5D140F3F-83CC-48B5-803A-32DFA8B14555}" destId="{46EB592F-1D68-4F56-9CD9-FD20BF32066E}" srcOrd="1" destOrd="0" presId="urn:microsoft.com/office/officeart/2005/8/layout/hierarchy2"/>
    <dgm:cxn modelId="{DEC43B7E-B721-437C-BE77-26C5E6FD3496}" type="presParOf" srcId="{46EB592F-1D68-4F56-9CD9-FD20BF32066E}" destId="{2FB20A60-D414-414B-BB70-464F6F64AE8E}" srcOrd="0" destOrd="0" presId="urn:microsoft.com/office/officeart/2005/8/layout/hierarchy2"/>
    <dgm:cxn modelId="{05BF8725-1238-4F92-A11D-CD81D264938D}" type="presParOf" srcId="{2FB20A60-D414-414B-BB70-464F6F64AE8E}" destId="{D85D4B17-9931-4C0D-8667-27348740BCD3}" srcOrd="0" destOrd="0" presId="urn:microsoft.com/office/officeart/2005/8/layout/hierarchy2"/>
    <dgm:cxn modelId="{9418D0DF-65BC-48D7-90DB-E69AED282143}" type="presParOf" srcId="{46EB592F-1D68-4F56-9CD9-FD20BF32066E}" destId="{7373D56B-F0F7-4622-A4B4-25790E538CD1}" srcOrd="1" destOrd="0" presId="urn:microsoft.com/office/officeart/2005/8/layout/hierarchy2"/>
    <dgm:cxn modelId="{8531BCFB-A5BE-46D2-B1E7-AD4546F6E441}" type="presParOf" srcId="{7373D56B-F0F7-4622-A4B4-25790E538CD1}" destId="{0BCABEB8-C64F-4A03-8A4B-7934B0708077}" srcOrd="0" destOrd="0" presId="urn:microsoft.com/office/officeart/2005/8/layout/hierarchy2"/>
    <dgm:cxn modelId="{47ACEE66-0652-461A-B49F-BB584F8DF034}" type="presParOf" srcId="{7373D56B-F0F7-4622-A4B4-25790E538CD1}" destId="{61E1892E-233F-4A9E-879D-59E1274D550E}" srcOrd="1" destOrd="0" presId="urn:microsoft.com/office/officeart/2005/8/layout/hierarchy2"/>
    <dgm:cxn modelId="{7B3ED5C5-7E3A-4E36-B987-AC9A39E5F9C6}" type="presParOf" srcId="{46EB592F-1D68-4F56-9CD9-FD20BF32066E}" destId="{75EB9462-66A5-400B-B7BC-9384747AD823}" srcOrd="2" destOrd="0" presId="urn:microsoft.com/office/officeart/2005/8/layout/hierarchy2"/>
    <dgm:cxn modelId="{051FDF7C-183C-4CB7-B7BD-995BF2AB6F36}" type="presParOf" srcId="{75EB9462-66A5-400B-B7BC-9384747AD823}" destId="{4F58153D-9303-4396-8565-D338587CBB4E}" srcOrd="0" destOrd="0" presId="urn:microsoft.com/office/officeart/2005/8/layout/hierarchy2"/>
    <dgm:cxn modelId="{B7191EC1-57B1-42BB-96CD-D3C505AA259A}" type="presParOf" srcId="{46EB592F-1D68-4F56-9CD9-FD20BF32066E}" destId="{75F76331-A1F1-4EE6-99A5-C2B2A2107EEF}" srcOrd="3" destOrd="0" presId="urn:microsoft.com/office/officeart/2005/8/layout/hierarchy2"/>
    <dgm:cxn modelId="{C1003DCC-5481-498B-BD11-9D768858A03F}" type="presParOf" srcId="{75F76331-A1F1-4EE6-99A5-C2B2A2107EEF}" destId="{0D1677DA-ACB9-412A-BE78-3D270319E8AC}" srcOrd="0" destOrd="0" presId="urn:microsoft.com/office/officeart/2005/8/layout/hierarchy2"/>
    <dgm:cxn modelId="{8C43193B-46C1-4E22-A80A-E6B16E956109}" type="presParOf" srcId="{75F76331-A1F1-4EE6-99A5-C2B2A2107EEF}" destId="{91F62D9F-6298-4410-B3C2-3932F2826575}"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53D8F4-CFC3-4E87-B105-80CD1B012B5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4CCDE95-5846-47EF-B8AF-636E71DD6DD8}">
      <dgm:prSet phldrT="[文本]"/>
      <dgm:spPr/>
      <dgm:t>
        <a:bodyPr/>
        <a:lstStyle/>
        <a:p>
          <a:r>
            <a:rPr lang="zh-CN" altLang="en-US" dirty="0" smtClean="0"/>
            <a:t>平滑法</a:t>
          </a:r>
          <a:endParaRPr lang="zh-CN" altLang="en-US" dirty="0"/>
        </a:p>
      </dgm:t>
    </dgm:pt>
    <dgm:pt modelId="{0DAC50DC-8D7C-48D4-8B98-4E2FF6909E63}" type="parTrans" cxnId="{CF6A3B93-2A65-4559-9D90-D2786EEB2684}">
      <dgm:prSet/>
      <dgm:spPr/>
      <dgm:t>
        <a:bodyPr/>
        <a:lstStyle/>
        <a:p>
          <a:endParaRPr lang="zh-CN" altLang="en-US"/>
        </a:p>
      </dgm:t>
    </dgm:pt>
    <dgm:pt modelId="{BF6C3E79-B191-4BA9-B845-29BDD7CAB8CD}" type="sibTrans" cxnId="{CF6A3B93-2A65-4559-9D90-D2786EEB2684}">
      <dgm:prSet/>
      <dgm:spPr/>
      <dgm:t>
        <a:bodyPr/>
        <a:lstStyle/>
        <a:p>
          <a:endParaRPr lang="zh-CN" altLang="en-US"/>
        </a:p>
      </dgm:t>
    </dgm:pt>
    <dgm:pt modelId="{D8399350-7312-4A3A-89DF-9324BC4C467A}">
      <dgm:prSet phldrT="[文本]"/>
      <dgm:spPr/>
      <dgm:t>
        <a:bodyPr/>
        <a:lstStyle/>
        <a:p>
          <a:r>
            <a:rPr lang="zh-CN" altLang="en-US" dirty="0" smtClean="0"/>
            <a:t>移动平均法</a:t>
          </a:r>
          <a:endParaRPr lang="zh-CN" altLang="en-US" dirty="0"/>
        </a:p>
      </dgm:t>
    </dgm:pt>
    <dgm:pt modelId="{D0579563-7438-404A-99E2-1FD133F90CEA}" type="parTrans" cxnId="{B0AAF3A7-9563-41CD-A3CE-11C648DA6AB8}">
      <dgm:prSet/>
      <dgm:spPr/>
      <dgm:t>
        <a:bodyPr/>
        <a:lstStyle/>
        <a:p>
          <a:endParaRPr lang="zh-CN" altLang="en-US"/>
        </a:p>
      </dgm:t>
    </dgm:pt>
    <dgm:pt modelId="{0F5025DD-0BA3-4D8D-A190-7FAF8E0D2A3E}" type="sibTrans" cxnId="{B0AAF3A7-9563-41CD-A3CE-11C648DA6AB8}">
      <dgm:prSet/>
      <dgm:spPr/>
      <dgm:t>
        <a:bodyPr/>
        <a:lstStyle/>
        <a:p>
          <a:endParaRPr lang="zh-CN" altLang="en-US"/>
        </a:p>
      </dgm:t>
    </dgm:pt>
    <dgm:pt modelId="{29EF9B7B-543D-4CDA-AC2E-8808E24CD8D6}">
      <dgm:prSet phldrT="[文本]"/>
      <dgm:spPr/>
      <dgm:t>
        <a:bodyPr/>
        <a:lstStyle/>
        <a:p>
          <a:r>
            <a:rPr lang="en-US" altLang="zh-CN" dirty="0" smtClean="0"/>
            <a:t>n</a:t>
          </a:r>
          <a:r>
            <a:rPr lang="zh-CN" altLang="en-US" dirty="0" smtClean="0"/>
            <a:t>期中心移动平均</a:t>
          </a:r>
          <a:endParaRPr lang="zh-CN" altLang="en-US" dirty="0"/>
        </a:p>
      </dgm:t>
    </dgm:pt>
    <dgm:pt modelId="{F8252C1A-69E9-44C3-867D-AF8E5F97D4C8}" type="parTrans" cxnId="{3EC152AF-7EBE-48A8-BDB8-96D965E7DC8D}">
      <dgm:prSet/>
      <dgm:spPr/>
      <dgm:t>
        <a:bodyPr/>
        <a:lstStyle/>
        <a:p>
          <a:endParaRPr lang="zh-CN" altLang="en-US"/>
        </a:p>
      </dgm:t>
    </dgm:pt>
    <dgm:pt modelId="{0B39DAFE-DDC5-4737-B099-66BC2A8A8F20}" type="sibTrans" cxnId="{3EC152AF-7EBE-48A8-BDB8-96D965E7DC8D}">
      <dgm:prSet/>
      <dgm:spPr/>
      <dgm:t>
        <a:bodyPr/>
        <a:lstStyle/>
        <a:p>
          <a:endParaRPr lang="zh-CN" altLang="en-US"/>
        </a:p>
      </dgm:t>
    </dgm:pt>
    <dgm:pt modelId="{4D8284BF-2EBB-423D-A4F7-1E84C8302F53}">
      <dgm:prSet phldrT="[文本]"/>
      <dgm:spPr/>
      <dgm:t>
        <a:bodyPr/>
        <a:lstStyle/>
        <a:p>
          <a:r>
            <a:rPr lang="en-US" altLang="zh-CN" dirty="0" smtClean="0"/>
            <a:t>n</a:t>
          </a:r>
          <a:r>
            <a:rPr lang="zh-CN" altLang="en-US" dirty="0" smtClean="0"/>
            <a:t>期移动平均</a:t>
          </a:r>
          <a:endParaRPr lang="zh-CN" altLang="en-US" dirty="0"/>
        </a:p>
      </dgm:t>
    </dgm:pt>
    <dgm:pt modelId="{24D83655-FE78-4C05-88AB-93C9FFCED77D}" type="parTrans" cxnId="{79AE342E-86BC-49C4-AF4B-329FF70B0432}">
      <dgm:prSet/>
      <dgm:spPr/>
      <dgm:t>
        <a:bodyPr/>
        <a:lstStyle/>
        <a:p>
          <a:endParaRPr lang="zh-CN" altLang="en-US"/>
        </a:p>
      </dgm:t>
    </dgm:pt>
    <dgm:pt modelId="{B9B1521D-6CC7-430B-A315-B292EABA50E3}" type="sibTrans" cxnId="{79AE342E-86BC-49C4-AF4B-329FF70B0432}">
      <dgm:prSet/>
      <dgm:spPr/>
      <dgm:t>
        <a:bodyPr/>
        <a:lstStyle/>
        <a:p>
          <a:endParaRPr lang="zh-CN" altLang="en-US"/>
        </a:p>
      </dgm:t>
    </dgm:pt>
    <dgm:pt modelId="{0D14AF75-7B3C-4B0C-BADC-E21E0CCD2B8B}">
      <dgm:prSet phldrT="[文本]"/>
      <dgm:spPr/>
      <dgm:t>
        <a:bodyPr/>
        <a:lstStyle/>
        <a:p>
          <a:r>
            <a:rPr lang="zh-CN" altLang="en-US" dirty="0" smtClean="0"/>
            <a:t>指数平滑法</a:t>
          </a:r>
          <a:endParaRPr lang="zh-CN" altLang="en-US" dirty="0"/>
        </a:p>
      </dgm:t>
    </dgm:pt>
    <dgm:pt modelId="{AB303F2E-10F7-4777-8892-F27C0F218192}" type="parTrans" cxnId="{3699923F-5ED0-4EDD-BF74-78AB8E05A772}">
      <dgm:prSet/>
      <dgm:spPr/>
      <dgm:t>
        <a:bodyPr/>
        <a:lstStyle/>
        <a:p>
          <a:endParaRPr lang="zh-CN" altLang="en-US"/>
        </a:p>
      </dgm:t>
    </dgm:pt>
    <dgm:pt modelId="{E7B01361-1EBE-4469-A254-F4F2BCF088CE}" type="sibTrans" cxnId="{3699923F-5ED0-4EDD-BF74-78AB8E05A772}">
      <dgm:prSet/>
      <dgm:spPr/>
      <dgm:t>
        <a:bodyPr/>
        <a:lstStyle/>
        <a:p>
          <a:endParaRPr lang="zh-CN" altLang="en-US"/>
        </a:p>
      </dgm:t>
    </dgm:pt>
    <dgm:pt modelId="{2E2BDE54-343E-4B37-ABA7-A84C16AF5EE4}">
      <dgm:prSet phldrT="[文本]"/>
      <dgm:spPr/>
      <dgm:t>
        <a:bodyPr/>
        <a:lstStyle/>
        <a:p>
          <a:r>
            <a:rPr lang="zh-CN" altLang="en-US" dirty="0" smtClean="0"/>
            <a:t>简单指数平滑</a:t>
          </a:r>
          <a:endParaRPr lang="zh-CN" altLang="en-US" dirty="0"/>
        </a:p>
      </dgm:t>
    </dgm:pt>
    <dgm:pt modelId="{C2D01142-5FCA-4F59-8BFC-DE188121361B}" type="parTrans" cxnId="{AD7116D6-E507-4E98-8032-686CDDA2EDC6}">
      <dgm:prSet/>
      <dgm:spPr/>
      <dgm:t>
        <a:bodyPr/>
        <a:lstStyle/>
        <a:p>
          <a:endParaRPr lang="zh-CN" altLang="en-US"/>
        </a:p>
      </dgm:t>
    </dgm:pt>
    <dgm:pt modelId="{B508AFA1-6DD7-4D0C-90CD-414BC0E94156}" type="sibTrans" cxnId="{AD7116D6-E507-4E98-8032-686CDDA2EDC6}">
      <dgm:prSet/>
      <dgm:spPr/>
      <dgm:t>
        <a:bodyPr/>
        <a:lstStyle/>
        <a:p>
          <a:endParaRPr lang="zh-CN" altLang="en-US"/>
        </a:p>
      </dgm:t>
    </dgm:pt>
    <dgm:pt modelId="{AFA4ADA4-2A1D-4C0D-92C4-FA34565794DD}" type="pres">
      <dgm:prSet presAssocID="{E853D8F4-CFC3-4E87-B105-80CD1B012B5B}" presName="diagram" presStyleCnt="0">
        <dgm:presLayoutVars>
          <dgm:chPref val="1"/>
          <dgm:dir/>
          <dgm:animOne val="branch"/>
          <dgm:animLvl val="lvl"/>
          <dgm:resizeHandles val="exact"/>
        </dgm:presLayoutVars>
      </dgm:prSet>
      <dgm:spPr/>
      <dgm:t>
        <a:bodyPr/>
        <a:lstStyle/>
        <a:p>
          <a:endParaRPr lang="zh-CN" altLang="en-US"/>
        </a:p>
      </dgm:t>
    </dgm:pt>
    <dgm:pt modelId="{CB60D49E-54FA-439B-B88C-420B7865E2CA}" type="pres">
      <dgm:prSet presAssocID="{04CCDE95-5846-47EF-B8AF-636E71DD6DD8}" presName="root1" presStyleCnt="0"/>
      <dgm:spPr/>
    </dgm:pt>
    <dgm:pt modelId="{5C1C694C-8D39-44F9-AEB0-8F4178916AA6}" type="pres">
      <dgm:prSet presAssocID="{04CCDE95-5846-47EF-B8AF-636E71DD6DD8}" presName="LevelOneTextNode" presStyleLbl="node0" presStyleIdx="0" presStyleCnt="1" custLinFactNeighborX="3518" custLinFactNeighborY="-3900">
        <dgm:presLayoutVars>
          <dgm:chPref val="3"/>
        </dgm:presLayoutVars>
      </dgm:prSet>
      <dgm:spPr/>
      <dgm:t>
        <a:bodyPr/>
        <a:lstStyle/>
        <a:p>
          <a:endParaRPr lang="zh-CN" altLang="en-US"/>
        </a:p>
      </dgm:t>
    </dgm:pt>
    <dgm:pt modelId="{7150E7B8-CB7C-4C5D-BF93-E18259F07A72}" type="pres">
      <dgm:prSet presAssocID="{04CCDE95-5846-47EF-B8AF-636E71DD6DD8}" presName="level2hierChild" presStyleCnt="0"/>
      <dgm:spPr/>
    </dgm:pt>
    <dgm:pt modelId="{EA96A780-AA37-4C04-8629-3DD837EFF1AC}" type="pres">
      <dgm:prSet presAssocID="{D0579563-7438-404A-99E2-1FD133F90CEA}" presName="conn2-1" presStyleLbl="parChTrans1D2" presStyleIdx="0" presStyleCnt="2"/>
      <dgm:spPr/>
      <dgm:t>
        <a:bodyPr/>
        <a:lstStyle/>
        <a:p>
          <a:endParaRPr lang="zh-CN" altLang="en-US"/>
        </a:p>
      </dgm:t>
    </dgm:pt>
    <dgm:pt modelId="{F4CEDABB-0D31-47DE-B6CB-DDEC81F7CC09}" type="pres">
      <dgm:prSet presAssocID="{D0579563-7438-404A-99E2-1FD133F90CEA}" presName="connTx" presStyleLbl="parChTrans1D2" presStyleIdx="0" presStyleCnt="2"/>
      <dgm:spPr/>
      <dgm:t>
        <a:bodyPr/>
        <a:lstStyle/>
        <a:p>
          <a:endParaRPr lang="zh-CN" altLang="en-US"/>
        </a:p>
      </dgm:t>
    </dgm:pt>
    <dgm:pt modelId="{443D4942-AA69-4531-BE59-C9065E64D12C}" type="pres">
      <dgm:prSet presAssocID="{D8399350-7312-4A3A-89DF-9324BC4C467A}" presName="root2" presStyleCnt="0"/>
      <dgm:spPr/>
    </dgm:pt>
    <dgm:pt modelId="{CD1592D7-8B9B-4C6B-BD96-B7E45AAFFCAD}" type="pres">
      <dgm:prSet presAssocID="{D8399350-7312-4A3A-89DF-9324BC4C467A}" presName="LevelTwoTextNode" presStyleLbl="node2" presStyleIdx="0" presStyleCnt="2">
        <dgm:presLayoutVars>
          <dgm:chPref val="3"/>
        </dgm:presLayoutVars>
      </dgm:prSet>
      <dgm:spPr/>
      <dgm:t>
        <a:bodyPr/>
        <a:lstStyle/>
        <a:p>
          <a:endParaRPr lang="zh-CN" altLang="en-US"/>
        </a:p>
      </dgm:t>
    </dgm:pt>
    <dgm:pt modelId="{CC31F3A6-ECDB-4C8D-A3FC-91715F7F3A91}" type="pres">
      <dgm:prSet presAssocID="{D8399350-7312-4A3A-89DF-9324BC4C467A}" presName="level3hierChild" presStyleCnt="0"/>
      <dgm:spPr/>
    </dgm:pt>
    <dgm:pt modelId="{80AF5205-17C9-4788-A880-945D983F1D17}" type="pres">
      <dgm:prSet presAssocID="{F8252C1A-69E9-44C3-867D-AF8E5F97D4C8}" presName="conn2-1" presStyleLbl="parChTrans1D3" presStyleIdx="0" presStyleCnt="3"/>
      <dgm:spPr/>
      <dgm:t>
        <a:bodyPr/>
        <a:lstStyle/>
        <a:p>
          <a:endParaRPr lang="zh-CN" altLang="en-US"/>
        </a:p>
      </dgm:t>
    </dgm:pt>
    <dgm:pt modelId="{9858CD52-B51C-4973-80B6-68DE9C127B28}" type="pres">
      <dgm:prSet presAssocID="{F8252C1A-69E9-44C3-867D-AF8E5F97D4C8}" presName="connTx" presStyleLbl="parChTrans1D3" presStyleIdx="0" presStyleCnt="3"/>
      <dgm:spPr/>
      <dgm:t>
        <a:bodyPr/>
        <a:lstStyle/>
        <a:p>
          <a:endParaRPr lang="zh-CN" altLang="en-US"/>
        </a:p>
      </dgm:t>
    </dgm:pt>
    <dgm:pt modelId="{A961535F-8159-482C-AA76-4A24827162E9}" type="pres">
      <dgm:prSet presAssocID="{29EF9B7B-543D-4CDA-AC2E-8808E24CD8D6}" presName="root2" presStyleCnt="0"/>
      <dgm:spPr/>
    </dgm:pt>
    <dgm:pt modelId="{5EFC10FA-7F17-4034-BA94-92AD7198C94E}" type="pres">
      <dgm:prSet presAssocID="{29EF9B7B-543D-4CDA-AC2E-8808E24CD8D6}" presName="LevelTwoTextNode" presStyleLbl="node3" presStyleIdx="0" presStyleCnt="3">
        <dgm:presLayoutVars>
          <dgm:chPref val="3"/>
        </dgm:presLayoutVars>
      </dgm:prSet>
      <dgm:spPr/>
      <dgm:t>
        <a:bodyPr/>
        <a:lstStyle/>
        <a:p>
          <a:endParaRPr lang="zh-CN" altLang="en-US"/>
        </a:p>
      </dgm:t>
    </dgm:pt>
    <dgm:pt modelId="{CCF7C985-C497-404C-A030-14DA661A919D}" type="pres">
      <dgm:prSet presAssocID="{29EF9B7B-543D-4CDA-AC2E-8808E24CD8D6}" presName="level3hierChild" presStyleCnt="0"/>
      <dgm:spPr/>
    </dgm:pt>
    <dgm:pt modelId="{6D58EE50-CF00-414E-AA0B-3F8B6BCE5226}" type="pres">
      <dgm:prSet presAssocID="{24D83655-FE78-4C05-88AB-93C9FFCED77D}" presName="conn2-1" presStyleLbl="parChTrans1D3" presStyleIdx="1" presStyleCnt="3"/>
      <dgm:spPr/>
      <dgm:t>
        <a:bodyPr/>
        <a:lstStyle/>
        <a:p>
          <a:endParaRPr lang="zh-CN" altLang="en-US"/>
        </a:p>
      </dgm:t>
    </dgm:pt>
    <dgm:pt modelId="{E848676C-F886-4A72-950A-0C65C7FFFC1D}" type="pres">
      <dgm:prSet presAssocID="{24D83655-FE78-4C05-88AB-93C9FFCED77D}" presName="connTx" presStyleLbl="parChTrans1D3" presStyleIdx="1" presStyleCnt="3"/>
      <dgm:spPr/>
      <dgm:t>
        <a:bodyPr/>
        <a:lstStyle/>
        <a:p>
          <a:endParaRPr lang="zh-CN" altLang="en-US"/>
        </a:p>
      </dgm:t>
    </dgm:pt>
    <dgm:pt modelId="{24B7AE08-CDBF-44D0-8920-4B4861581AE3}" type="pres">
      <dgm:prSet presAssocID="{4D8284BF-2EBB-423D-A4F7-1E84C8302F53}" presName="root2" presStyleCnt="0"/>
      <dgm:spPr/>
    </dgm:pt>
    <dgm:pt modelId="{F56D4399-C521-4721-B576-3E84ED3811F2}" type="pres">
      <dgm:prSet presAssocID="{4D8284BF-2EBB-423D-A4F7-1E84C8302F53}" presName="LevelTwoTextNode" presStyleLbl="node3" presStyleIdx="1" presStyleCnt="3">
        <dgm:presLayoutVars>
          <dgm:chPref val="3"/>
        </dgm:presLayoutVars>
      </dgm:prSet>
      <dgm:spPr/>
      <dgm:t>
        <a:bodyPr/>
        <a:lstStyle/>
        <a:p>
          <a:endParaRPr lang="zh-CN" altLang="en-US"/>
        </a:p>
      </dgm:t>
    </dgm:pt>
    <dgm:pt modelId="{7D913102-E606-46FC-B52A-B648C80430A9}" type="pres">
      <dgm:prSet presAssocID="{4D8284BF-2EBB-423D-A4F7-1E84C8302F53}" presName="level3hierChild" presStyleCnt="0"/>
      <dgm:spPr/>
    </dgm:pt>
    <dgm:pt modelId="{B7626A67-A69B-4FB8-96C8-29A5D6731BE8}" type="pres">
      <dgm:prSet presAssocID="{AB303F2E-10F7-4777-8892-F27C0F218192}" presName="conn2-1" presStyleLbl="parChTrans1D2" presStyleIdx="1" presStyleCnt="2"/>
      <dgm:spPr/>
      <dgm:t>
        <a:bodyPr/>
        <a:lstStyle/>
        <a:p>
          <a:endParaRPr lang="zh-CN" altLang="en-US"/>
        </a:p>
      </dgm:t>
    </dgm:pt>
    <dgm:pt modelId="{9828B092-E459-46BF-9479-2C818E501C7C}" type="pres">
      <dgm:prSet presAssocID="{AB303F2E-10F7-4777-8892-F27C0F218192}" presName="connTx" presStyleLbl="parChTrans1D2" presStyleIdx="1" presStyleCnt="2"/>
      <dgm:spPr/>
      <dgm:t>
        <a:bodyPr/>
        <a:lstStyle/>
        <a:p>
          <a:endParaRPr lang="zh-CN" altLang="en-US"/>
        </a:p>
      </dgm:t>
    </dgm:pt>
    <dgm:pt modelId="{D5F8311B-3C4F-49C8-95AB-21CFF27AE6C5}" type="pres">
      <dgm:prSet presAssocID="{0D14AF75-7B3C-4B0C-BADC-E21E0CCD2B8B}" presName="root2" presStyleCnt="0"/>
      <dgm:spPr/>
    </dgm:pt>
    <dgm:pt modelId="{E91FBD55-3D3A-4D7D-B8AB-F2DE5A376D0E}" type="pres">
      <dgm:prSet presAssocID="{0D14AF75-7B3C-4B0C-BADC-E21E0CCD2B8B}" presName="LevelTwoTextNode" presStyleLbl="node2" presStyleIdx="1" presStyleCnt="2">
        <dgm:presLayoutVars>
          <dgm:chPref val="3"/>
        </dgm:presLayoutVars>
      </dgm:prSet>
      <dgm:spPr/>
      <dgm:t>
        <a:bodyPr/>
        <a:lstStyle/>
        <a:p>
          <a:endParaRPr lang="zh-CN" altLang="en-US"/>
        </a:p>
      </dgm:t>
    </dgm:pt>
    <dgm:pt modelId="{8ED70678-89F1-4586-BEB0-1A0688731CFD}" type="pres">
      <dgm:prSet presAssocID="{0D14AF75-7B3C-4B0C-BADC-E21E0CCD2B8B}" presName="level3hierChild" presStyleCnt="0"/>
      <dgm:spPr/>
    </dgm:pt>
    <dgm:pt modelId="{E9581E0A-3B74-44D4-AC45-C4AC3B114911}" type="pres">
      <dgm:prSet presAssocID="{C2D01142-5FCA-4F59-8BFC-DE188121361B}" presName="conn2-1" presStyleLbl="parChTrans1D3" presStyleIdx="2" presStyleCnt="3"/>
      <dgm:spPr/>
      <dgm:t>
        <a:bodyPr/>
        <a:lstStyle/>
        <a:p>
          <a:endParaRPr lang="zh-CN" altLang="en-US"/>
        </a:p>
      </dgm:t>
    </dgm:pt>
    <dgm:pt modelId="{963712FA-0714-48A1-AED1-4AEE3E58E928}" type="pres">
      <dgm:prSet presAssocID="{C2D01142-5FCA-4F59-8BFC-DE188121361B}" presName="connTx" presStyleLbl="parChTrans1D3" presStyleIdx="2" presStyleCnt="3"/>
      <dgm:spPr/>
      <dgm:t>
        <a:bodyPr/>
        <a:lstStyle/>
        <a:p>
          <a:endParaRPr lang="zh-CN" altLang="en-US"/>
        </a:p>
      </dgm:t>
    </dgm:pt>
    <dgm:pt modelId="{5CD8AB6F-2785-4964-89EF-E74A87592854}" type="pres">
      <dgm:prSet presAssocID="{2E2BDE54-343E-4B37-ABA7-A84C16AF5EE4}" presName="root2" presStyleCnt="0"/>
      <dgm:spPr/>
    </dgm:pt>
    <dgm:pt modelId="{79A0B003-0F4F-4943-A857-4A569F4F3676}" type="pres">
      <dgm:prSet presAssocID="{2E2BDE54-343E-4B37-ABA7-A84C16AF5EE4}" presName="LevelTwoTextNode" presStyleLbl="node3" presStyleIdx="2" presStyleCnt="3">
        <dgm:presLayoutVars>
          <dgm:chPref val="3"/>
        </dgm:presLayoutVars>
      </dgm:prSet>
      <dgm:spPr/>
      <dgm:t>
        <a:bodyPr/>
        <a:lstStyle/>
        <a:p>
          <a:endParaRPr lang="zh-CN" altLang="en-US"/>
        </a:p>
      </dgm:t>
    </dgm:pt>
    <dgm:pt modelId="{CFD43B00-C410-4D7E-8090-1BC2314DCA9F}" type="pres">
      <dgm:prSet presAssocID="{2E2BDE54-343E-4B37-ABA7-A84C16AF5EE4}" presName="level3hierChild" presStyleCnt="0"/>
      <dgm:spPr/>
    </dgm:pt>
  </dgm:ptLst>
  <dgm:cxnLst>
    <dgm:cxn modelId="{E94F098C-0A65-4217-B4F5-B043EE284D7C}" type="presOf" srcId="{D0579563-7438-404A-99E2-1FD133F90CEA}" destId="{F4CEDABB-0D31-47DE-B6CB-DDEC81F7CC09}" srcOrd="1" destOrd="0" presId="urn:microsoft.com/office/officeart/2005/8/layout/hierarchy2"/>
    <dgm:cxn modelId="{E993228C-17BE-4BA9-AC3C-17681136E635}" type="presOf" srcId="{C2D01142-5FCA-4F59-8BFC-DE188121361B}" destId="{E9581E0A-3B74-44D4-AC45-C4AC3B114911}" srcOrd="0" destOrd="0" presId="urn:microsoft.com/office/officeart/2005/8/layout/hierarchy2"/>
    <dgm:cxn modelId="{503F6660-0269-4B1F-AC67-D8AFE4451307}" type="presOf" srcId="{C2D01142-5FCA-4F59-8BFC-DE188121361B}" destId="{963712FA-0714-48A1-AED1-4AEE3E58E928}" srcOrd="1" destOrd="0" presId="urn:microsoft.com/office/officeart/2005/8/layout/hierarchy2"/>
    <dgm:cxn modelId="{7B502808-CA3F-4821-9018-B29C690FBFBA}" type="presOf" srcId="{2E2BDE54-343E-4B37-ABA7-A84C16AF5EE4}" destId="{79A0B003-0F4F-4943-A857-4A569F4F3676}" srcOrd="0" destOrd="0" presId="urn:microsoft.com/office/officeart/2005/8/layout/hierarchy2"/>
    <dgm:cxn modelId="{7C77112F-F0F0-4B20-ABAE-647D25452E2C}" type="presOf" srcId="{D8399350-7312-4A3A-89DF-9324BC4C467A}" destId="{CD1592D7-8B9B-4C6B-BD96-B7E45AAFFCAD}" srcOrd="0" destOrd="0" presId="urn:microsoft.com/office/officeart/2005/8/layout/hierarchy2"/>
    <dgm:cxn modelId="{79AE342E-86BC-49C4-AF4B-329FF70B0432}" srcId="{D8399350-7312-4A3A-89DF-9324BC4C467A}" destId="{4D8284BF-2EBB-423D-A4F7-1E84C8302F53}" srcOrd="1" destOrd="0" parTransId="{24D83655-FE78-4C05-88AB-93C9FFCED77D}" sibTransId="{B9B1521D-6CC7-430B-A315-B292EABA50E3}"/>
    <dgm:cxn modelId="{0D4609A4-288B-4A08-8CE3-64DC2E5BE6A5}" type="presOf" srcId="{04CCDE95-5846-47EF-B8AF-636E71DD6DD8}" destId="{5C1C694C-8D39-44F9-AEB0-8F4178916AA6}" srcOrd="0" destOrd="0" presId="urn:microsoft.com/office/officeart/2005/8/layout/hierarchy2"/>
    <dgm:cxn modelId="{9E7EDF3F-59F8-42BE-9D27-B6ADA5E83E5A}" type="presOf" srcId="{AB303F2E-10F7-4777-8892-F27C0F218192}" destId="{B7626A67-A69B-4FB8-96C8-29A5D6731BE8}" srcOrd="0" destOrd="0" presId="urn:microsoft.com/office/officeart/2005/8/layout/hierarchy2"/>
    <dgm:cxn modelId="{0314E29B-4090-4DD4-81A7-B863588185B5}" type="presOf" srcId="{4D8284BF-2EBB-423D-A4F7-1E84C8302F53}" destId="{F56D4399-C521-4721-B576-3E84ED3811F2}" srcOrd="0" destOrd="0" presId="urn:microsoft.com/office/officeart/2005/8/layout/hierarchy2"/>
    <dgm:cxn modelId="{2C18E4EC-0E15-4D8F-B78D-B5D94354F6A5}" type="presOf" srcId="{E853D8F4-CFC3-4E87-B105-80CD1B012B5B}" destId="{AFA4ADA4-2A1D-4C0D-92C4-FA34565794DD}" srcOrd="0" destOrd="0" presId="urn:microsoft.com/office/officeart/2005/8/layout/hierarchy2"/>
    <dgm:cxn modelId="{CF6A3B93-2A65-4559-9D90-D2786EEB2684}" srcId="{E853D8F4-CFC3-4E87-B105-80CD1B012B5B}" destId="{04CCDE95-5846-47EF-B8AF-636E71DD6DD8}" srcOrd="0" destOrd="0" parTransId="{0DAC50DC-8D7C-48D4-8B98-4E2FF6909E63}" sibTransId="{BF6C3E79-B191-4BA9-B845-29BDD7CAB8CD}"/>
    <dgm:cxn modelId="{04A6FCB2-13BD-4DB8-85D9-2DA0631B728E}" type="presOf" srcId="{F8252C1A-69E9-44C3-867D-AF8E5F97D4C8}" destId="{80AF5205-17C9-4788-A880-945D983F1D17}" srcOrd="0" destOrd="0" presId="urn:microsoft.com/office/officeart/2005/8/layout/hierarchy2"/>
    <dgm:cxn modelId="{AD7116D6-E507-4E98-8032-686CDDA2EDC6}" srcId="{0D14AF75-7B3C-4B0C-BADC-E21E0CCD2B8B}" destId="{2E2BDE54-343E-4B37-ABA7-A84C16AF5EE4}" srcOrd="0" destOrd="0" parTransId="{C2D01142-5FCA-4F59-8BFC-DE188121361B}" sibTransId="{B508AFA1-6DD7-4D0C-90CD-414BC0E94156}"/>
    <dgm:cxn modelId="{AEB3C2A2-6A2A-4172-BB9B-5D3F777E72E9}" type="presOf" srcId="{0D14AF75-7B3C-4B0C-BADC-E21E0CCD2B8B}" destId="{E91FBD55-3D3A-4D7D-B8AB-F2DE5A376D0E}" srcOrd="0" destOrd="0" presId="urn:microsoft.com/office/officeart/2005/8/layout/hierarchy2"/>
    <dgm:cxn modelId="{B0AAF3A7-9563-41CD-A3CE-11C648DA6AB8}" srcId="{04CCDE95-5846-47EF-B8AF-636E71DD6DD8}" destId="{D8399350-7312-4A3A-89DF-9324BC4C467A}" srcOrd="0" destOrd="0" parTransId="{D0579563-7438-404A-99E2-1FD133F90CEA}" sibTransId="{0F5025DD-0BA3-4D8D-A190-7FAF8E0D2A3E}"/>
    <dgm:cxn modelId="{8A0CBB8E-7612-4664-8DBF-F1D80F2AA3F0}" type="presOf" srcId="{29EF9B7B-543D-4CDA-AC2E-8808E24CD8D6}" destId="{5EFC10FA-7F17-4034-BA94-92AD7198C94E}" srcOrd="0" destOrd="0" presId="urn:microsoft.com/office/officeart/2005/8/layout/hierarchy2"/>
    <dgm:cxn modelId="{CAC86CBD-0B44-4475-A088-9C30454EFACE}" type="presOf" srcId="{24D83655-FE78-4C05-88AB-93C9FFCED77D}" destId="{6D58EE50-CF00-414E-AA0B-3F8B6BCE5226}" srcOrd="0" destOrd="0" presId="urn:microsoft.com/office/officeart/2005/8/layout/hierarchy2"/>
    <dgm:cxn modelId="{65329237-1B6A-44BE-A85A-32FC6EA88474}" type="presOf" srcId="{24D83655-FE78-4C05-88AB-93C9FFCED77D}" destId="{E848676C-F886-4A72-950A-0C65C7FFFC1D}" srcOrd="1" destOrd="0" presId="urn:microsoft.com/office/officeart/2005/8/layout/hierarchy2"/>
    <dgm:cxn modelId="{CA0D55C8-4211-4F65-8DA1-E0502DC24D5E}" type="presOf" srcId="{D0579563-7438-404A-99E2-1FD133F90CEA}" destId="{EA96A780-AA37-4C04-8629-3DD837EFF1AC}" srcOrd="0" destOrd="0" presId="urn:microsoft.com/office/officeart/2005/8/layout/hierarchy2"/>
    <dgm:cxn modelId="{EEC90CBF-18D6-4106-A24E-5179EF247192}" type="presOf" srcId="{F8252C1A-69E9-44C3-867D-AF8E5F97D4C8}" destId="{9858CD52-B51C-4973-80B6-68DE9C127B28}" srcOrd="1" destOrd="0" presId="urn:microsoft.com/office/officeart/2005/8/layout/hierarchy2"/>
    <dgm:cxn modelId="{3699923F-5ED0-4EDD-BF74-78AB8E05A772}" srcId="{04CCDE95-5846-47EF-B8AF-636E71DD6DD8}" destId="{0D14AF75-7B3C-4B0C-BADC-E21E0CCD2B8B}" srcOrd="1" destOrd="0" parTransId="{AB303F2E-10F7-4777-8892-F27C0F218192}" sibTransId="{E7B01361-1EBE-4469-A254-F4F2BCF088CE}"/>
    <dgm:cxn modelId="{6E57C431-5859-4249-9978-3C6467ED00EF}" type="presOf" srcId="{AB303F2E-10F7-4777-8892-F27C0F218192}" destId="{9828B092-E459-46BF-9479-2C818E501C7C}" srcOrd="1" destOrd="0" presId="urn:microsoft.com/office/officeart/2005/8/layout/hierarchy2"/>
    <dgm:cxn modelId="{3EC152AF-7EBE-48A8-BDB8-96D965E7DC8D}" srcId="{D8399350-7312-4A3A-89DF-9324BC4C467A}" destId="{29EF9B7B-543D-4CDA-AC2E-8808E24CD8D6}" srcOrd="0" destOrd="0" parTransId="{F8252C1A-69E9-44C3-867D-AF8E5F97D4C8}" sibTransId="{0B39DAFE-DDC5-4737-B099-66BC2A8A8F20}"/>
    <dgm:cxn modelId="{68C7DE60-29C0-4174-B4EF-0A7FE2E1BB16}" type="presParOf" srcId="{AFA4ADA4-2A1D-4C0D-92C4-FA34565794DD}" destId="{CB60D49E-54FA-439B-B88C-420B7865E2CA}" srcOrd="0" destOrd="0" presId="urn:microsoft.com/office/officeart/2005/8/layout/hierarchy2"/>
    <dgm:cxn modelId="{92ECFFC6-55BC-4D52-9FA9-5E4832D88042}" type="presParOf" srcId="{CB60D49E-54FA-439B-B88C-420B7865E2CA}" destId="{5C1C694C-8D39-44F9-AEB0-8F4178916AA6}" srcOrd="0" destOrd="0" presId="urn:microsoft.com/office/officeart/2005/8/layout/hierarchy2"/>
    <dgm:cxn modelId="{535EC069-F04D-4C55-85E2-7513C31452C9}" type="presParOf" srcId="{CB60D49E-54FA-439B-B88C-420B7865E2CA}" destId="{7150E7B8-CB7C-4C5D-BF93-E18259F07A72}" srcOrd="1" destOrd="0" presId="urn:microsoft.com/office/officeart/2005/8/layout/hierarchy2"/>
    <dgm:cxn modelId="{94AFB8D1-EBC4-4D62-B77C-2F15E56FE444}" type="presParOf" srcId="{7150E7B8-CB7C-4C5D-BF93-E18259F07A72}" destId="{EA96A780-AA37-4C04-8629-3DD837EFF1AC}" srcOrd="0" destOrd="0" presId="urn:microsoft.com/office/officeart/2005/8/layout/hierarchy2"/>
    <dgm:cxn modelId="{72472F6F-D450-4793-B006-7558AB0CE40B}" type="presParOf" srcId="{EA96A780-AA37-4C04-8629-3DD837EFF1AC}" destId="{F4CEDABB-0D31-47DE-B6CB-DDEC81F7CC09}" srcOrd="0" destOrd="0" presId="urn:microsoft.com/office/officeart/2005/8/layout/hierarchy2"/>
    <dgm:cxn modelId="{5202D51D-11CB-4D6B-BAFF-EF2D27B88B75}" type="presParOf" srcId="{7150E7B8-CB7C-4C5D-BF93-E18259F07A72}" destId="{443D4942-AA69-4531-BE59-C9065E64D12C}" srcOrd="1" destOrd="0" presId="urn:microsoft.com/office/officeart/2005/8/layout/hierarchy2"/>
    <dgm:cxn modelId="{02EACE1C-47E8-4213-81EC-67AED253A0D1}" type="presParOf" srcId="{443D4942-AA69-4531-BE59-C9065E64D12C}" destId="{CD1592D7-8B9B-4C6B-BD96-B7E45AAFFCAD}" srcOrd="0" destOrd="0" presId="urn:microsoft.com/office/officeart/2005/8/layout/hierarchy2"/>
    <dgm:cxn modelId="{06A593ED-E88E-461B-9744-72B38250C56F}" type="presParOf" srcId="{443D4942-AA69-4531-BE59-C9065E64D12C}" destId="{CC31F3A6-ECDB-4C8D-A3FC-91715F7F3A91}" srcOrd="1" destOrd="0" presId="urn:microsoft.com/office/officeart/2005/8/layout/hierarchy2"/>
    <dgm:cxn modelId="{A9AD2578-1BA8-4DDD-BB5D-1C19DBDA9C91}" type="presParOf" srcId="{CC31F3A6-ECDB-4C8D-A3FC-91715F7F3A91}" destId="{80AF5205-17C9-4788-A880-945D983F1D17}" srcOrd="0" destOrd="0" presId="urn:microsoft.com/office/officeart/2005/8/layout/hierarchy2"/>
    <dgm:cxn modelId="{94D61D59-D9E9-4A1D-A365-3BC75BDF1398}" type="presParOf" srcId="{80AF5205-17C9-4788-A880-945D983F1D17}" destId="{9858CD52-B51C-4973-80B6-68DE9C127B28}" srcOrd="0" destOrd="0" presId="urn:microsoft.com/office/officeart/2005/8/layout/hierarchy2"/>
    <dgm:cxn modelId="{F632EF73-33BD-46FB-BF35-6138D20BC335}" type="presParOf" srcId="{CC31F3A6-ECDB-4C8D-A3FC-91715F7F3A91}" destId="{A961535F-8159-482C-AA76-4A24827162E9}" srcOrd="1" destOrd="0" presId="urn:microsoft.com/office/officeart/2005/8/layout/hierarchy2"/>
    <dgm:cxn modelId="{2722F0BE-5D5E-4F81-9AEF-E0FEE878FFD2}" type="presParOf" srcId="{A961535F-8159-482C-AA76-4A24827162E9}" destId="{5EFC10FA-7F17-4034-BA94-92AD7198C94E}" srcOrd="0" destOrd="0" presId="urn:microsoft.com/office/officeart/2005/8/layout/hierarchy2"/>
    <dgm:cxn modelId="{127B16D5-AB5F-47B3-B0B3-2339705002FA}" type="presParOf" srcId="{A961535F-8159-482C-AA76-4A24827162E9}" destId="{CCF7C985-C497-404C-A030-14DA661A919D}" srcOrd="1" destOrd="0" presId="urn:microsoft.com/office/officeart/2005/8/layout/hierarchy2"/>
    <dgm:cxn modelId="{5391DC59-2EB5-4AD6-A463-BED554D12CD9}" type="presParOf" srcId="{CC31F3A6-ECDB-4C8D-A3FC-91715F7F3A91}" destId="{6D58EE50-CF00-414E-AA0B-3F8B6BCE5226}" srcOrd="2" destOrd="0" presId="urn:microsoft.com/office/officeart/2005/8/layout/hierarchy2"/>
    <dgm:cxn modelId="{9296C749-1022-4C21-B38D-01DC03CB9045}" type="presParOf" srcId="{6D58EE50-CF00-414E-AA0B-3F8B6BCE5226}" destId="{E848676C-F886-4A72-950A-0C65C7FFFC1D}" srcOrd="0" destOrd="0" presId="urn:microsoft.com/office/officeart/2005/8/layout/hierarchy2"/>
    <dgm:cxn modelId="{8AE2DDD2-6FD4-4F98-B262-8D744427E44B}" type="presParOf" srcId="{CC31F3A6-ECDB-4C8D-A3FC-91715F7F3A91}" destId="{24B7AE08-CDBF-44D0-8920-4B4861581AE3}" srcOrd="3" destOrd="0" presId="urn:microsoft.com/office/officeart/2005/8/layout/hierarchy2"/>
    <dgm:cxn modelId="{D2F9CCE9-A28B-4930-BE12-706CEBF9E6D1}" type="presParOf" srcId="{24B7AE08-CDBF-44D0-8920-4B4861581AE3}" destId="{F56D4399-C521-4721-B576-3E84ED3811F2}" srcOrd="0" destOrd="0" presId="urn:microsoft.com/office/officeart/2005/8/layout/hierarchy2"/>
    <dgm:cxn modelId="{350893E3-BD57-4C5E-AC64-5DFE096E1CC6}" type="presParOf" srcId="{24B7AE08-CDBF-44D0-8920-4B4861581AE3}" destId="{7D913102-E606-46FC-B52A-B648C80430A9}" srcOrd="1" destOrd="0" presId="urn:microsoft.com/office/officeart/2005/8/layout/hierarchy2"/>
    <dgm:cxn modelId="{0C515D39-D297-4FAC-8963-9DEB11F507C9}" type="presParOf" srcId="{7150E7B8-CB7C-4C5D-BF93-E18259F07A72}" destId="{B7626A67-A69B-4FB8-96C8-29A5D6731BE8}" srcOrd="2" destOrd="0" presId="urn:microsoft.com/office/officeart/2005/8/layout/hierarchy2"/>
    <dgm:cxn modelId="{E072EB85-46A3-488B-99A0-01E338CF631D}" type="presParOf" srcId="{B7626A67-A69B-4FB8-96C8-29A5D6731BE8}" destId="{9828B092-E459-46BF-9479-2C818E501C7C}" srcOrd="0" destOrd="0" presId="urn:microsoft.com/office/officeart/2005/8/layout/hierarchy2"/>
    <dgm:cxn modelId="{2C1B5527-2EC4-4F1F-BACE-04DC8C219514}" type="presParOf" srcId="{7150E7B8-CB7C-4C5D-BF93-E18259F07A72}" destId="{D5F8311B-3C4F-49C8-95AB-21CFF27AE6C5}" srcOrd="3" destOrd="0" presId="urn:microsoft.com/office/officeart/2005/8/layout/hierarchy2"/>
    <dgm:cxn modelId="{4AC3F4FC-B9E4-48A2-A32A-AF64CB58A12C}" type="presParOf" srcId="{D5F8311B-3C4F-49C8-95AB-21CFF27AE6C5}" destId="{E91FBD55-3D3A-4D7D-B8AB-F2DE5A376D0E}" srcOrd="0" destOrd="0" presId="urn:microsoft.com/office/officeart/2005/8/layout/hierarchy2"/>
    <dgm:cxn modelId="{674B17AE-6CF1-4CF7-A058-FB5E58F31648}" type="presParOf" srcId="{D5F8311B-3C4F-49C8-95AB-21CFF27AE6C5}" destId="{8ED70678-89F1-4586-BEB0-1A0688731CFD}" srcOrd="1" destOrd="0" presId="urn:microsoft.com/office/officeart/2005/8/layout/hierarchy2"/>
    <dgm:cxn modelId="{76B961E1-845F-49E1-848A-CA57F9D8407A}" type="presParOf" srcId="{8ED70678-89F1-4586-BEB0-1A0688731CFD}" destId="{E9581E0A-3B74-44D4-AC45-C4AC3B114911}" srcOrd="0" destOrd="0" presId="urn:microsoft.com/office/officeart/2005/8/layout/hierarchy2"/>
    <dgm:cxn modelId="{E8A578DB-E329-4DE0-8E9E-C682336B7F38}" type="presParOf" srcId="{E9581E0A-3B74-44D4-AC45-C4AC3B114911}" destId="{963712FA-0714-48A1-AED1-4AEE3E58E928}" srcOrd="0" destOrd="0" presId="urn:microsoft.com/office/officeart/2005/8/layout/hierarchy2"/>
    <dgm:cxn modelId="{F375F739-C85E-4ADF-8842-B8AD8C0ABE78}" type="presParOf" srcId="{8ED70678-89F1-4586-BEB0-1A0688731CFD}" destId="{5CD8AB6F-2785-4964-89EF-E74A87592854}" srcOrd="1" destOrd="0" presId="urn:microsoft.com/office/officeart/2005/8/layout/hierarchy2"/>
    <dgm:cxn modelId="{BC77FB00-1D5F-4C84-9B1B-3269FD4D1327}" type="presParOf" srcId="{5CD8AB6F-2785-4964-89EF-E74A87592854}" destId="{79A0B003-0F4F-4943-A857-4A569F4F3676}" srcOrd="0" destOrd="0" presId="urn:microsoft.com/office/officeart/2005/8/layout/hierarchy2"/>
    <dgm:cxn modelId="{27C5B18A-7373-469D-90B0-97FAD72E6505}" type="presParOf" srcId="{5CD8AB6F-2785-4964-89EF-E74A87592854}" destId="{CFD43B00-C410-4D7E-8090-1BC2314DCA9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F127B-CE51-487F-99F7-DC490E081E64}">
      <dsp:nvSpPr>
        <dsp:cNvPr id="0" name=""/>
        <dsp:cNvSpPr/>
      </dsp:nvSpPr>
      <dsp:spPr>
        <a:xfrm>
          <a:off x="72021" y="864092"/>
          <a:ext cx="2559156" cy="12795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zh-CN" altLang="en-US" sz="3800" kern="1200" dirty="0" smtClean="0"/>
            <a:t>分解方法</a:t>
          </a:r>
          <a:endParaRPr lang="zh-CN" altLang="en-US" sz="3800" kern="1200" dirty="0"/>
        </a:p>
      </dsp:txBody>
      <dsp:txXfrm>
        <a:off x="109499" y="901570"/>
        <a:ext cx="2484200" cy="1204622"/>
      </dsp:txXfrm>
    </dsp:sp>
    <dsp:sp modelId="{16278155-039C-4C15-862C-6CCD9506E394}">
      <dsp:nvSpPr>
        <dsp:cNvPr id="0" name=""/>
        <dsp:cNvSpPr/>
      </dsp:nvSpPr>
      <dsp:spPr>
        <a:xfrm rot="19376371">
          <a:off x="2510582" y="1106209"/>
          <a:ext cx="1194017" cy="75761"/>
        </a:xfrm>
        <a:custGeom>
          <a:avLst/>
          <a:gdLst/>
          <a:ahLst/>
          <a:cxnLst/>
          <a:rect l="0" t="0" r="0" b="0"/>
          <a:pathLst>
            <a:path>
              <a:moveTo>
                <a:pt x="0" y="37880"/>
              </a:moveTo>
              <a:lnTo>
                <a:pt x="1194017" y="378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077740" y="1114239"/>
        <a:ext cx="59700" cy="59700"/>
      </dsp:txXfrm>
    </dsp:sp>
    <dsp:sp modelId="{7FA209ED-87C4-4436-9D1D-814DD3D847FF}">
      <dsp:nvSpPr>
        <dsp:cNvPr id="0" name=""/>
        <dsp:cNvSpPr/>
      </dsp:nvSpPr>
      <dsp:spPr>
        <a:xfrm>
          <a:off x="3584003" y="144509"/>
          <a:ext cx="2559156" cy="12795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zh-CN" altLang="en-US" sz="3800" kern="1200" dirty="0" smtClean="0"/>
            <a:t>确定性因素</a:t>
          </a:r>
          <a:endParaRPr lang="zh-CN" altLang="en-US" sz="3800" kern="1200" dirty="0"/>
        </a:p>
      </dsp:txBody>
      <dsp:txXfrm>
        <a:off x="3621481" y="181987"/>
        <a:ext cx="2484200" cy="1204622"/>
      </dsp:txXfrm>
    </dsp:sp>
    <dsp:sp modelId="{189B8EE4-A0AB-4B77-9A73-0DEF841E9646}">
      <dsp:nvSpPr>
        <dsp:cNvPr id="0" name=""/>
        <dsp:cNvSpPr/>
      </dsp:nvSpPr>
      <dsp:spPr>
        <a:xfrm rot="2324981">
          <a:off x="2504565" y="1826042"/>
          <a:ext cx="1150440" cy="75761"/>
        </a:xfrm>
        <a:custGeom>
          <a:avLst/>
          <a:gdLst/>
          <a:ahLst/>
          <a:cxnLst/>
          <a:rect l="0" t="0" r="0" b="0"/>
          <a:pathLst>
            <a:path>
              <a:moveTo>
                <a:pt x="0" y="37880"/>
              </a:moveTo>
              <a:lnTo>
                <a:pt x="1150440" y="378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051024" y="1835162"/>
        <a:ext cx="57522" cy="57522"/>
      </dsp:txXfrm>
    </dsp:sp>
    <dsp:sp modelId="{F7E575C6-1CBF-40BF-80E4-6F99FA84555F}">
      <dsp:nvSpPr>
        <dsp:cNvPr id="0" name=""/>
        <dsp:cNvSpPr/>
      </dsp:nvSpPr>
      <dsp:spPr>
        <a:xfrm>
          <a:off x="3528392" y="1584175"/>
          <a:ext cx="2559156" cy="12795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zh-CN" altLang="en-US" sz="3800" kern="1200" dirty="0" smtClean="0"/>
            <a:t>随机分析</a:t>
          </a:r>
          <a:endParaRPr lang="zh-CN" altLang="en-US" sz="3800" kern="1200" dirty="0"/>
        </a:p>
      </dsp:txBody>
      <dsp:txXfrm>
        <a:off x="3565870" y="1621653"/>
        <a:ext cx="2484200" cy="12046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0A5D5-6DC5-47E2-9509-C7C76634D155}">
      <dsp:nvSpPr>
        <dsp:cNvPr id="0" name=""/>
        <dsp:cNvSpPr/>
      </dsp:nvSpPr>
      <dsp:spPr>
        <a:xfrm>
          <a:off x="0" y="464019"/>
          <a:ext cx="6096000" cy="781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9686D3-7E90-4986-83D0-ACDEA5FFD7E7}">
      <dsp:nvSpPr>
        <dsp:cNvPr id="0" name=""/>
        <dsp:cNvSpPr/>
      </dsp:nvSpPr>
      <dsp:spPr>
        <a:xfrm>
          <a:off x="304800" y="6459"/>
          <a:ext cx="4267200" cy="915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zh-CN" altLang="en-US" sz="3100" b="1" kern="1200" smtClean="0">
              <a:solidFill>
                <a:srgbClr val="FF0000"/>
              </a:solidFill>
            </a:rPr>
            <a:t>趋势项</a:t>
          </a:r>
          <a:r>
            <a:rPr lang="en-US" altLang="zh-CN" sz="3100" b="1" kern="1200" smtClean="0">
              <a:solidFill>
                <a:srgbClr val="FF0000"/>
              </a:solidFill>
            </a:rPr>
            <a:t>+</a:t>
          </a:r>
          <a:r>
            <a:rPr lang="zh-CN" altLang="en-US" sz="3100" b="1" kern="1200" smtClean="0">
              <a:solidFill>
                <a:srgbClr val="FF0000"/>
              </a:solidFill>
            </a:rPr>
            <a:t>随机项</a:t>
          </a:r>
          <a:endParaRPr lang="zh-CN" altLang="en-US" sz="3100" b="1" kern="1200" dirty="0" smtClean="0">
            <a:solidFill>
              <a:srgbClr val="FF0000"/>
            </a:solidFill>
          </a:endParaRPr>
        </a:p>
      </dsp:txBody>
      <dsp:txXfrm>
        <a:off x="349472" y="51131"/>
        <a:ext cx="4177856" cy="825776"/>
      </dsp:txXfrm>
    </dsp:sp>
    <dsp:sp modelId="{3F172DE7-E188-421E-98A7-99BCB25D2857}">
      <dsp:nvSpPr>
        <dsp:cNvPr id="0" name=""/>
        <dsp:cNvSpPr/>
      </dsp:nvSpPr>
      <dsp:spPr>
        <a:xfrm>
          <a:off x="0" y="1870179"/>
          <a:ext cx="6096000" cy="781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9065F9-E177-4363-9A00-F21663E584D2}">
      <dsp:nvSpPr>
        <dsp:cNvPr id="0" name=""/>
        <dsp:cNvSpPr/>
      </dsp:nvSpPr>
      <dsp:spPr>
        <a:xfrm>
          <a:off x="304800" y="1412619"/>
          <a:ext cx="4267200" cy="915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zh-CN" altLang="en-US" sz="3100" b="1" kern="1200" smtClean="0">
              <a:solidFill>
                <a:srgbClr val="FF0000"/>
              </a:solidFill>
            </a:rPr>
            <a:t>季节项</a:t>
          </a:r>
          <a:r>
            <a:rPr lang="en-US" altLang="zh-CN" sz="3100" b="1" kern="1200" smtClean="0">
              <a:solidFill>
                <a:srgbClr val="FF0000"/>
              </a:solidFill>
            </a:rPr>
            <a:t>+</a:t>
          </a:r>
          <a:r>
            <a:rPr lang="zh-CN" altLang="en-US" sz="3100" b="1" kern="1200" smtClean="0">
              <a:solidFill>
                <a:srgbClr val="FF0000"/>
              </a:solidFill>
            </a:rPr>
            <a:t>随机项</a:t>
          </a:r>
          <a:endParaRPr lang="zh-CN" altLang="en-US" sz="3100" kern="1200"/>
        </a:p>
      </dsp:txBody>
      <dsp:txXfrm>
        <a:off x="349472" y="1457291"/>
        <a:ext cx="4177856" cy="825776"/>
      </dsp:txXfrm>
    </dsp:sp>
    <dsp:sp modelId="{1B1BAC3E-050A-4E1E-B163-CEFEAB32F20A}">
      <dsp:nvSpPr>
        <dsp:cNvPr id="0" name=""/>
        <dsp:cNvSpPr/>
      </dsp:nvSpPr>
      <dsp:spPr>
        <a:xfrm>
          <a:off x="0" y="3276340"/>
          <a:ext cx="6096000" cy="781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CD5AF5-C3DC-4F21-8347-15CDBF5DFE76}">
      <dsp:nvSpPr>
        <dsp:cNvPr id="0" name=""/>
        <dsp:cNvSpPr/>
      </dsp:nvSpPr>
      <dsp:spPr>
        <a:xfrm>
          <a:off x="304800" y="2818780"/>
          <a:ext cx="4267200" cy="915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zh-CN" altLang="en-US" sz="3100" b="1" kern="1200" smtClean="0">
              <a:solidFill>
                <a:srgbClr val="FF0000"/>
              </a:solidFill>
            </a:rPr>
            <a:t>综合分析模型</a:t>
          </a:r>
          <a:endParaRPr lang="zh-CN" altLang="en-US" sz="3100" kern="1200"/>
        </a:p>
      </dsp:txBody>
      <dsp:txXfrm>
        <a:off x="349472" y="2863452"/>
        <a:ext cx="4177856" cy="8257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44A19-31DB-4EBE-8589-F1467293778B}">
      <dsp:nvSpPr>
        <dsp:cNvPr id="0" name=""/>
        <dsp:cNvSpPr/>
      </dsp:nvSpPr>
      <dsp:spPr>
        <a:xfrm>
          <a:off x="182874" y="1622055"/>
          <a:ext cx="1825625" cy="91281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b="1" kern="1200" dirty="0" smtClean="0"/>
            <a:t>模型</a:t>
          </a:r>
          <a:r>
            <a:rPr lang="en-US" altLang="zh-CN" sz="2700" b="1" kern="1200" dirty="0" smtClean="0"/>
            <a:t>1</a:t>
          </a:r>
          <a:endParaRPr lang="zh-CN" altLang="en-US" sz="2700" b="1" kern="1200" dirty="0"/>
        </a:p>
      </dsp:txBody>
      <dsp:txXfrm>
        <a:off x="209609" y="1648790"/>
        <a:ext cx="1772155" cy="859342"/>
      </dsp:txXfrm>
    </dsp:sp>
    <dsp:sp modelId="{E09C2D94-E053-4923-94A9-FA9C6FC4430E}">
      <dsp:nvSpPr>
        <dsp:cNvPr id="0" name=""/>
        <dsp:cNvSpPr/>
      </dsp:nvSpPr>
      <dsp:spPr>
        <a:xfrm rot="18340765">
          <a:off x="1727295" y="1510149"/>
          <a:ext cx="1349508" cy="40429"/>
        </a:xfrm>
        <a:custGeom>
          <a:avLst/>
          <a:gdLst/>
          <a:ahLst/>
          <a:cxnLst/>
          <a:rect l="0" t="0" r="0" b="0"/>
          <a:pathLst>
            <a:path>
              <a:moveTo>
                <a:pt x="0" y="20214"/>
              </a:moveTo>
              <a:lnTo>
                <a:pt x="1349508" y="20214"/>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368311" y="1496626"/>
        <a:ext cx="67475" cy="67475"/>
      </dsp:txXfrm>
    </dsp:sp>
    <dsp:sp modelId="{A9E0A3B9-C433-436D-941C-F855398A9B98}">
      <dsp:nvSpPr>
        <dsp:cNvPr id="0" name=""/>
        <dsp:cNvSpPr/>
      </dsp:nvSpPr>
      <dsp:spPr>
        <a:xfrm>
          <a:off x="2795599" y="525859"/>
          <a:ext cx="1825625" cy="91281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b="1" kern="1200" dirty="0" smtClean="0"/>
            <a:t>趋势拟合法</a:t>
          </a:r>
          <a:endParaRPr lang="zh-CN" altLang="en-US" sz="2700" b="1" kern="1200" dirty="0"/>
        </a:p>
      </dsp:txBody>
      <dsp:txXfrm>
        <a:off x="2822334" y="552594"/>
        <a:ext cx="1772155" cy="859342"/>
      </dsp:txXfrm>
    </dsp:sp>
    <dsp:sp modelId="{23D8B8ED-C254-4116-9AC1-D53BCCF32B06}">
      <dsp:nvSpPr>
        <dsp:cNvPr id="0" name=""/>
        <dsp:cNvSpPr/>
      </dsp:nvSpPr>
      <dsp:spPr>
        <a:xfrm rot="19447204">
          <a:off x="4536097" y="699121"/>
          <a:ext cx="897235" cy="40429"/>
        </a:xfrm>
        <a:custGeom>
          <a:avLst/>
          <a:gdLst/>
          <a:ahLst/>
          <a:cxnLst/>
          <a:rect l="0" t="0" r="0" b="0"/>
          <a:pathLst>
            <a:path>
              <a:moveTo>
                <a:pt x="0" y="20214"/>
              </a:moveTo>
              <a:lnTo>
                <a:pt x="897235" y="20214"/>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962284" y="696905"/>
        <a:ext cx="44861" cy="44861"/>
      </dsp:txXfrm>
    </dsp:sp>
    <dsp:sp modelId="{CB02333A-5025-4172-B948-321DAB3B937A}">
      <dsp:nvSpPr>
        <dsp:cNvPr id="0" name=""/>
        <dsp:cNvSpPr/>
      </dsp:nvSpPr>
      <dsp:spPr>
        <a:xfrm>
          <a:off x="5348206" y="0"/>
          <a:ext cx="1825625" cy="91281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b="1" kern="1200" dirty="0" smtClean="0"/>
            <a:t>线性拟合</a:t>
          </a:r>
          <a:endParaRPr lang="zh-CN" altLang="en-US" sz="2700" b="1" kern="1200" dirty="0"/>
        </a:p>
      </dsp:txBody>
      <dsp:txXfrm>
        <a:off x="5374941" y="26735"/>
        <a:ext cx="1772155" cy="859342"/>
      </dsp:txXfrm>
    </dsp:sp>
    <dsp:sp modelId="{E0F00025-C4B0-4020-927B-B1FA423D3C20}">
      <dsp:nvSpPr>
        <dsp:cNvPr id="0" name=""/>
        <dsp:cNvSpPr/>
      </dsp:nvSpPr>
      <dsp:spPr>
        <a:xfrm rot="2142401">
          <a:off x="4536696" y="1224484"/>
          <a:ext cx="899305" cy="40429"/>
        </a:xfrm>
        <a:custGeom>
          <a:avLst/>
          <a:gdLst/>
          <a:ahLst/>
          <a:cxnLst/>
          <a:rect l="0" t="0" r="0" b="0"/>
          <a:pathLst>
            <a:path>
              <a:moveTo>
                <a:pt x="0" y="20214"/>
              </a:moveTo>
              <a:lnTo>
                <a:pt x="899305" y="20214"/>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963866" y="1222216"/>
        <a:ext cx="44965" cy="44965"/>
      </dsp:txXfrm>
    </dsp:sp>
    <dsp:sp modelId="{F221652F-9994-4335-8C60-03A65AD796E2}">
      <dsp:nvSpPr>
        <dsp:cNvPr id="0" name=""/>
        <dsp:cNvSpPr/>
      </dsp:nvSpPr>
      <dsp:spPr>
        <a:xfrm>
          <a:off x="5351474" y="1050726"/>
          <a:ext cx="1825625" cy="91281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b="1" kern="1200" dirty="0" smtClean="0"/>
            <a:t>非线性拟合</a:t>
          </a:r>
          <a:endParaRPr lang="zh-CN" altLang="en-US" sz="2700" b="1" kern="1200" dirty="0"/>
        </a:p>
      </dsp:txBody>
      <dsp:txXfrm>
        <a:off x="5378209" y="1077461"/>
        <a:ext cx="1772155" cy="859342"/>
      </dsp:txXfrm>
    </dsp:sp>
    <dsp:sp modelId="{A34EDF09-F8BC-4C80-93E8-D19BB7286FA9}">
      <dsp:nvSpPr>
        <dsp:cNvPr id="0" name=""/>
        <dsp:cNvSpPr/>
      </dsp:nvSpPr>
      <dsp:spPr>
        <a:xfrm rot="3113079">
          <a:off x="1764460" y="2559883"/>
          <a:ext cx="1275179" cy="40429"/>
        </a:xfrm>
        <a:custGeom>
          <a:avLst/>
          <a:gdLst/>
          <a:ahLst/>
          <a:cxnLst/>
          <a:rect l="0" t="0" r="0" b="0"/>
          <a:pathLst>
            <a:path>
              <a:moveTo>
                <a:pt x="0" y="20214"/>
              </a:moveTo>
              <a:lnTo>
                <a:pt x="1275179" y="20214"/>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370170" y="2548218"/>
        <a:ext cx="63758" cy="63758"/>
      </dsp:txXfrm>
    </dsp:sp>
    <dsp:sp modelId="{7AFE75F7-EEE5-47E3-A8D4-7A33CA3EF647}">
      <dsp:nvSpPr>
        <dsp:cNvPr id="0" name=""/>
        <dsp:cNvSpPr/>
      </dsp:nvSpPr>
      <dsp:spPr>
        <a:xfrm>
          <a:off x="2795599" y="2625328"/>
          <a:ext cx="1825625" cy="91281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b="1" kern="1200" dirty="0" smtClean="0"/>
            <a:t>平滑法</a:t>
          </a:r>
          <a:endParaRPr lang="zh-CN" altLang="en-US" sz="2700" b="1" kern="1200" dirty="0"/>
        </a:p>
      </dsp:txBody>
      <dsp:txXfrm>
        <a:off x="2822334" y="2652063"/>
        <a:ext cx="1772155" cy="859342"/>
      </dsp:txXfrm>
    </dsp:sp>
    <dsp:sp modelId="{2FB20A60-D414-414B-BB70-464F6F64AE8E}">
      <dsp:nvSpPr>
        <dsp:cNvPr id="0" name=""/>
        <dsp:cNvSpPr/>
      </dsp:nvSpPr>
      <dsp:spPr>
        <a:xfrm rot="19457599">
          <a:off x="4536696" y="2799085"/>
          <a:ext cx="899305" cy="40429"/>
        </a:xfrm>
        <a:custGeom>
          <a:avLst/>
          <a:gdLst/>
          <a:ahLst/>
          <a:cxnLst/>
          <a:rect l="0" t="0" r="0" b="0"/>
          <a:pathLst>
            <a:path>
              <a:moveTo>
                <a:pt x="0" y="20214"/>
              </a:moveTo>
              <a:lnTo>
                <a:pt x="899305" y="20214"/>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963866" y="2796818"/>
        <a:ext cx="44965" cy="44965"/>
      </dsp:txXfrm>
    </dsp:sp>
    <dsp:sp modelId="{0BCABEB8-C64F-4A03-8A4B-7934B0708077}">
      <dsp:nvSpPr>
        <dsp:cNvPr id="0" name=""/>
        <dsp:cNvSpPr/>
      </dsp:nvSpPr>
      <dsp:spPr>
        <a:xfrm>
          <a:off x="5351474" y="2100460"/>
          <a:ext cx="1825625" cy="91281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b="1" kern="1200" dirty="0" smtClean="0"/>
            <a:t>移动平均法</a:t>
          </a:r>
          <a:endParaRPr lang="zh-CN" altLang="en-US" sz="2700" b="1" kern="1200" dirty="0"/>
        </a:p>
      </dsp:txBody>
      <dsp:txXfrm>
        <a:off x="5378209" y="2127195"/>
        <a:ext cx="1772155" cy="859342"/>
      </dsp:txXfrm>
    </dsp:sp>
    <dsp:sp modelId="{75EB9462-66A5-400B-B7BC-9384747AD823}">
      <dsp:nvSpPr>
        <dsp:cNvPr id="0" name=""/>
        <dsp:cNvSpPr/>
      </dsp:nvSpPr>
      <dsp:spPr>
        <a:xfrm rot="2142401">
          <a:off x="4536696" y="3323953"/>
          <a:ext cx="899305" cy="40429"/>
        </a:xfrm>
        <a:custGeom>
          <a:avLst/>
          <a:gdLst/>
          <a:ahLst/>
          <a:cxnLst/>
          <a:rect l="0" t="0" r="0" b="0"/>
          <a:pathLst>
            <a:path>
              <a:moveTo>
                <a:pt x="0" y="20214"/>
              </a:moveTo>
              <a:lnTo>
                <a:pt x="899305" y="20214"/>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963866" y="3321685"/>
        <a:ext cx="44965" cy="44965"/>
      </dsp:txXfrm>
    </dsp:sp>
    <dsp:sp modelId="{0D1677DA-ACB9-412A-BE78-3D270319E8AC}">
      <dsp:nvSpPr>
        <dsp:cNvPr id="0" name=""/>
        <dsp:cNvSpPr/>
      </dsp:nvSpPr>
      <dsp:spPr>
        <a:xfrm>
          <a:off x="5351474" y="3150195"/>
          <a:ext cx="1825625" cy="91281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b="1" kern="1200" dirty="0" smtClean="0"/>
            <a:t>指数平滑法</a:t>
          </a:r>
          <a:endParaRPr lang="zh-CN" altLang="en-US" sz="2700" b="1" kern="1200" dirty="0"/>
        </a:p>
      </dsp:txBody>
      <dsp:txXfrm>
        <a:off x="5378209" y="3176930"/>
        <a:ext cx="1772155" cy="8593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1C694C-8D39-44F9-AEB0-8F4178916AA6}">
      <dsp:nvSpPr>
        <dsp:cNvPr id="0" name=""/>
        <dsp:cNvSpPr/>
      </dsp:nvSpPr>
      <dsp:spPr>
        <a:xfrm>
          <a:off x="73869" y="1826149"/>
          <a:ext cx="2084153" cy="10420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zh-CN" altLang="en-US" sz="3100" kern="1200" dirty="0" smtClean="0"/>
            <a:t>平滑法</a:t>
          </a:r>
          <a:endParaRPr lang="zh-CN" altLang="en-US" sz="3100" kern="1200" dirty="0"/>
        </a:p>
      </dsp:txBody>
      <dsp:txXfrm>
        <a:off x="104390" y="1856670"/>
        <a:ext cx="2023111" cy="981034"/>
      </dsp:txXfrm>
    </dsp:sp>
    <dsp:sp modelId="{EA96A780-AA37-4C04-8629-3DD837EFF1AC}">
      <dsp:nvSpPr>
        <dsp:cNvPr id="0" name=""/>
        <dsp:cNvSpPr/>
      </dsp:nvSpPr>
      <dsp:spPr>
        <a:xfrm rot="18692501">
          <a:off x="1964925" y="1895656"/>
          <a:ext cx="1146533" cy="44912"/>
        </a:xfrm>
        <a:custGeom>
          <a:avLst/>
          <a:gdLst/>
          <a:ahLst/>
          <a:cxnLst/>
          <a:rect l="0" t="0" r="0" b="0"/>
          <a:pathLst>
            <a:path>
              <a:moveTo>
                <a:pt x="0" y="22456"/>
              </a:moveTo>
              <a:lnTo>
                <a:pt x="1146533" y="224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509529" y="1889449"/>
        <a:ext cx="57326" cy="57326"/>
      </dsp:txXfrm>
    </dsp:sp>
    <dsp:sp modelId="{CD1592D7-8B9B-4C6B-BD96-B7E45AAFFCAD}">
      <dsp:nvSpPr>
        <dsp:cNvPr id="0" name=""/>
        <dsp:cNvSpPr/>
      </dsp:nvSpPr>
      <dsp:spPr>
        <a:xfrm>
          <a:off x="2918363" y="967999"/>
          <a:ext cx="2084153" cy="10420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zh-CN" altLang="en-US" sz="3100" kern="1200" dirty="0" smtClean="0"/>
            <a:t>移动平均法</a:t>
          </a:r>
          <a:endParaRPr lang="zh-CN" altLang="en-US" sz="3100" kern="1200" dirty="0"/>
        </a:p>
      </dsp:txBody>
      <dsp:txXfrm>
        <a:off x="2948884" y="998520"/>
        <a:ext cx="2023111" cy="981034"/>
      </dsp:txXfrm>
    </dsp:sp>
    <dsp:sp modelId="{80AF5205-17C9-4788-A880-945D983F1D17}">
      <dsp:nvSpPr>
        <dsp:cNvPr id="0" name=""/>
        <dsp:cNvSpPr/>
      </dsp:nvSpPr>
      <dsp:spPr>
        <a:xfrm rot="19457599">
          <a:off x="4906018" y="1166984"/>
          <a:ext cx="1026657" cy="44912"/>
        </a:xfrm>
        <a:custGeom>
          <a:avLst/>
          <a:gdLst/>
          <a:ahLst/>
          <a:cxnLst/>
          <a:rect l="0" t="0" r="0" b="0"/>
          <a:pathLst>
            <a:path>
              <a:moveTo>
                <a:pt x="0" y="22456"/>
              </a:moveTo>
              <a:lnTo>
                <a:pt x="1026657" y="224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393680" y="1163774"/>
        <a:ext cx="51332" cy="51332"/>
      </dsp:txXfrm>
    </dsp:sp>
    <dsp:sp modelId="{5EFC10FA-7F17-4034-BA94-92AD7198C94E}">
      <dsp:nvSpPr>
        <dsp:cNvPr id="0" name=""/>
        <dsp:cNvSpPr/>
      </dsp:nvSpPr>
      <dsp:spPr>
        <a:xfrm>
          <a:off x="5836178" y="368805"/>
          <a:ext cx="2084153" cy="10420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altLang="zh-CN" sz="3100" kern="1200" dirty="0" smtClean="0"/>
            <a:t>n</a:t>
          </a:r>
          <a:r>
            <a:rPr lang="zh-CN" altLang="en-US" sz="3100" kern="1200" dirty="0" smtClean="0"/>
            <a:t>期中心移动平均</a:t>
          </a:r>
          <a:endParaRPr lang="zh-CN" altLang="en-US" sz="3100" kern="1200" dirty="0"/>
        </a:p>
      </dsp:txBody>
      <dsp:txXfrm>
        <a:off x="5866699" y="399326"/>
        <a:ext cx="2023111" cy="981034"/>
      </dsp:txXfrm>
    </dsp:sp>
    <dsp:sp modelId="{6D58EE50-CF00-414E-AA0B-3F8B6BCE5226}">
      <dsp:nvSpPr>
        <dsp:cNvPr id="0" name=""/>
        <dsp:cNvSpPr/>
      </dsp:nvSpPr>
      <dsp:spPr>
        <a:xfrm rot="2142401">
          <a:off x="4906018" y="1766178"/>
          <a:ext cx="1026657" cy="44912"/>
        </a:xfrm>
        <a:custGeom>
          <a:avLst/>
          <a:gdLst/>
          <a:ahLst/>
          <a:cxnLst/>
          <a:rect l="0" t="0" r="0" b="0"/>
          <a:pathLst>
            <a:path>
              <a:moveTo>
                <a:pt x="0" y="22456"/>
              </a:moveTo>
              <a:lnTo>
                <a:pt x="1026657" y="224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393680" y="1762968"/>
        <a:ext cx="51332" cy="51332"/>
      </dsp:txXfrm>
    </dsp:sp>
    <dsp:sp modelId="{F56D4399-C521-4721-B576-3E84ED3811F2}">
      <dsp:nvSpPr>
        <dsp:cNvPr id="0" name=""/>
        <dsp:cNvSpPr/>
      </dsp:nvSpPr>
      <dsp:spPr>
        <a:xfrm>
          <a:off x="5836178" y="1567193"/>
          <a:ext cx="2084153" cy="10420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altLang="zh-CN" sz="3100" kern="1200" dirty="0" smtClean="0"/>
            <a:t>n</a:t>
          </a:r>
          <a:r>
            <a:rPr lang="zh-CN" altLang="en-US" sz="3100" kern="1200" dirty="0" smtClean="0"/>
            <a:t>期移动平均</a:t>
          </a:r>
          <a:endParaRPr lang="zh-CN" altLang="en-US" sz="3100" kern="1200" dirty="0"/>
        </a:p>
      </dsp:txBody>
      <dsp:txXfrm>
        <a:off x="5866699" y="1597714"/>
        <a:ext cx="2023111" cy="981034"/>
      </dsp:txXfrm>
    </dsp:sp>
    <dsp:sp modelId="{B7626A67-A69B-4FB8-96C8-29A5D6731BE8}">
      <dsp:nvSpPr>
        <dsp:cNvPr id="0" name=""/>
        <dsp:cNvSpPr/>
      </dsp:nvSpPr>
      <dsp:spPr>
        <a:xfrm rot="3060876">
          <a:off x="1933905" y="2794448"/>
          <a:ext cx="1208573" cy="44912"/>
        </a:xfrm>
        <a:custGeom>
          <a:avLst/>
          <a:gdLst/>
          <a:ahLst/>
          <a:cxnLst/>
          <a:rect l="0" t="0" r="0" b="0"/>
          <a:pathLst>
            <a:path>
              <a:moveTo>
                <a:pt x="0" y="22456"/>
              </a:moveTo>
              <a:lnTo>
                <a:pt x="1208573" y="224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507978" y="2786689"/>
        <a:ext cx="60428" cy="60428"/>
      </dsp:txXfrm>
    </dsp:sp>
    <dsp:sp modelId="{E91FBD55-3D3A-4D7D-B8AB-F2DE5A376D0E}">
      <dsp:nvSpPr>
        <dsp:cNvPr id="0" name=""/>
        <dsp:cNvSpPr/>
      </dsp:nvSpPr>
      <dsp:spPr>
        <a:xfrm>
          <a:off x="2918363" y="2765581"/>
          <a:ext cx="2084153" cy="10420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zh-CN" altLang="en-US" sz="3100" kern="1200" dirty="0" smtClean="0"/>
            <a:t>指数平滑法</a:t>
          </a:r>
          <a:endParaRPr lang="zh-CN" altLang="en-US" sz="3100" kern="1200" dirty="0"/>
        </a:p>
      </dsp:txBody>
      <dsp:txXfrm>
        <a:off x="2948884" y="2796102"/>
        <a:ext cx="2023111" cy="981034"/>
      </dsp:txXfrm>
    </dsp:sp>
    <dsp:sp modelId="{E9581E0A-3B74-44D4-AC45-C4AC3B114911}">
      <dsp:nvSpPr>
        <dsp:cNvPr id="0" name=""/>
        <dsp:cNvSpPr/>
      </dsp:nvSpPr>
      <dsp:spPr>
        <a:xfrm>
          <a:off x="5002516" y="3264164"/>
          <a:ext cx="833661" cy="44912"/>
        </a:xfrm>
        <a:custGeom>
          <a:avLst/>
          <a:gdLst/>
          <a:ahLst/>
          <a:cxnLst/>
          <a:rect l="0" t="0" r="0" b="0"/>
          <a:pathLst>
            <a:path>
              <a:moveTo>
                <a:pt x="0" y="22456"/>
              </a:moveTo>
              <a:lnTo>
                <a:pt x="833661" y="224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398505" y="3265778"/>
        <a:ext cx="41683" cy="41683"/>
      </dsp:txXfrm>
    </dsp:sp>
    <dsp:sp modelId="{79A0B003-0F4F-4943-A857-4A569F4F3676}">
      <dsp:nvSpPr>
        <dsp:cNvPr id="0" name=""/>
        <dsp:cNvSpPr/>
      </dsp:nvSpPr>
      <dsp:spPr>
        <a:xfrm>
          <a:off x="5836178" y="2765581"/>
          <a:ext cx="2084153" cy="10420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zh-CN" altLang="en-US" sz="3100" kern="1200" dirty="0" smtClean="0"/>
            <a:t>简单指数平滑</a:t>
          </a:r>
          <a:endParaRPr lang="zh-CN" altLang="en-US" sz="3100" kern="1200" dirty="0"/>
        </a:p>
      </dsp:txBody>
      <dsp:txXfrm>
        <a:off x="5866699" y="2796102"/>
        <a:ext cx="2023111" cy="98103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56"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smtClean="0"/>
              <a:t>单击此处编辑母版标题样式</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0EFF58E-A6C1-49B9-9471-326145F2AF4B}" type="slidenum">
              <a:rPr lang="zh-CN" altLang="en-US"/>
              <a:pPr>
                <a:defRPr/>
              </a:pPr>
              <a:t>‹#›</a:t>
            </a:fld>
            <a:endParaRPr lang="en-US" altLang="zh-CN"/>
          </a:p>
        </p:txBody>
      </p:sp>
    </p:spTree>
    <p:extLst>
      <p:ext uri="{BB962C8B-B14F-4D97-AF65-F5344CB8AC3E}">
        <p14:creationId xmlns:p14="http://schemas.microsoft.com/office/powerpoint/2010/main" val="503348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E4E1F435-0089-4E22-AF4E-36727531B9E1}" type="slidenum">
              <a:rPr lang="zh-CN" altLang="en-US"/>
              <a:pPr>
                <a:defRPr/>
              </a:pPr>
              <a:t>‹#›</a:t>
            </a:fld>
            <a:endParaRPr lang="en-US" altLang="zh-CN"/>
          </a:p>
        </p:txBody>
      </p:sp>
    </p:spTree>
    <p:extLst>
      <p:ext uri="{BB962C8B-B14F-4D97-AF65-F5344CB8AC3E}">
        <p14:creationId xmlns:p14="http://schemas.microsoft.com/office/powerpoint/2010/main" val="2941860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374530B-69BD-4956-850D-C743A6D678EA}" type="slidenum">
              <a:rPr lang="zh-CN" altLang="en-US"/>
              <a:pPr>
                <a:defRPr/>
              </a:pPr>
              <a:t>‹#›</a:t>
            </a:fld>
            <a:endParaRPr lang="en-US" altLang="zh-CN"/>
          </a:p>
        </p:txBody>
      </p:sp>
    </p:spTree>
    <p:extLst>
      <p:ext uri="{BB962C8B-B14F-4D97-AF65-F5344CB8AC3E}">
        <p14:creationId xmlns:p14="http://schemas.microsoft.com/office/powerpoint/2010/main" val="3580921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FCE5F4E5-7039-4515-83C9-AD815DC38233}" type="slidenum">
              <a:rPr lang="zh-CN" altLang="en-US"/>
              <a:pPr>
                <a:defRPr/>
              </a:pPr>
              <a:t>‹#›</a:t>
            </a:fld>
            <a:endParaRPr lang="en-US" altLang="zh-CN"/>
          </a:p>
        </p:txBody>
      </p:sp>
    </p:spTree>
    <p:extLst>
      <p:ext uri="{BB962C8B-B14F-4D97-AF65-F5344CB8AC3E}">
        <p14:creationId xmlns:p14="http://schemas.microsoft.com/office/powerpoint/2010/main" val="3588523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450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AF659CD9-4C50-4310-9C44-E3F23650B2EE}" type="slidenum">
              <a:rPr lang="zh-CN" altLang="en-US"/>
              <a:pPr>
                <a:defRPr/>
              </a:pPr>
              <a:t>‹#›</a:t>
            </a:fld>
            <a:endParaRPr lang="en-US" altLang="zh-CN"/>
          </a:p>
        </p:txBody>
      </p:sp>
    </p:spTree>
    <p:extLst>
      <p:ext uri="{BB962C8B-B14F-4D97-AF65-F5344CB8AC3E}">
        <p14:creationId xmlns:p14="http://schemas.microsoft.com/office/powerpoint/2010/main" val="841137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2017713"/>
            <a:ext cx="7772400" cy="4114800"/>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22991A56-C877-4A30-9A87-B29CCE9CCCBE}" type="slidenum">
              <a:rPr lang="zh-CN" altLang="en-US"/>
              <a:pPr>
                <a:defRPr/>
              </a:pPr>
              <a:t>‹#›</a:t>
            </a:fld>
            <a:endParaRPr lang="en-US" altLang="zh-CN"/>
          </a:p>
        </p:txBody>
      </p:sp>
    </p:spTree>
    <p:extLst>
      <p:ext uri="{BB962C8B-B14F-4D97-AF65-F5344CB8AC3E}">
        <p14:creationId xmlns:p14="http://schemas.microsoft.com/office/powerpoint/2010/main" val="3654214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339C7F2-E881-428A-8FFC-F45D8943FF80}" type="slidenum">
              <a:rPr lang="zh-CN" altLang="en-US"/>
              <a:pPr>
                <a:defRPr/>
              </a:pPr>
              <a:t>‹#›</a:t>
            </a:fld>
            <a:endParaRPr lang="en-US" altLang="zh-CN"/>
          </a:p>
        </p:txBody>
      </p:sp>
    </p:spTree>
    <p:extLst>
      <p:ext uri="{BB962C8B-B14F-4D97-AF65-F5344CB8AC3E}">
        <p14:creationId xmlns:p14="http://schemas.microsoft.com/office/powerpoint/2010/main" val="338149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0410C2BE-DA40-4FF7-8553-25DC68661BC1}" type="slidenum">
              <a:rPr lang="zh-CN" altLang="en-US"/>
              <a:pPr>
                <a:defRPr/>
              </a:pPr>
              <a:t>‹#›</a:t>
            </a:fld>
            <a:endParaRPr lang="en-US" altLang="zh-CN"/>
          </a:p>
        </p:txBody>
      </p:sp>
    </p:spTree>
    <p:extLst>
      <p:ext uri="{BB962C8B-B14F-4D97-AF65-F5344CB8AC3E}">
        <p14:creationId xmlns:p14="http://schemas.microsoft.com/office/powerpoint/2010/main" val="1314593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DA29567B-6481-4624-A034-5FA38D18744C}" type="slidenum">
              <a:rPr lang="zh-CN" altLang="en-US"/>
              <a:pPr>
                <a:defRPr/>
              </a:pPr>
              <a:t>‹#›</a:t>
            </a:fld>
            <a:endParaRPr lang="en-US" altLang="zh-CN"/>
          </a:p>
        </p:txBody>
      </p:sp>
    </p:spTree>
    <p:extLst>
      <p:ext uri="{BB962C8B-B14F-4D97-AF65-F5344CB8AC3E}">
        <p14:creationId xmlns:p14="http://schemas.microsoft.com/office/powerpoint/2010/main" val="3603176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0796DB09-C60A-43B0-83EA-59603D270E53}" type="slidenum">
              <a:rPr lang="zh-CN" altLang="en-US"/>
              <a:pPr>
                <a:defRPr/>
              </a:pPr>
              <a:t>‹#›</a:t>
            </a:fld>
            <a:endParaRPr lang="en-US" altLang="zh-CN"/>
          </a:p>
        </p:txBody>
      </p:sp>
    </p:spTree>
    <p:extLst>
      <p:ext uri="{BB962C8B-B14F-4D97-AF65-F5344CB8AC3E}">
        <p14:creationId xmlns:p14="http://schemas.microsoft.com/office/powerpoint/2010/main" val="1663065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18BD5B37-635C-4BDA-9CBE-6724C2CB8F36}" type="slidenum">
              <a:rPr lang="zh-CN" altLang="en-US"/>
              <a:pPr>
                <a:defRPr/>
              </a:pPr>
              <a:t>‹#›</a:t>
            </a:fld>
            <a:endParaRPr lang="en-US" altLang="zh-CN"/>
          </a:p>
        </p:txBody>
      </p:sp>
    </p:spTree>
    <p:extLst>
      <p:ext uri="{BB962C8B-B14F-4D97-AF65-F5344CB8AC3E}">
        <p14:creationId xmlns:p14="http://schemas.microsoft.com/office/powerpoint/2010/main" val="1648825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F0343551-2291-4740-9EC5-20A7BB3B7444}" type="slidenum">
              <a:rPr lang="zh-CN" altLang="en-US"/>
              <a:pPr>
                <a:defRPr/>
              </a:pPr>
              <a:t>‹#›</a:t>
            </a:fld>
            <a:endParaRPr lang="en-US" altLang="zh-CN"/>
          </a:p>
        </p:txBody>
      </p:sp>
    </p:spTree>
    <p:extLst>
      <p:ext uri="{BB962C8B-B14F-4D97-AF65-F5344CB8AC3E}">
        <p14:creationId xmlns:p14="http://schemas.microsoft.com/office/powerpoint/2010/main" val="2998594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480D6C33-E0CB-4CD7-B74A-A0C6C198741A}" type="slidenum">
              <a:rPr lang="zh-CN" altLang="en-US"/>
              <a:pPr>
                <a:defRPr/>
              </a:pPr>
              <a:t>‹#›</a:t>
            </a:fld>
            <a:endParaRPr lang="en-US" altLang="zh-CN"/>
          </a:p>
        </p:txBody>
      </p:sp>
    </p:spTree>
    <p:extLst>
      <p:ext uri="{BB962C8B-B14F-4D97-AF65-F5344CB8AC3E}">
        <p14:creationId xmlns:p14="http://schemas.microsoft.com/office/powerpoint/2010/main" val="919312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96237E73-7084-4E29-BBD7-3CE2ABA9C389}" type="slidenum">
              <a:rPr lang="zh-CN" altLang="en-US"/>
              <a:pPr>
                <a:defRPr/>
              </a:pPr>
              <a:t>‹#›</a:t>
            </a:fld>
            <a:endParaRPr lang="en-US" altLang="zh-CN"/>
          </a:p>
        </p:txBody>
      </p:sp>
    </p:spTree>
    <p:extLst>
      <p:ext uri="{BB962C8B-B14F-4D97-AF65-F5344CB8AC3E}">
        <p14:creationId xmlns:p14="http://schemas.microsoft.com/office/powerpoint/2010/main" val="4180489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033" name="Rectangle 9"/>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31"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lvl1pPr>
          </a:lstStyle>
          <a:p>
            <a:pPr>
              <a:defRPr/>
            </a:pPr>
            <a:endParaRPr lang="en-US" altLang="zh-CN"/>
          </a:p>
        </p:txBody>
      </p:sp>
      <p:sp>
        <p:nvSpPr>
          <p:cNvPr id="5132"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lvl1pPr>
          </a:lstStyle>
          <a:p>
            <a:pPr>
              <a:defRPr/>
            </a:pPr>
            <a:endParaRPr lang="en-US" altLang="zh-CN"/>
          </a:p>
        </p:txBody>
      </p:sp>
      <p:sp>
        <p:nvSpPr>
          <p:cNvPr id="5133"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C4B0DF76-5D66-4791-90F8-0BB9AD3DD6A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68"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09.e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23.emf"/><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24.em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25.em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9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98.emf"/><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26.emf"/><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27.emf"/><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2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3.bin"/><Relationship Id="rId7" Type="http://schemas.openxmlformats.org/officeDocument/2006/relationships/image" Target="../media/image4.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image" Target="../media/image3.wmf"/><Relationship Id="rId9" Type="http://schemas.openxmlformats.org/officeDocument/2006/relationships/image" Target="../media/image5.wmf"/></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8.wmf"/></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6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74.png"/><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wmf"/></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76.wmf"/><Relationship Id="rId5" Type="http://schemas.openxmlformats.org/officeDocument/2006/relationships/oleObject" Target="../embeddings/oleObject11.bin"/><Relationship Id="rId4" Type="http://schemas.openxmlformats.org/officeDocument/2006/relationships/image" Target="../media/image75.wmf"/></Relationships>
</file>

<file path=ppt/slides/_rels/slide7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79.wmf"/><Relationship Id="rId4" Type="http://schemas.openxmlformats.org/officeDocument/2006/relationships/oleObject" Target="../embeddings/oleObject13.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82.png"/><Relationship Id="rId4" Type="http://schemas.openxmlformats.org/officeDocument/2006/relationships/image" Target="../media/image81.wmf"/></Relationships>
</file>

<file path=ppt/slides/_rels/slide7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83.wmf"/><Relationship Id="rId4" Type="http://schemas.openxmlformats.org/officeDocument/2006/relationships/oleObject" Target="../embeddings/oleObject15.bin"/></Relationships>
</file>

<file path=ppt/slides/_rels/slide76.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86.wmf"/><Relationship Id="rId5" Type="http://schemas.openxmlformats.org/officeDocument/2006/relationships/oleObject" Target="../embeddings/oleObject17.bin"/><Relationship Id="rId4" Type="http://schemas.openxmlformats.org/officeDocument/2006/relationships/image" Target="../media/image85.wmf"/></Relationships>
</file>

<file path=ppt/slides/_rels/slide7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91.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3.xml"/><Relationship Id="rId1" Type="http://schemas.openxmlformats.org/officeDocument/2006/relationships/vmlDrawing" Target="../drawings/vmlDrawing12.vml"/><Relationship Id="rId5" Type="http://schemas.openxmlformats.org/officeDocument/2006/relationships/image" Target="../media/image92.png"/><Relationship Id="rId4" Type="http://schemas.openxmlformats.org/officeDocument/2006/relationships/image" Target="../media/image79.wmf"/></Relationships>
</file>

<file path=ppt/slides/_rels/slide8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93.wmf"/><Relationship Id="rId4" Type="http://schemas.openxmlformats.org/officeDocument/2006/relationships/oleObject" Target="../embeddings/oleObject21.bin"/></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image" Target="../media/image93.wmf"/><Relationship Id="rId5" Type="http://schemas.openxmlformats.org/officeDocument/2006/relationships/oleObject" Target="../embeddings/oleObject23.bin"/><Relationship Id="rId4" Type="http://schemas.openxmlformats.org/officeDocument/2006/relationships/image" Target="../media/image95.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3.xml"/><Relationship Id="rId1" Type="http://schemas.openxmlformats.org/officeDocument/2006/relationships/vmlDrawing" Target="../drawings/vmlDrawing15.vml"/><Relationship Id="rId5" Type="http://schemas.openxmlformats.org/officeDocument/2006/relationships/image" Target="../media/image94.png"/><Relationship Id="rId4" Type="http://schemas.openxmlformats.org/officeDocument/2006/relationships/image" Target="../media/image83.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image" Target="../media/image96.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97.e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98.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9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00.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01.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02.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03.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04.e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04.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05.e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06.e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07.em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0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zh-CN" b="1" smtClean="0">
                <a:solidFill>
                  <a:schemeClr val="tx1"/>
                </a:solidFill>
              </a:rPr>
              <a:t>§</a:t>
            </a:r>
            <a:r>
              <a:rPr lang="zh-CN" altLang="en-US" b="1" smtClean="0">
                <a:solidFill>
                  <a:schemeClr val="tx1"/>
                </a:solidFill>
              </a:rPr>
              <a:t> </a:t>
            </a:r>
            <a:r>
              <a:rPr lang="en-US" altLang="zh-CN" b="1" smtClean="0">
                <a:solidFill>
                  <a:schemeClr val="tx1"/>
                </a:solidFill>
              </a:rPr>
              <a:t>1.1 </a:t>
            </a:r>
            <a:r>
              <a:rPr lang="zh-CN" altLang="en-US" sz="4000" b="1" smtClean="0">
                <a:solidFill>
                  <a:schemeClr val="tx1"/>
                </a:solidFill>
                <a:latin typeface="宋体" pitchFamily="2" charset="-122"/>
              </a:rPr>
              <a:t>时间序列的定义与分解</a:t>
            </a:r>
            <a:endParaRPr lang="en-US" altLang="zh-CN" sz="4000" b="1" smtClean="0">
              <a:solidFill>
                <a:schemeClr val="tx1"/>
              </a:solidFill>
              <a:latin typeface="宋体" pitchFamily="2" charset="-122"/>
            </a:endParaRPr>
          </a:p>
        </p:txBody>
      </p:sp>
      <p:sp>
        <p:nvSpPr>
          <p:cNvPr id="5123" name="Rectangle 3"/>
          <p:cNvSpPr>
            <a:spLocks noGrp="1" noChangeArrowheads="1"/>
          </p:cNvSpPr>
          <p:nvPr>
            <p:ph type="body" idx="1"/>
          </p:nvPr>
        </p:nvSpPr>
        <p:spPr>
          <a:xfrm>
            <a:off x="827088" y="2060575"/>
            <a:ext cx="8128000" cy="4071938"/>
          </a:xfrm>
        </p:spPr>
        <p:txBody>
          <a:bodyPr/>
          <a:lstStyle/>
          <a:p>
            <a:pPr eaLnBrk="1" hangingPunct="1"/>
            <a:r>
              <a:rPr lang="zh-CN" altLang="en-US" b="1" smtClean="0">
                <a:latin typeface="宋体" pitchFamily="2" charset="-122"/>
              </a:rPr>
              <a:t>按照时间的顺序把随机事件变化发展的过程记录下来就构成了一个时间序列。对时间序列进行观察、研究，找寻它变化发展的规律，预测它将来的走势就是时间序列分析。</a:t>
            </a:r>
          </a:p>
        </p:txBody>
      </p:sp>
    </p:spTree>
    <p:extLst>
      <p:ext uri="{BB962C8B-B14F-4D97-AF65-F5344CB8AC3E}">
        <p14:creationId xmlns:p14="http://schemas.microsoft.com/office/powerpoint/2010/main" val="3597999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endParaRPr lang="zh-CN" altLang="en-US" smtClean="0"/>
          </a:p>
        </p:txBody>
      </p:sp>
      <p:sp>
        <p:nvSpPr>
          <p:cNvPr id="7171" name="Rectangle 3"/>
          <p:cNvSpPr>
            <a:spLocks noGrp="1" noChangeArrowheads="1"/>
          </p:cNvSpPr>
          <p:nvPr>
            <p:ph type="body" idx="1"/>
          </p:nvPr>
        </p:nvSpPr>
        <p:spPr/>
        <p:txBody>
          <a:bodyPr/>
          <a:lstStyle/>
          <a:p>
            <a:pPr eaLnBrk="1" hangingPunct="1"/>
            <a:endParaRPr lang="zh-CN" altLang="en-US" smtClean="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sz="3200" b="1" dirty="0" smtClean="0">
                <a:solidFill>
                  <a:schemeClr val="tx1"/>
                </a:solidFill>
              </a:rPr>
              <a:t>5. </a:t>
            </a:r>
            <a:r>
              <a:rPr lang="zh-CN" altLang="en-US" sz="3200" b="1" dirty="0" smtClean="0">
                <a:solidFill>
                  <a:schemeClr val="tx1"/>
                </a:solidFill>
              </a:rPr>
              <a:t>残差</a:t>
            </a:r>
            <a:r>
              <a:rPr lang="en-US" altLang="zh-CN" sz="3200" b="1" dirty="0" smtClean="0">
                <a:solidFill>
                  <a:schemeClr val="tx1"/>
                </a:solidFill>
              </a:rPr>
              <a:t>—</a:t>
            </a:r>
            <a:r>
              <a:rPr lang="zh-CN" altLang="en-US" sz="3200" b="1" dirty="0" smtClean="0">
                <a:solidFill>
                  <a:schemeClr val="tx1"/>
                </a:solidFill>
              </a:rPr>
              <a:t>时间图</a:t>
            </a:r>
            <a:endParaRPr lang="zh-CN" altLang="en-US" sz="3200" b="1" dirty="0">
              <a:solidFill>
                <a:schemeClr val="tx1"/>
              </a:solidFill>
            </a:endParaRPr>
          </a:p>
        </p:txBody>
      </p:sp>
      <p:pic>
        <p:nvPicPr>
          <p:cNvPr id="5" name="内容占位符 4"/>
          <p:cNvPicPr>
            <a:picLocks noGrp="1"/>
          </p:cNvPicPr>
          <p:nvPr>
            <p:ph idx="1"/>
          </p:nvPr>
        </p:nvPicPr>
        <p:blipFill>
          <a:blip r:embed="rId2"/>
          <a:srcRect/>
          <a:stretch>
            <a:fillRect/>
          </a:stretch>
        </p:blipFill>
        <p:spPr bwMode="auto">
          <a:xfrm>
            <a:off x="642910" y="2143116"/>
            <a:ext cx="8001056" cy="3929090"/>
          </a:xfrm>
          <a:prstGeom prst="rect">
            <a:avLst/>
          </a:prstGeom>
          <a:noFill/>
          <a:ln w="9525">
            <a:noFill/>
            <a:miter lim="800000"/>
            <a:headEnd/>
            <a:tailEnd/>
          </a:ln>
        </p:spPr>
      </p:pic>
    </p:spTree>
    <p:extLst>
      <p:ext uri="{BB962C8B-B14F-4D97-AF65-F5344CB8AC3E}">
        <p14:creationId xmlns:p14="http://schemas.microsoft.com/office/powerpoint/2010/main" val="16629915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endParaRPr lang="zh-CN" altLang="en-US" smtClean="0"/>
          </a:p>
        </p:txBody>
      </p:sp>
      <p:sp>
        <p:nvSpPr>
          <p:cNvPr id="57347" name="Rectangle 3"/>
          <p:cNvSpPr>
            <a:spLocks noGrp="1" noChangeArrowheads="1"/>
          </p:cNvSpPr>
          <p:nvPr>
            <p:ph type="body" idx="1"/>
          </p:nvPr>
        </p:nvSpPr>
        <p:spPr/>
        <p:txBody>
          <a:bodyPr/>
          <a:lstStyle/>
          <a:p>
            <a:pPr eaLnBrk="1" hangingPunct="1"/>
            <a:endParaRPr lang="zh-CN" altLang="en-US" smtClean="0"/>
          </a:p>
        </p:txBody>
      </p:sp>
      <p:pic>
        <p:nvPicPr>
          <p:cNvPr id="573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1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endParaRPr lang="zh-CN" altLang="en-US" smtClean="0"/>
          </a:p>
        </p:txBody>
      </p:sp>
      <p:sp>
        <p:nvSpPr>
          <p:cNvPr id="58371" name="Rectangle 3"/>
          <p:cNvSpPr>
            <a:spLocks noGrp="1" noChangeArrowheads="1"/>
          </p:cNvSpPr>
          <p:nvPr>
            <p:ph type="body" idx="1"/>
          </p:nvPr>
        </p:nvSpPr>
        <p:spPr/>
        <p:txBody>
          <a:bodyPr/>
          <a:lstStyle/>
          <a:p>
            <a:pPr eaLnBrk="1" hangingPunct="1"/>
            <a:endParaRPr lang="zh-CN" altLang="en-US" smtClean="0"/>
          </a:p>
        </p:txBody>
      </p:sp>
      <p:pic>
        <p:nvPicPr>
          <p:cNvPr id="583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endParaRPr lang="zh-CN" altLang="en-US" smtClean="0"/>
          </a:p>
        </p:txBody>
      </p:sp>
      <p:sp>
        <p:nvSpPr>
          <p:cNvPr id="59395" name="Rectangle 3"/>
          <p:cNvSpPr>
            <a:spLocks noGrp="1" noChangeArrowheads="1"/>
          </p:cNvSpPr>
          <p:nvPr>
            <p:ph type="body" idx="1"/>
          </p:nvPr>
        </p:nvSpPr>
        <p:spPr/>
        <p:txBody>
          <a:bodyPr/>
          <a:lstStyle/>
          <a:p>
            <a:pPr eaLnBrk="1" hangingPunct="1"/>
            <a:endParaRPr lang="zh-CN" altLang="en-US" smtClean="0"/>
          </a:p>
        </p:txBody>
      </p:sp>
      <p:pic>
        <p:nvPicPr>
          <p:cNvPr id="593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endParaRPr lang="zh-CN" altLang="en-US" smtClean="0"/>
          </a:p>
        </p:txBody>
      </p:sp>
      <p:sp>
        <p:nvSpPr>
          <p:cNvPr id="60419" name="Rectangle 3"/>
          <p:cNvSpPr>
            <a:spLocks noGrp="1" noChangeArrowheads="1"/>
          </p:cNvSpPr>
          <p:nvPr>
            <p:ph type="body" idx="1"/>
          </p:nvPr>
        </p:nvSpPr>
        <p:spPr/>
        <p:txBody>
          <a:bodyPr/>
          <a:lstStyle/>
          <a:p>
            <a:pPr eaLnBrk="1" hangingPunct="1"/>
            <a:endParaRPr lang="zh-CN" altLang="en-US" smtClean="0"/>
          </a:p>
        </p:txBody>
      </p:sp>
      <p:pic>
        <p:nvPicPr>
          <p:cNvPr id="604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endParaRPr lang="zh-CN" altLang="en-US" smtClean="0"/>
          </a:p>
        </p:txBody>
      </p:sp>
      <p:sp>
        <p:nvSpPr>
          <p:cNvPr id="61443" name="Rectangle 3"/>
          <p:cNvSpPr>
            <a:spLocks noGrp="1" noChangeArrowheads="1"/>
          </p:cNvSpPr>
          <p:nvPr>
            <p:ph type="body" idx="1"/>
          </p:nvPr>
        </p:nvSpPr>
        <p:spPr/>
        <p:txBody>
          <a:bodyPr/>
          <a:lstStyle/>
          <a:p>
            <a:pPr eaLnBrk="1" hangingPunct="1"/>
            <a:endParaRPr lang="zh-CN" altLang="en-US" smtClean="0"/>
          </a:p>
        </p:txBody>
      </p:sp>
      <p:pic>
        <p:nvPicPr>
          <p:cNvPr id="614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endParaRPr lang="zh-CN" altLang="en-US" smtClean="0"/>
          </a:p>
        </p:txBody>
      </p:sp>
      <p:sp>
        <p:nvSpPr>
          <p:cNvPr id="62467" name="Rectangle 3"/>
          <p:cNvSpPr>
            <a:spLocks noGrp="1" noChangeArrowheads="1"/>
          </p:cNvSpPr>
          <p:nvPr>
            <p:ph type="body" idx="1"/>
          </p:nvPr>
        </p:nvSpPr>
        <p:spPr/>
        <p:txBody>
          <a:bodyPr/>
          <a:lstStyle/>
          <a:p>
            <a:pPr eaLnBrk="1" hangingPunct="1"/>
            <a:endParaRPr lang="zh-CN" altLang="en-US" smtClean="0"/>
          </a:p>
        </p:txBody>
      </p:sp>
      <p:pic>
        <p:nvPicPr>
          <p:cNvPr id="624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endParaRPr lang="zh-CN" altLang="en-US" smtClean="0"/>
          </a:p>
        </p:txBody>
      </p:sp>
      <p:sp>
        <p:nvSpPr>
          <p:cNvPr id="63491" name="Rectangle 3"/>
          <p:cNvSpPr>
            <a:spLocks noGrp="1" noChangeArrowheads="1"/>
          </p:cNvSpPr>
          <p:nvPr>
            <p:ph type="body" idx="1"/>
          </p:nvPr>
        </p:nvSpPr>
        <p:spPr/>
        <p:txBody>
          <a:bodyPr/>
          <a:lstStyle/>
          <a:p>
            <a:pPr eaLnBrk="1" hangingPunct="1"/>
            <a:endParaRPr lang="zh-CN" altLang="en-US" smtClean="0"/>
          </a:p>
        </p:txBody>
      </p:sp>
      <p:pic>
        <p:nvPicPr>
          <p:cNvPr id="634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endParaRPr lang="zh-CN" altLang="en-US" smtClean="0"/>
          </a:p>
        </p:txBody>
      </p:sp>
      <p:sp>
        <p:nvSpPr>
          <p:cNvPr id="64515" name="Rectangle 3"/>
          <p:cNvSpPr>
            <a:spLocks noGrp="1" noChangeArrowheads="1"/>
          </p:cNvSpPr>
          <p:nvPr>
            <p:ph type="body" idx="1"/>
          </p:nvPr>
        </p:nvSpPr>
        <p:spPr/>
        <p:txBody>
          <a:bodyPr/>
          <a:lstStyle/>
          <a:p>
            <a:pPr eaLnBrk="1" hangingPunct="1"/>
            <a:endParaRPr lang="zh-CN" altLang="en-US" smtClean="0"/>
          </a:p>
        </p:txBody>
      </p:sp>
      <p:pic>
        <p:nvPicPr>
          <p:cNvPr id="645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sz="4000" b="1" dirty="0" smtClean="0">
                <a:solidFill>
                  <a:schemeClr val="hlink"/>
                </a:solidFill>
              </a:rPr>
              <a:t>二、随机分析方法介绍（差分法）</a:t>
            </a:r>
          </a:p>
        </p:txBody>
      </p:sp>
      <p:pic>
        <p:nvPicPr>
          <p:cNvPr id="655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349500"/>
            <a:ext cx="5832475"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p:txBody>
          <a:bodyPr/>
          <a:lstStyle/>
          <a:p>
            <a:pPr eaLnBrk="1" hangingPunct="1"/>
            <a:endParaRPr lang="zh-CN" altLang="en-US" smtClean="0"/>
          </a:p>
        </p:txBody>
      </p:sp>
      <p:pic>
        <p:nvPicPr>
          <p:cNvPr id="819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836613"/>
            <a:ext cx="9144001"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endParaRPr lang="zh-CN" altLang="en-US" smtClean="0"/>
          </a:p>
        </p:txBody>
      </p:sp>
      <p:sp>
        <p:nvSpPr>
          <p:cNvPr id="66563" name="Rectangle 3"/>
          <p:cNvSpPr>
            <a:spLocks noGrp="1" noChangeArrowheads="1"/>
          </p:cNvSpPr>
          <p:nvPr>
            <p:ph type="body" idx="1"/>
          </p:nvPr>
        </p:nvSpPr>
        <p:spPr/>
        <p:txBody>
          <a:bodyPr/>
          <a:lstStyle/>
          <a:p>
            <a:pPr eaLnBrk="1" hangingPunct="1"/>
            <a:endParaRPr lang="zh-CN" altLang="en-US" smtClean="0"/>
          </a:p>
        </p:txBody>
      </p:sp>
      <p:pic>
        <p:nvPicPr>
          <p:cNvPr id="665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endParaRPr lang="zh-CN" altLang="en-US" smtClean="0"/>
          </a:p>
        </p:txBody>
      </p:sp>
      <p:sp>
        <p:nvSpPr>
          <p:cNvPr id="68611" name="Rectangle 3"/>
          <p:cNvSpPr>
            <a:spLocks noGrp="1" noChangeArrowheads="1"/>
          </p:cNvSpPr>
          <p:nvPr>
            <p:ph type="body" idx="1"/>
          </p:nvPr>
        </p:nvSpPr>
        <p:spPr/>
        <p:txBody>
          <a:bodyPr/>
          <a:lstStyle/>
          <a:p>
            <a:pPr eaLnBrk="1" hangingPunct="1"/>
            <a:endParaRPr lang="zh-CN" altLang="en-US" smtClean="0"/>
          </a:p>
        </p:txBody>
      </p:sp>
      <p:pic>
        <p:nvPicPr>
          <p:cNvPr id="686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endParaRPr lang="zh-CN" altLang="en-US" smtClean="0"/>
          </a:p>
        </p:txBody>
      </p:sp>
      <p:sp>
        <p:nvSpPr>
          <p:cNvPr id="69635" name="Rectangle 3"/>
          <p:cNvSpPr>
            <a:spLocks noGrp="1" noChangeArrowheads="1"/>
          </p:cNvSpPr>
          <p:nvPr>
            <p:ph type="body" idx="1"/>
          </p:nvPr>
        </p:nvSpPr>
        <p:spPr/>
        <p:txBody>
          <a:bodyPr/>
          <a:lstStyle/>
          <a:p>
            <a:pPr eaLnBrk="1" hangingPunct="1"/>
            <a:endParaRPr lang="zh-CN" altLang="en-US" smtClean="0"/>
          </a:p>
        </p:txBody>
      </p:sp>
      <p:pic>
        <p:nvPicPr>
          <p:cNvPr id="696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b="1" dirty="0" smtClean="0">
                <a:solidFill>
                  <a:schemeClr val="tx1"/>
                </a:solidFill>
              </a:rPr>
              <a:t>例</a:t>
            </a:r>
            <a:r>
              <a:rPr lang="en-US" altLang="zh-CN" sz="2800" b="1" dirty="0" smtClean="0">
                <a:solidFill>
                  <a:schemeClr val="tx1"/>
                </a:solidFill>
              </a:rPr>
              <a:t>1</a:t>
            </a:r>
            <a:r>
              <a:rPr lang="zh-CN" altLang="en-US" sz="2800" b="1" dirty="0" smtClean="0">
                <a:solidFill>
                  <a:schemeClr val="tx1"/>
                </a:solidFill>
              </a:rPr>
              <a:t>中国纱年产量（万吨）（</a:t>
            </a:r>
            <a:r>
              <a:rPr lang="en-US" sz="2800" b="1" dirty="0" smtClean="0">
                <a:solidFill>
                  <a:schemeClr val="tx1"/>
                </a:solidFill>
              </a:rPr>
              <a:t>1964-1999</a:t>
            </a:r>
            <a:r>
              <a:rPr lang="zh-CN" altLang="en-US" sz="2800" b="1" dirty="0" smtClean="0">
                <a:solidFill>
                  <a:schemeClr val="tx1"/>
                </a:solidFill>
              </a:rPr>
              <a:t>）</a:t>
            </a:r>
            <a:endParaRPr lang="zh-CN" altLang="en-US" sz="2800" b="1" dirty="0">
              <a:solidFill>
                <a:schemeClr val="tx1"/>
              </a:solidFill>
            </a:endParaRPr>
          </a:p>
        </p:txBody>
      </p:sp>
      <p:pic>
        <p:nvPicPr>
          <p:cNvPr id="4" name="内容占位符 3"/>
          <p:cNvPicPr>
            <a:picLocks noGrp="1"/>
          </p:cNvPicPr>
          <p:nvPr>
            <p:ph idx="1"/>
          </p:nvPr>
        </p:nvPicPr>
        <p:blipFill>
          <a:blip r:embed="rId2"/>
          <a:srcRect/>
          <a:stretch>
            <a:fillRect/>
          </a:stretch>
        </p:blipFill>
        <p:spPr bwMode="auto">
          <a:xfrm>
            <a:off x="214282" y="1785926"/>
            <a:ext cx="8643998" cy="4572032"/>
          </a:xfrm>
          <a:prstGeom prst="rect">
            <a:avLst/>
          </a:prstGeom>
          <a:noFill/>
          <a:ln w="9525">
            <a:noFill/>
            <a:miter lim="800000"/>
            <a:headEnd/>
            <a:tailEnd/>
          </a:ln>
        </p:spPr>
      </p:pic>
    </p:spTree>
    <p:extLst>
      <p:ext uri="{BB962C8B-B14F-4D97-AF65-F5344CB8AC3E}">
        <p14:creationId xmlns:p14="http://schemas.microsoft.com/office/powerpoint/2010/main" val="215621143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chemeClr val="tx1"/>
                </a:solidFill>
              </a:rPr>
              <a:t>一阶差分后序列图</a:t>
            </a:r>
            <a:endParaRPr lang="zh-CN" altLang="en-US" sz="3600" b="1" dirty="0">
              <a:solidFill>
                <a:schemeClr val="tx1"/>
              </a:solidFill>
            </a:endParaRPr>
          </a:p>
        </p:txBody>
      </p:sp>
      <p:pic>
        <p:nvPicPr>
          <p:cNvPr id="423938" name="Picture 2"/>
          <p:cNvPicPr>
            <a:picLocks noGrp="1" noChangeAspect="1" noChangeArrowheads="1"/>
          </p:cNvPicPr>
          <p:nvPr>
            <p:ph idx="1"/>
          </p:nvPr>
        </p:nvPicPr>
        <p:blipFill>
          <a:blip r:embed="rId2"/>
          <a:srcRect/>
          <a:stretch>
            <a:fillRect/>
          </a:stretch>
        </p:blipFill>
        <p:spPr bwMode="auto">
          <a:xfrm>
            <a:off x="428595" y="2071678"/>
            <a:ext cx="8537157" cy="4071966"/>
          </a:xfrm>
          <a:prstGeom prst="rect">
            <a:avLst/>
          </a:prstGeom>
          <a:noFill/>
          <a:ln w="9525">
            <a:noFill/>
            <a:miter lim="800000"/>
            <a:headEnd/>
            <a:tailEnd/>
          </a:ln>
          <a:effectLst/>
        </p:spPr>
      </p:pic>
    </p:spTree>
    <p:extLst>
      <p:ext uri="{BB962C8B-B14F-4D97-AF65-F5344CB8AC3E}">
        <p14:creationId xmlns:p14="http://schemas.microsoft.com/office/powerpoint/2010/main" val="40473884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b="1" dirty="0" smtClean="0">
                <a:solidFill>
                  <a:schemeClr val="tx1"/>
                </a:solidFill>
              </a:rPr>
              <a:t>例</a:t>
            </a:r>
            <a:r>
              <a:rPr lang="en-US" altLang="zh-CN" sz="2800" b="1" dirty="0" smtClean="0">
                <a:solidFill>
                  <a:schemeClr val="tx1"/>
                </a:solidFill>
              </a:rPr>
              <a:t>2</a:t>
            </a:r>
            <a:r>
              <a:rPr lang="zh-CN" altLang="en-US" sz="2800" b="1" dirty="0" smtClean="0">
                <a:solidFill>
                  <a:schemeClr val="tx1"/>
                </a:solidFill>
              </a:rPr>
              <a:t>中国化肥产量（万吨）（</a:t>
            </a:r>
            <a:r>
              <a:rPr lang="en-US" altLang="zh-CN" sz="2800" b="1" dirty="0" smtClean="0">
                <a:solidFill>
                  <a:schemeClr val="tx1"/>
                </a:solidFill>
              </a:rPr>
              <a:t>1949-2008</a:t>
            </a:r>
            <a:r>
              <a:rPr lang="zh-CN" altLang="en-US" sz="2800" b="1" dirty="0" smtClean="0">
                <a:solidFill>
                  <a:schemeClr val="tx1"/>
                </a:solidFill>
              </a:rPr>
              <a:t>）</a:t>
            </a:r>
            <a:endParaRPr lang="zh-CN" altLang="en-US" sz="2800" b="1" dirty="0">
              <a:solidFill>
                <a:schemeClr val="tx1"/>
              </a:solidFill>
            </a:endParaRPr>
          </a:p>
        </p:txBody>
      </p:sp>
      <p:pic>
        <p:nvPicPr>
          <p:cNvPr id="44034" name="Picture 2"/>
          <p:cNvPicPr>
            <a:picLocks noGrp="1" noChangeAspect="1" noChangeArrowheads="1"/>
          </p:cNvPicPr>
          <p:nvPr>
            <p:ph idx="1"/>
          </p:nvPr>
        </p:nvPicPr>
        <p:blipFill>
          <a:blip r:embed="rId2"/>
          <a:srcRect/>
          <a:stretch>
            <a:fillRect/>
          </a:stretch>
        </p:blipFill>
        <p:spPr bwMode="auto">
          <a:xfrm>
            <a:off x="642910" y="2071677"/>
            <a:ext cx="8286808" cy="4300152"/>
          </a:xfrm>
          <a:prstGeom prst="rect">
            <a:avLst/>
          </a:prstGeom>
          <a:noFill/>
          <a:ln w="9525">
            <a:noFill/>
            <a:miter lim="800000"/>
            <a:headEnd/>
            <a:tailEnd/>
          </a:ln>
          <a:effectLst/>
        </p:spPr>
      </p:pic>
    </p:spTree>
    <p:extLst>
      <p:ext uri="{BB962C8B-B14F-4D97-AF65-F5344CB8AC3E}">
        <p14:creationId xmlns:p14="http://schemas.microsoft.com/office/powerpoint/2010/main" val="271111577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chemeClr val="tx1"/>
                </a:solidFill>
              </a:rPr>
              <a:t>二阶差分后序列图</a:t>
            </a:r>
            <a:endParaRPr lang="zh-CN" altLang="en-US" sz="3600" b="1" dirty="0">
              <a:solidFill>
                <a:schemeClr val="tx1"/>
              </a:solidFill>
            </a:endParaRPr>
          </a:p>
        </p:txBody>
      </p:sp>
      <p:pic>
        <p:nvPicPr>
          <p:cNvPr id="424962" name="Picture 2"/>
          <p:cNvPicPr>
            <a:picLocks noGrp="1" noChangeAspect="1" noChangeArrowheads="1"/>
          </p:cNvPicPr>
          <p:nvPr>
            <p:ph idx="1"/>
          </p:nvPr>
        </p:nvPicPr>
        <p:blipFill>
          <a:blip r:embed="rId2"/>
          <a:srcRect/>
          <a:stretch>
            <a:fillRect/>
          </a:stretch>
        </p:blipFill>
        <p:spPr bwMode="auto">
          <a:xfrm>
            <a:off x="785786" y="1857364"/>
            <a:ext cx="7572428" cy="4114800"/>
          </a:xfrm>
          <a:prstGeom prst="rect">
            <a:avLst/>
          </a:prstGeom>
          <a:noFill/>
          <a:ln w="9525">
            <a:noFill/>
            <a:miter lim="800000"/>
            <a:headEnd/>
            <a:tailEnd/>
          </a:ln>
          <a:effectLst/>
        </p:spPr>
      </p:pic>
    </p:spTree>
    <p:extLst>
      <p:ext uri="{BB962C8B-B14F-4D97-AF65-F5344CB8AC3E}">
        <p14:creationId xmlns:p14="http://schemas.microsoft.com/office/powerpoint/2010/main" val="202583047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b="1" dirty="0" smtClean="0">
                <a:solidFill>
                  <a:schemeClr val="tx1"/>
                </a:solidFill>
              </a:rPr>
              <a:t>例</a:t>
            </a:r>
            <a:r>
              <a:rPr lang="en-US" altLang="zh-CN" sz="2800" b="1" dirty="0" smtClean="0">
                <a:solidFill>
                  <a:schemeClr val="tx1"/>
                </a:solidFill>
              </a:rPr>
              <a:t>4.</a:t>
            </a:r>
            <a:r>
              <a:rPr lang="zh-CN" altLang="en-US" sz="2800" b="1" dirty="0" smtClean="0">
                <a:solidFill>
                  <a:schemeClr val="tx1"/>
                </a:solidFill>
              </a:rPr>
              <a:t>艾奥瓦州迪比克市月平均气温</a:t>
            </a:r>
            <a:r>
              <a:rPr lang="en-US" altLang="zh-CN" sz="2800" b="1" dirty="0" smtClean="0">
                <a:solidFill>
                  <a:schemeClr val="tx1"/>
                </a:solidFill>
              </a:rPr>
              <a:t/>
            </a:r>
            <a:br>
              <a:rPr lang="en-US" altLang="zh-CN" sz="2800" b="1" dirty="0" smtClean="0">
                <a:solidFill>
                  <a:schemeClr val="tx1"/>
                </a:solidFill>
              </a:rPr>
            </a:br>
            <a:r>
              <a:rPr lang="en-US" altLang="zh-CN" sz="2800" b="1" dirty="0" smtClean="0">
                <a:solidFill>
                  <a:schemeClr val="tx1"/>
                </a:solidFill>
              </a:rPr>
              <a:t>       </a:t>
            </a:r>
            <a:r>
              <a:rPr lang="zh-CN" altLang="en-US" sz="2800" b="1" dirty="0" smtClean="0">
                <a:solidFill>
                  <a:schemeClr val="tx1"/>
                </a:solidFill>
              </a:rPr>
              <a:t>（</a:t>
            </a:r>
            <a:r>
              <a:rPr lang="en-US" altLang="zh-CN" sz="2800" b="1" dirty="0" smtClean="0">
                <a:solidFill>
                  <a:schemeClr val="tx1"/>
                </a:solidFill>
              </a:rPr>
              <a:t>1964-1975</a:t>
            </a:r>
            <a:r>
              <a:rPr lang="zh-CN" altLang="en-US" sz="2800" b="1" dirty="0" smtClean="0">
                <a:solidFill>
                  <a:schemeClr val="tx1"/>
                </a:solidFill>
              </a:rPr>
              <a:t>）</a:t>
            </a:r>
            <a:endParaRPr lang="zh-CN" altLang="en-US" sz="2800" b="1" dirty="0">
              <a:solidFill>
                <a:schemeClr val="tx1"/>
              </a:solidFill>
            </a:endParaRPr>
          </a:p>
        </p:txBody>
      </p:sp>
      <p:pic>
        <p:nvPicPr>
          <p:cNvPr id="4" name="内容占位符 3"/>
          <p:cNvPicPr>
            <a:picLocks noGrp="1"/>
          </p:cNvPicPr>
          <p:nvPr>
            <p:ph idx="1"/>
          </p:nvPr>
        </p:nvPicPr>
        <p:blipFill>
          <a:blip r:embed="rId2"/>
          <a:srcRect/>
          <a:stretch>
            <a:fillRect/>
          </a:stretch>
        </p:blipFill>
        <p:spPr bwMode="auto">
          <a:xfrm>
            <a:off x="357158" y="2071678"/>
            <a:ext cx="8358246" cy="4071966"/>
          </a:xfrm>
          <a:prstGeom prst="rect">
            <a:avLst/>
          </a:prstGeom>
          <a:noFill/>
          <a:ln w="9525">
            <a:noFill/>
            <a:miter lim="800000"/>
            <a:headEnd/>
            <a:tailEnd/>
          </a:ln>
        </p:spPr>
      </p:pic>
    </p:spTree>
    <p:extLst>
      <p:ext uri="{BB962C8B-B14F-4D97-AF65-F5344CB8AC3E}">
        <p14:creationId xmlns:p14="http://schemas.microsoft.com/office/powerpoint/2010/main" val="124831392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chemeClr val="tx1"/>
                </a:solidFill>
              </a:rPr>
              <a:t>12</a:t>
            </a:r>
            <a:r>
              <a:rPr lang="zh-CN" altLang="en-US" sz="3600" b="1" dirty="0" smtClean="0">
                <a:solidFill>
                  <a:schemeClr val="tx1"/>
                </a:solidFill>
              </a:rPr>
              <a:t>步差分后序列图</a:t>
            </a:r>
            <a:endParaRPr lang="zh-CN" altLang="en-US" sz="3600" b="1" dirty="0">
              <a:solidFill>
                <a:schemeClr val="tx1"/>
              </a:solidFill>
            </a:endParaRPr>
          </a:p>
        </p:txBody>
      </p:sp>
      <p:pic>
        <p:nvPicPr>
          <p:cNvPr id="425986" name="Picture 2"/>
          <p:cNvPicPr>
            <a:picLocks noGrp="1" noChangeAspect="1" noChangeArrowheads="1"/>
          </p:cNvPicPr>
          <p:nvPr>
            <p:ph idx="1"/>
          </p:nvPr>
        </p:nvPicPr>
        <p:blipFill>
          <a:blip r:embed="rId2"/>
          <a:srcRect/>
          <a:stretch>
            <a:fillRect/>
          </a:stretch>
        </p:blipFill>
        <p:spPr bwMode="auto">
          <a:xfrm>
            <a:off x="428596" y="1813030"/>
            <a:ext cx="8215371" cy="5044970"/>
          </a:xfrm>
          <a:prstGeom prst="rect">
            <a:avLst/>
          </a:prstGeom>
          <a:noFill/>
          <a:ln w="9525">
            <a:noFill/>
            <a:miter lim="800000"/>
            <a:headEnd/>
            <a:tailEnd/>
          </a:ln>
          <a:effectLst/>
        </p:spPr>
      </p:pic>
    </p:spTree>
    <p:extLst>
      <p:ext uri="{BB962C8B-B14F-4D97-AF65-F5344CB8AC3E}">
        <p14:creationId xmlns:p14="http://schemas.microsoft.com/office/powerpoint/2010/main" val="332275414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sz="3600" b="1" dirty="0" smtClean="0">
                <a:solidFill>
                  <a:schemeClr val="tx1"/>
                </a:solidFill>
              </a:rPr>
              <a:t>    例</a:t>
            </a:r>
            <a:r>
              <a:rPr lang="en-US" altLang="zh-CN" sz="3600" b="1" smtClean="0">
                <a:solidFill>
                  <a:schemeClr val="tx1"/>
                </a:solidFill>
              </a:rPr>
              <a:t>5 </a:t>
            </a:r>
            <a:r>
              <a:rPr lang="zh-CN" altLang="en-US" sz="3600" b="1" smtClean="0">
                <a:solidFill>
                  <a:schemeClr val="tx1"/>
                </a:solidFill>
              </a:rPr>
              <a:t>国际航空公司的月客数</a:t>
            </a:r>
            <a:r>
              <a:rPr lang="zh-CN" altLang="en-US" smtClean="0"/>
              <a:t> </a:t>
            </a:r>
          </a:p>
        </p:txBody>
      </p:sp>
      <p:pic>
        <p:nvPicPr>
          <p:cNvPr id="4" name="图片 3"/>
          <p:cNvPicPr/>
          <p:nvPr/>
        </p:nvPicPr>
        <p:blipFill>
          <a:blip r:embed="rId2"/>
          <a:srcRect/>
          <a:stretch>
            <a:fillRect/>
          </a:stretch>
        </p:blipFill>
        <p:spPr bwMode="auto">
          <a:xfrm>
            <a:off x="0" y="1857364"/>
            <a:ext cx="8715436" cy="5257800"/>
          </a:xfrm>
          <a:prstGeom prst="rect">
            <a:avLst/>
          </a:prstGeom>
          <a:noFill/>
          <a:ln w="9525">
            <a:noFill/>
            <a:miter lim="800000"/>
            <a:headEnd/>
            <a:tailEnd/>
          </a:ln>
        </p:spPr>
      </p:pic>
    </p:spTree>
    <p:extLst>
      <p:ext uri="{BB962C8B-B14F-4D97-AF65-F5344CB8AC3E}">
        <p14:creationId xmlns:p14="http://schemas.microsoft.com/office/powerpoint/2010/main" val="11311419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endParaRPr lang="zh-CN" altLang="en-US" smtClean="0"/>
          </a:p>
        </p:txBody>
      </p:sp>
      <p:sp>
        <p:nvSpPr>
          <p:cNvPr id="9219" name="Rectangle 3"/>
          <p:cNvSpPr>
            <a:spLocks noGrp="1" noChangeArrowheads="1"/>
          </p:cNvSpPr>
          <p:nvPr>
            <p:ph type="body" idx="1"/>
          </p:nvPr>
        </p:nvSpPr>
        <p:spPr/>
        <p:txBody>
          <a:bodyPr/>
          <a:lstStyle/>
          <a:p>
            <a:pPr eaLnBrk="1" hangingPunct="1"/>
            <a:endParaRPr lang="zh-CN" altLang="en-US" smtClean="0"/>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endParaRPr lang="zh-CN" altLang="en-US" sz="3600" b="1" dirty="0" smtClean="0">
              <a:solidFill>
                <a:schemeClr val="tx1"/>
              </a:solidFill>
            </a:endParaRPr>
          </a:p>
        </p:txBody>
      </p:sp>
      <p:pic>
        <p:nvPicPr>
          <p:cNvPr id="6" name="内容占位符 5"/>
          <p:cNvPicPr>
            <a:picLocks noGrp="1"/>
          </p:cNvPicPr>
          <p:nvPr>
            <p:ph idx="1"/>
          </p:nvPr>
        </p:nvPicPr>
        <p:blipFill>
          <a:blip r:embed="rId2"/>
          <a:srcRect/>
          <a:stretch>
            <a:fillRect/>
          </a:stretch>
        </p:blipFill>
        <p:spPr bwMode="auto">
          <a:xfrm>
            <a:off x="285720" y="1928802"/>
            <a:ext cx="8572560" cy="4714908"/>
          </a:xfrm>
          <a:prstGeom prst="rect">
            <a:avLst/>
          </a:prstGeom>
          <a:noFill/>
          <a:ln w="9525">
            <a:noFill/>
            <a:miter lim="800000"/>
            <a:headEnd/>
            <a:tailEnd/>
          </a:ln>
        </p:spPr>
      </p:pic>
    </p:spTree>
    <p:extLst>
      <p:ext uri="{BB962C8B-B14F-4D97-AF65-F5344CB8AC3E}">
        <p14:creationId xmlns:p14="http://schemas.microsoft.com/office/powerpoint/2010/main" val="165891726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chemeClr val="tx1"/>
                </a:solidFill>
              </a:rPr>
              <a:t>一阶差分</a:t>
            </a:r>
            <a:endParaRPr lang="zh-CN" altLang="en-US" sz="3600" b="1" dirty="0">
              <a:solidFill>
                <a:schemeClr val="tx1"/>
              </a:solidFill>
            </a:endParaRPr>
          </a:p>
        </p:txBody>
      </p:sp>
      <p:pic>
        <p:nvPicPr>
          <p:cNvPr id="438274" name="Picture 2"/>
          <p:cNvPicPr>
            <a:picLocks noGrp="1" noChangeAspect="1" noChangeArrowheads="1"/>
          </p:cNvPicPr>
          <p:nvPr>
            <p:ph idx="1"/>
          </p:nvPr>
        </p:nvPicPr>
        <p:blipFill>
          <a:blip r:embed="rId2"/>
          <a:srcRect/>
          <a:stretch>
            <a:fillRect/>
          </a:stretch>
        </p:blipFill>
        <p:spPr bwMode="auto">
          <a:xfrm>
            <a:off x="500033" y="1928802"/>
            <a:ext cx="8537157" cy="4071966"/>
          </a:xfrm>
          <a:prstGeom prst="rect">
            <a:avLst/>
          </a:prstGeom>
          <a:noFill/>
          <a:ln w="9525">
            <a:noFill/>
            <a:miter lim="800000"/>
            <a:headEnd/>
            <a:tailEnd/>
          </a:ln>
          <a:effectLst/>
        </p:spPr>
      </p:pic>
    </p:spTree>
    <p:extLst>
      <p:ext uri="{BB962C8B-B14F-4D97-AF65-F5344CB8AC3E}">
        <p14:creationId xmlns:p14="http://schemas.microsoft.com/office/powerpoint/2010/main" val="132351883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tx1"/>
                </a:solidFill>
              </a:rPr>
              <a:t>12</a:t>
            </a:r>
            <a:r>
              <a:rPr lang="zh-CN" altLang="en-US" b="1" dirty="0" smtClean="0">
                <a:solidFill>
                  <a:schemeClr val="tx1"/>
                </a:solidFill>
              </a:rPr>
              <a:t>步差分</a:t>
            </a:r>
            <a:endParaRPr lang="zh-CN" altLang="en-US" b="1" dirty="0">
              <a:solidFill>
                <a:schemeClr val="tx1"/>
              </a:solidFill>
            </a:endParaRPr>
          </a:p>
        </p:txBody>
      </p:sp>
      <p:pic>
        <p:nvPicPr>
          <p:cNvPr id="439298" name="Picture 2"/>
          <p:cNvPicPr>
            <a:picLocks noGrp="1" noChangeAspect="1" noChangeArrowheads="1"/>
          </p:cNvPicPr>
          <p:nvPr>
            <p:ph idx="1"/>
          </p:nvPr>
        </p:nvPicPr>
        <p:blipFill>
          <a:blip r:embed="rId2"/>
          <a:srcRect/>
          <a:stretch>
            <a:fillRect/>
          </a:stretch>
        </p:blipFill>
        <p:spPr bwMode="auto">
          <a:xfrm>
            <a:off x="428596" y="2143116"/>
            <a:ext cx="8215370" cy="3707200"/>
          </a:xfrm>
          <a:prstGeom prst="rect">
            <a:avLst/>
          </a:prstGeom>
          <a:noFill/>
          <a:ln w="9525">
            <a:noFill/>
            <a:miter lim="800000"/>
            <a:headEnd/>
            <a:tailEnd/>
          </a:ln>
          <a:effectLst/>
        </p:spPr>
      </p:pic>
    </p:spTree>
    <p:extLst>
      <p:ext uri="{BB962C8B-B14F-4D97-AF65-F5344CB8AC3E}">
        <p14:creationId xmlns:p14="http://schemas.microsoft.com/office/powerpoint/2010/main" val="17834926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chemeClr val="tx1"/>
                </a:solidFill>
              </a:rPr>
              <a:t>一阶差分</a:t>
            </a:r>
            <a:r>
              <a:rPr lang="en-US" altLang="zh-CN" sz="3600" b="1" dirty="0" smtClean="0">
                <a:solidFill>
                  <a:schemeClr val="tx1"/>
                </a:solidFill>
              </a:rPr>
              <a:t>+12</a:t>
            </a:r>
            <a:r>
              <a:rPr lang="zh-CN" altLang="en-US" sz="3600" b="1" dirty="0" smtClean="0">
                <a:solidFill>
                  <a:schemeClr val="tx1"/>
                </a:solidFill>
              </a:rPr>
              <a:t>步差分</a:t>
            </a:r>
            <a:endParaRPr lang="zh-CN" altLang="en-US" sz="3600" b="1" dirty="0">
              <a:solidFill>
                <a:schemeClr val="tx1"/>
              </a:solidFill>
            </a:endParaRPr>
          </a:p>
        </p:txBody>
      </p:sp>
      <p:pic>
        <p:nvPicPr>
          <p:cNvPr id="440322" name="Picture 2"/>
          <p:cNvPicPr>
            <a:picLocks noGrp="1" noChangeAspect="1" noChangeArrowheads="1"/>
          </p:cNvPicPr>
          <p:nvPr>
            <p:ph idx="1"/>
          </p:nvPr>
        </p:nvPicPr>
        <p:blipFill>
          <a:blip r:embed="rId2"/>
          <a:srcRect/>
          <a:stretch>
            <a:fillRect/>
          </a:stretch>
        </p:blipFill>
        <p:spPr bwMode="auto">
          <a:xfrm>
            <a:off x="500034" y="2000240"/>
            <a:ext cx="8286808" cy="3707200"/>
          </a:xfrm>
          <a:prstGeom prst="rect">
            <a:avLst/>
          </a:prstGeom>
          <a:noFill/>
          <a:ln w="9525">
            <a:noFill/>
            <a:miter lim="800000"/>
            <a:headEnd/>
            <a:tailEnd/>
          </a:ln>
          <a:effectLst/>
        </p:spPr>
      </p:pic>
    </p:spTree>
    <p:extLst>
      <p:ext uri="{BB962C8B-B14F-4D97-AF65-F5344CB8AC3E}">
        <p14:creationId xmlns:p14="http://schemas.microsoft.com/office/powerpoint/2010/main" val="1049623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7224" y="571480"/>
            <a:ext cx="7793037" cy="1143000"/>
          </a:xfrm>
        </p:spPr>
        <p:txBody>
          <a:bodyPr/>
          <a:lstStyle/>
          <a:p>
            <a:r>
              <a:rPr lang="zh-CN" altLang="en-US" sz="2800" b="1" dirty="0" smtClean="0">
                <a:solidFill>
                  <a:schemeClr val="tx1"/>
                </a:solidFill>
              </a:rPr>
              <a:t>例</a:t>
            </a:r>
            <a:r>
              <a:rPr lang="en-US" altLang="zh-CN" sz="2800" b="1" dirty="0" smtClean="0">
                <a:solidFill>
                  <a:schemeClr val="tx1"/>
                </a:solidFill>
              </a:rPr>
              <a:t>1</a:t>
            </a:r>
            <a:r>
              <a:rPr lang="zh-CN" altLang="en-US" sz="2800" b="1" dirty="0" smtClean="0">
                <a:solidFill>
                  <a:schemeClr val="tx1"/>
                </a:solidFill>
              </a:rPr>
              <a:t>中国纱年产量（万吨）（</a:t>
            </a:r>
            <a:r>
              <a:rPr lang="en-US" sz="2800" b="1" dirty="0" smtClean="0">
                <a:solidFill>
                  <a:schemeClr val="tx1"/>
                </a:solidFill>
              </a:rPr>
              <a:t>1964-1999</a:t>
            </a:r>
            <a:r>
              <a:rPr lang="zh-CN" altLang="en-US" sz="2800" b="1" dirty="0" smtClean="0">
                <a:solidFill>
                  <a:schemeClr val="tx1"/>
                </a:solidFill>
              </a:rPr>
              <a:t>）</a:t>
            </a:r>
            <a:endParaRPr lang="zh-CN" altLang="en-US" sz="2800" b="1" dirty="0">
              <a:solidFill>
                <a:schemeClr val="tx1"/>
              </a:solidFill>
            </a:endParaRPr>
          </a:p>
        </p:txBody>
      </p:sp>
      <p:pic>
        <p:nvPicPr>
          <p:cNvPr id="4" name="内容占位符 3"/>
          <p:cNvPicPr>
            <a:picLocks noGrp="1"/>
          </p:cNvPicPr>
          <p:nvPr>
            <p:ph idx="1"/>
          </p:nvPr>
        </p:nvPicPr>
        <p:blipFill>
          <a:blip r:embed="rId2"/>
          <a:srcRect/>
          <a:stretch>
            <a:fillRect/>
          </a:stretch>
        </p:blipFill>
        <p:spPr bwMode="auto">
          <a:xfrm>
            <a:off x="214282" y="1785926"/>
            <a:ext cx="8643998" cy="4572032"/>
          </a:xfrm>
          <a:prstGeom prst="rect">
            <a:avLst/>
          </a:prstGeom>
          <a:noFill/>
          <a:ln w="9525">
            <a:noFill/>
            <a:miter lim="800000"/>
            <a:headEnd/>
            <a:tailEnd/>
          </a:ln>
        </p:spPr>
      </p:pic>
    </p:spTree>
    <p:extLst>
      <p:ext uri="{BB962C8B-B14F-4D97-AF65-F5344CB8AC3E}">
        <p14:creationId xmlns:p14="http://schemas.microsoft.com/office/powerpoint/2010/main" val="1095806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sz="3200" b="1" dirty="0" smtClean="0">
                <a:solidFill>
                  <a:srgbClr val="FF0000"/>
                </a:solidFill>
              </a:rPr>
              <a:t>1.</a:t>
            </a:r>
            <a:r>
              <a:rPr lang="zh-CN" altLang="en-US" sz="3200" b="1" dirty="0" smtClean="0">
                <a:solidFill>
                  <a:srgbClr val="FF0000"/>
                </a:solidFill>
              </a:rPr>
              <a:t>读入原始数据及数据图</a:t>
            </a:r>
            <a:endParaRPr lang="zh-CN" altLang="en-US" sz="3200" dirty="0">
              <a:solidFill>
                <a:srgbClr val="FF0000"/>
              </a:solidFill>
            </a:endParaRPr>
          </a:p>
        </p:txBody>
      </p:sp>
      <p:pic>
        <p:nvPicPr>
          <p:cNvPr id="4" name="内容占位符 3"/>
          <p:cNvPicPr>
            <a:picLocks noGrp="1"/>
          </p:cNvPicPr>
          <p:nvPr>
            <p:ph idx="1"/>
          </p:nvPr>
        </p:nvPicPr>
        <p:blipFill>
          <a:blip r:embed="rId2"/>
          <a:srcRect/>
          <a:stretch>
            <a:fillRect/>
          </a:stretch>
        </p:blipFill>
        <p:spPr bwMode="auto">
          <a:xfrm>
            <a:off x="357158" y="2000240"/>
            <a:ext cx="8358246" cy="4357718"/>
          </a:xfrm>
          <a:prstGeom prst="rect">
            <a:avLst/>
          </a:prstGeom>
          <a:noFill/>
          <a:ln w="9525">
            <a:noFill/>
            <a:miter lim="800000"/>
            <a:headEnd/>
            <a:tailEnd/>
          </a:ln>
        </p:spPr>
      </p:pic>
    </p:spTree>
    <p:extLst>
      <p:ext uri="{BB962C8B-B14F-4D97-AF65-F5344CB8AC3E}">
        <p14:creationId xmlns:p14="http://schemas.microsoft.com/office/powerpoint/2010/main" val="1850682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sz="3200" b="1" dirty="0" smtClean="0">
                <a:solidFill>
                  <a:srgbClr val="FF0000"/>
                </a:solidFill>
              </a:rPr>
              <a:t>2.</a:t>
            </a:r>
            <a:r>
              <a:rPr lang="zh-CN" altLang="en-US" sz="3200" b="1" dirty="0" smtClean="0">
                <a:solidFill>
                  <a:srgbClr val="FF0000"/>
                </a:solidFill>
              </a:rPr>
              <a:t>线性时间趋势的最小二乘回归估计</a:t>
            </a:r>
            <a:endParaRPr lang="zh-CN" altLang="en-US" sz="3200" dirty="0">
              <a:solidFill>
                <a:srgbClr val="FF0000"/>
              </a:solidFill>
            </a:endParaRPr>
          </a:p>
        </p:txBody>
      </p:sp>
      <p:pic>
        <p:nvPicPr>
          <p:cNvPr id="263170" name="Picture 2"/>
          <p:cNvPicPr>
            <a:picLocks noGrp="1" noChangeAspect="1" noChangeArrowheads="1"/>
          </p:cNvPicPr>
          <p:nvPr>
            <p:ph idx="1"/>
          </p:nvPr>
        </p:nvPicPr>
        <p:blipFill>
          <a:blip r:embed="rId2"/>
          <a:srcRect/>
          <a:stretch>
            <a:fillRect/>
          </a:stretch>
        </p:blipFill>
        <p:spPr bwMode="auto">
          <a:xfrm>
            <a:off x="785786" y="2071678"/>
            <a:ext cx="7994682" cy="3786214"/>
          </a:xfrm>
          <a:prstGeom prst="rect">
            <a:avLst/>
          </a:prstGeom>
          <a:noFill/>
          <a:ln w="9525">
            <a:noFill/>
            <a:miter lim="800000"/>
            <a:headEnd/>
            <a:tailEnd/>
          </a:ln>
          <a:effectLst/>
        </p:spPr>
      </p:pic>
    </p:spTree>
    <p:extLst>
      <p:ext uri="{BB962C8B-B14F-4D97-AF65-F5344CB8AC3E}">
        <p14:creationId xmlns:p14="http://schemas.microsoft.com/office/powerpoint/2010/main" val="2046787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FF0000"/>
                </a:solidFill>
              </a:rPr>
              <a:t>3.</a:t>
            </a:r>
            <a:r>
              <a:rPr lang="zh-CN" altLang="en-US" sz="3600" b="1" dirty="0" smtClean="0">
                <a:solidFill>
                  <a:srgbClr val="FF0000"/>
                </a:solidFill>
              </a:rPr>
              <a:t>线性时间趋势的拟合效果图</a:t>
            </a:r>
            <a:endParaRPr lang="zh-CN" altLang="en-US" sz="3600" dirty="0">
              <a:solidFill>
                <a:srgbClr val="FF0000"/>
              </a:solidFill>
            </a:endParaRPr>
          </a:p>
        </p:txBody>
      </p:sp>
      <p:pic>
        <p:nvPicPr>
          <p:cNvPr id="4" name="内容占位符 3"/>
          <p:cNvPicPr>
            <a:picLocks noGrp="1"/>
          </p:cNvPicPr>
          <p:nvPr>
            <p:ph idx="1"/>
          </p:nvPr>
        </p:nvPicPr>
        <p:blipFill>
          <a:blip r:embed="rId2"/>
          <a:srcRect/>
          <a:stretch>
            <a:fillRect/>
          </a:stretch>
        </p:blipFill>
        <p:spPr bwMode="auto">
          <a:xfrm>
            <a:off x="428596" y="1785926"/>
            <a:ext cx="8429684" cy="4643470"/>
          </a:xfrm>
          <a:prstGeom prst="rect">
            <a:avLst/>
          </a:prstGeom>
          <a:noFill/>
          <a:ln w="9525">
            <a:noFill/>
            <a:miter lim="800000"/>
            <a:headEnd/>
            <a:tailEnd/>
          </a:ln>
        </p:spPr>
      </p:pic>
    </p:spTree>
    <p:extLst>
      <p:ext uri="{BB962C8B-B14F-4D97-AF65-F5344CB8AC3E}">
        <p14:creationId xmlns:p14="http://schemas.microsoft.com/office/powerpoint/2010/main" val="3781319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a:r>
            <a:br>
              <a:rPr lang="zh-CN" altLang="en-US" dirty="0" smtClean="0"/>
            </a:br>
            <a:r>
              <a:rPr lang="en-US" b="1" dirty="0" smtClean="0"/>
              <a:t> </a:t>
            </a:r>
            <a:r>
              <a:rPr lang="zh-CN" altLang="en-US" dirty="0" smtClean="0"/>
              <a:t/>
            </a:r>
            <a:br>
              <a:rPr lang="zh-CN" altLang="en-US" dirty="0" smtClean="0"/>
            </a:br>
            <a:r>
              <a:rPr lang="en-US" altLang="zh-CN" sz="3200" dirty="0" smtClean="0">
                <a:solidFill>
                  <a:srgbClr val="FF0000"/>
                </a:solidFill>
              </a:rPr>
              <a:t>4.</a:t>
            </a:r>
            <a:r>
              <a:rPr lang="zh-CN" altLang="en-US" sz="3200" b="1" dirty="0" smtClean="0">
                <a:solidFill>
                  <a:srgbClr val="FF0000"/>
                </a:solidFill>
              </a:rPr>
              <a:t>残差</a:t>
            </a:r>
            <a:r>
              <a:rPr lang="en-US" altLang="zh-CN" sz="3200" b="1" dirty="0" smtClean="0">
                <a:solidFill>
                  <a:srgbClr val="FF0000"/>
                </a:solidFill>
              </a:rPr>
              <a:t>—</a:t>
            </a:r>
            <a:r>
              <a:rPr lang="zh-CN" altLang="en-US" sz="3200" b="1" dirty="0" smtClean="0">
                <a:solidFill>
                  <a:srgbClr val="FF0000"/>
                </a:solidFill>
              </a:rPr>
              <a:t>时间图或标准化残差</a:t>
            </a:r>
            <a:r>
              <a:rPr lang="en-US" altLang="zh-CN" sz="3200" b="1" dirty="0" smtClean="0">
                <a:solidFill>
                  <a:srgbClr val="FF0000"/>
                </a:solidFill>
              </a:rPr>
              <a:t>—</a:t>
            </a:r>
            <a:r>
              <a:rPr lang="zh-CN" altLang="en-US" sz="3200" b="1" dirty="0" smtClean="0">
                <a:solidFill>
                  <a:srgbClr val="FF0000"/>
                </a:solidFill>
              </a:rPr>
              <a:t>时间图</a:t>
            </a:r>
            <a:endParaRPr lang="zh-CN" altLang="en-US" sz="3200" dirty="0">
              <a:solidFill>
                <a:srgbClr val="FF0000"/>
              </a:solidFill>
            </a:endParaRPr>
          </a:p>
        </p:txBody>
      </p:sp>
      <p:pic>
        <p:nvPicPr>
          <p:cNvPr id="4" name="内容占位符 3"/>
          <p:cNvPicPr>
            <a:picLocks noGrp="1"/>
          </p:cNvPicPr>
          <p:nvPr>
            <p:ph idx="1"/>
          </p:nvPr>
        </p:nvPicPr>
        <p:blipFill>
          <a:blip r:embed="rId2"/>
          <a:srcRect/>
          <a:stretch>
            <a:fillRect/>
          </a:stretch>
        </p:blipFill>
        <p:spPr bwMode="auto">
          <a:xfrm>
            <a:off x="357158" y="2000240"/>
            <a:ext cx="8286808" cy="4500594"/>
          </a:xfrm>
          <a:prstGeom prst="rect">
            <a:avLst/>
          </a:prstGeom>
          <a:noFill/>
          <a:ln w="9525">
            <a:noFill/>
            <a:miter lim="800000"/>
            <a:headEnd/>
            <a:tailEnd/>
          </a:ln>
        </p:spPr>
      </p:pic>
    </p:spTree>
    <p:extLst>
      <p:ext uri="{BB962C8B-B14F-4D97-AF65-F5344CB8AC3E}">
        <p14:creationId xmlns:p14="http://schemas.microsoft.com/office/powerpoint/2010/main" val="1338849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zh-CN" altLang="en-US" smtClean="0"/>
          </a:p>
        </p:txBody>
      </p:sp>
      <p:sp>
        <p:nvSpPr>
          <p:cNvPr id="10243" name="Rectangle 3"/>
          <p:cNvSpPr>
            <a:spLocks noGrp="1" noChangeArrowheads="1"/>
          </p:cNvSpPr>
          <p:nvPr>
            <p:ph type="body" idx="1"/>
          </p:nvPr>
        </p:nvSpPr>
        <p:spPr/>
        <p:txBody>
          <a:bodyPr/>
          <a:lstStyle/>
          <a:p>
            <a:pPr eaLnBrk="1" hangingPunct="1"/>
            <a:endParaRPr lang="zh-CN" altLang="en-US" smtClean="0"/>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endParaRPr lang="zh-CN" altLang="en-US" smtClean="0"/>
          </a:p>
        </p:txBody>
      </p:sp>
      <p:sp>
        <p:nvSpPr>
          <p:cNvPr id="11267" name="Rectangle 3"/>
          <p:cNvSpPr>
            <a:spLocks noGrp="1" noChangeArrowheads="1"/>
          </p:cNvSpPr>
          <p:nvPr>
            <p:ph type="body" idx="1"/>
          </p:nvPr>
        </p:nvSpPr>
        <p:spPr/>
        <p:txBody>
          <a:bodyPr/>
          <a:lstStyle/>
          <a:p>
            <a:pPr eaLnBrk="1" hangingPunct="1"/>
            <a:endParaRPr lang="zh-CN" altLang="en-US" smtClean="0"/>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sz="half" idx="1"/>
          </p:nvPr>
        </p:nvSpPr>
        <p:spPr>
          <a:xfrm>
            <a:off x="1182688" y="2017713"/>
            <a:ext cx="7421562" cy="4114800"/>
          </a:xfrm>
        </p:spPr>
        <p:txBody>
          <a:bodyPr/>
          <a:lstStyle/>
          <a:p>
            <a:pPr eaLnBrk="1" hangingPunct="1"/>
            <a:r>
              <a:rPr lang="zh-CN" altLang="en-US" sz="2800" b="1" smtClean="0">
                <a:solidFill>
                  <a:schemeClr val="hlink"/>
                </a:solidFill>
                <a:latin typeface="宋体" pitchFamily="2" charset="-122"/>
              </a:rPr>
              <a:t>时间序列的定义</a:t>
            </a:r>
          </a:p>
          <a:p>
            <a:pPr eaLnBrk="1" hangingPunct="1"/>
            <a:endParaRPr lang="zh-CN" altLang="en-US" sz="2800" b="1" smtClean="0">
              <a:solidFill>
                <a:schemeClr val="hlink"/>
              </a:solidFill>
              <a:latin typeface="宋体" pitchFamily="2" charset="-122"/>
            </a:endParaRPr>
          </a:p>
          <a:p>
            <a:pPr eaLnBrk="1" hangingPunct="1">
              <a:buFont typeface="Wingdings" pitchFamily="2" charset="2"/>
              <a:buNone/>
            </a:pPr>
            <a:r>
              <a:rPr lang="zh-CN" altLang="en-US" sz="2800" b="1" smtClean="0">
                <a:latin typeface="宋体" pitchFamily="2" charset="-122"/>
              </a:rPr>
              <a:t>  按时间次序排列的随机变量序列</a:t>
            </a:r>
          </a:p>
          <a:p>
            <a:pPr eaLnBrk="1" hangingPunct="1">
              <a:buFont typeface="Wingdings" pitchFamily="2" charset="2"/>
              <a:buNone/>
            </a:pPr>
            <a:endParaRPr lang="zh-CN" altLang="en-US" sz="2800" b="1" smtClean="0">
              <a:solidFill>
                <a:schemeClr val="hlink"/>
              </a:solidFill>
              <a:latin typeface="宋体" pitchFamily="2" charset="-122"/>
            </a:endParaRPr>
          </a:p>
          <a:p>
            <a:pPr eaLnBrk="1" hangingPunct="1">
              <a:buFont typeface="Wingdings" pitchFamily="2" charset="2"/>
              <a:buNone/>
            </a:pPr>
            <a:endParaRPr lang="zh-CN" altLang="en-US" sz="2800" b="1" smtClean="0">
              <a:solidFill>
                <a:schemeClr val="hlink"/>
              </a:solidFill>
              <a:latin typeface="宋体" pitchFamily="2" charset="-122"/>
            </a:endParaRPr>
          </a:p>
          <a:p>
            <a:pPr eaLnBrk="1" hangingPunct="1">
              <a:buFont typeface="Wingdings" pitchFamily="2" charset="2"/>
              <a:buNone/>
            </a:pPr>
            <a:r>
              <a:rPr lang="zh-CN" altLang="en-US" sz="2800" b="1" smtClean="0">
                <a:latin typeface="宋体" pitchFamily="2" charset="-122"/>
              </a:rPr>
              <a:t>记为</a:t>
            </a:r>
          </a:p>
        </p:txBody>
      </p:sp>
      <p:sp>
        <p:nvSpPr>
          <p:cNvPr id="6147" name="Rectangle 3"/>
          <p:cNvSpPr>
            <a:spLocks noChangeArrowheads="1"/>
          </p:cNvSpPr>
          <p:nvPr/>
        </p:nvSpPr>
        <p:spPr bwMode="auto">
          <a:xfrm>
            <a:off x="1331913" y="836613"/>
            <a:ext cx="61928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a:t> </a:t>
            </a:r>
            <a:r>
              <a:rPr lang="zh-CN" altLang="en-US" sz="3600"/>
              <a:t>一、</a:t>
            </a:r>
            <a:r>
              <a:rPr lang="zh-CN" altLang="en-US" sz="3600" b="1"/>
              <a:t>时间序列的定义及举例</a:t>
            </a:r>
          </a:p>
        </p:txBody>
      </p:sp>
      <p:graphicFrame>
        <p:nvGraphicFramePr>
          <p:cNvPr id="6148" name="Object 4"/>
          <p:cNvGraphicFramePr>
            <a:graphicFrameLocks noGrp="1" noChangeAspect="1"/>
          </p:cNvGraphicFramePr>
          <p:nvPr>
            <p:ph sz="half" idx="2"/>
          </p:nvPr>
        </p:nvGraphicFramePr>
        <p:xfrm>
          <a:off x="2339975" y="3789363"/>
          <a:ext cx="2952750" cy="522287"/>
        </p:xfrm>
        <a:graphic>
          <a:graphicData uri="http://schemas.openxmlformats.org/presentationml/2006/ole">
            <mc:AlternateContent xmlns:mc="http://schemas.openxmlformats.org/markup-compatibility/2006">
              <mc:Choice xmlns:v="urn:schemas-microsoft-com:vml" Requires="v">
                <p:oleObj spid="_x0000_s104462" name="公式" r:id="rId3" imgW="1218671" imgH="215806" progId="Equation.3">
                  <p:embed/>
                </p:oleObj>
              </mc:Choice>
              <mc:Fallback>
                <p:oleObj name="公式" r:id="rId3" imgW="1218671"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3789363"/>
                        <a:ext cx="2952750"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9"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150" name="Object 6"/>
          <p:cNvGraphicFramePr>
            <a:graphicFrameLocks noChangeAspect="1"/>
          </p:cNvGraphicFramePr>
          <p:nvPr/>
        </p:nvGraphicFramePr>
        <p:xfrm>
          <a:off x="2339975" y="4652963"/>
          <a:ext cx="1657350" cy="552450"/>
        </p:xfrm>
        <a:graphic>
          <a:graphicData uri="http://schemas.openxmlformats.org/presentationml/2006/ole">
            <mc:AlternateContent xmlns:mc="http://schemas.openxmlformats.org/markup-compatibility/2006">
              <mc:Choice xmlns:v="urn:schemas-microsoft-com:vml" Requires="v">
                <p:oleObj spid="_x0000_s104463" name="公式" r:id="rId5" imgW="685800" imgH="228600" progId="Equation.3">
                  <p:embed/>
                </p:oleObj>
              </mc:Choice>
              <mc:Fallback>
                <p:oleObj name="公式" r:id="rId5" imgW="6858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4652963"/>
                        <a:ext cx="16573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01993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r>
              <a:rPr lang="zh-CN" altLang="en-US" b="1" dirty="0" smtClean="0"/>
              <a:t>转换为线性模型）</a:t>
            </a:r>
            <a:endParaRPr lang="zh-CN" altLang="en-US" dirty="0"/>
          </a:p>
        </p:txBody>
      </p:sp>
      <p:sp>
        <p:nvSpPr>
          <p:cNvPr id="3" name="内容占位符 2"/>
          <p:cNvSpPr>
            <a:spLocks noGrp="1"/>
          </p:cNvSpPr>
          <p:nvPr>
            <p:ph idx="1"/>
          </p:nvPr>
        </p:nvSpPr>
        <p:spPr>
          <a:xfrm>
            <a:off x="1232272" y="2032992"/>
            <a:ext cx="7772400" cy="4114800"/>
          </a:xfrm>
        </p:spPr>
        <p:txBody>
          <a:bodyPr/>
          <a:lstStyle/>
          <a:p>
            <a:pPr marL="0" indent="0">
              <a:buNone/>
            </a:pPr>
            <a:r>
              <a:rPr lang="en-US" altLang="zh-CN" dirty="0" smtClean="0"/>
              <a:t> </a:t>
            </a:r>
            <a:endParaRPr lang="zh-CN" altLang="en-US" b="1" dirty="0"/>
          </a:p>
        </p:txBody>
      </p:sp>
      <p:pic>
        <p:nvPicPr>
          <p:cNvPr id="942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844823"/>
            <a:ext cx="5832648" cy="2245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矩形 3"/>
              <p:cNvSpPr/>
              <p:nvPr/>
            </p:nvSpPr>
            <p:spPr>
              <a:xfrm>
                <a:off x="1547664" y="4715666"/>
                <a:ext cx="5544616" cy="59888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3200" b="1" i="1" smtClean="0">
                              <a:latin typeface="Cambria Math"/>
                            </a:rPr>
                          </m:ctrlPr>
                        </m:sSubPr>
                        <m:e>
                          <m:r>
                            <a:rPr lang="zh-CN" altLang="en-US" sz="3200" b="1" i="1" smtClean="0">
                              <a:latin typeface="Cambria Math"/>
                            </a:rPr>
                            <m:t>线性</m:t>
                          </m:r>
                          <m:r>
                            <a:rPr lang="zh-CN" altLang="en-US" sz="3200" b="1" i="1">
                              <a:latin typeface="Cambria Math"/>
                            </a:rPr>
                            <m:t>模型</m:t>
                          </m:r>
                          <m:r>
                            <a:rPr lang="zh-CN" altLang="en-US" sz="3200" b="1" i="1" smtClean="0">
                              <a:latin typeface="Cambria Math"/>
                            </a:rPr>
                            <m:t>：</m:t>
                          </m:r>
                          <m:r>
                            <a:rPr lang="en-US" altLang="zh-CN" sz="3200" b="1" i="1">
                              <a:latin typeface="Cambria Math"/>
                            </a:rPr>
                            <m:t>𝑻</m:t>
                          </m:r>
                        </m:e>
                        <m:sub>
                          <m:r>
                            <a:rPr lang="en-US" altLang="zh-CN" sz="3200" b="1" i="1">
                              <a:latin typeface="Cambria Math"/>
                            </a:rPr>
                            <m:t>𝒕</m:t>
                          </m:r>
                        </m:sub>
                      </m:sSub>
                      <m:r>
                        <a:rPr lang="en-US" altLang="zh-CN" sz="3200" i="1">
                          <a:latin typeface="Cambria Math"/>
                        </a:rPr>
                        <m:t>=</m:t>
                      </m:r>
                      <m:r>
                        <a:rPr lang="en-US" altLang="zh-CN" sz="3200" i="1">
                          <a:latin typeface="Cambria Math"/>
                        </a:rPr>
                        <m:t>𝑎</m:t>
                      </m:r>
                      <m:r>
                        <a:rPr lang="en-US" altLang="zh-CN" sz="3200" i="1">
                          <a:latin typeface="Cambria Math"/>
                        </a:rPr>
                        <m:t>+</m:t>
                      </m:r>
                      <m:r>
                        <a:rPr lang="en-US" altLang="zh-CN" sz="3200" i="1">
                          <a:latin typeface="Cambria Math"/>
                        </a:rPr>
                        <m:t>𝑏</m:t>
                      </m:r>
                      <m:sSub>
                        <m:sSubPr>
                          <m:ctrlPr>
                            <a:rPr lang="zh-CN" altLang="zh-CN" sz="3200" i="1">
                              <a:latin typeface="Cambria Math"/>
                            </a:rPr>
                          </m:ctrlPr>
                        </m:sSubPr>
                        <m:e>
                          <m:r>
                            <a:rPr lang="en-US" altLang="zh-CN" sz="3200" i="1">
                              <a:latin typeface="Cambria Math"/>
                            </a:rPr>
                            <m:t>𝑡</m:t>
                          </m:r>
                        </m:e>
                        <m:sub>
                          <m:r>
                            <a:rPr lang="en-US" altLang="zh-CN" sz="3200" i="1">
                              <a:latin typeface="Cambria Math"/>
                            </a:rPr>
                            <m:t>1</m:t>
                          </m:r>
                        </m:sub>
                      </m:sSub>
                      <m:r>
                        <a:rPr lang="en-US" altLang="zh-CN" sz="3200" i="1">
                          <a:latin typeface="Cambria Math"/>
                        </a:rPr>
                        <m:t>+</m:t>
                      </m:r>
                      <m:r>
                        <a:rPr lang="en-US" altLang="zh-CN" sz="3200" i="1">
                          <a:latin typeface="Cambria Math"/>
                        </a:rPr>
                        <m:t>𝑐</m:t>
                      </m:r>
                      <m:sSub>
                        <m:sSubPr>
                          <m:ctrlPr>
                            <a:rPr lang="zh-CN" altLang="zh-CN" sz="3200" i="1">
                              <a:latin typeface="Cambria Math"/>
                            </a:rPr>
                          </m:ctrlPr>
                        </m:sSubPr>
                        <m:e>
                          <m:r>
                            <a:rPr lang="en-US" altLang="zh-CN" sz="3200" i="1">
                              <a:latin typeface="Cambria Math"/>
                            </a:rPr>
                            <m:t>𝑡</m:t>
                          </m:r>
                        </m:e>
                        <m:sub>
                          <m:r>
                            <a:rPr lang="en-US" altLang="zh-CN" sz="3200" i="1">
                              <a:latin typeface="Cambria Math"/>
                            </a:rPr>
                            <m:t>2</m:t>
                          </m:r>
                        </m:sub>
                      </m:sSub>
                    </m:oMath>
                  </m:oMathPara>
                </a14:m>
                <a:endParaRPr lang="zh-CN" altLang="zh-CN" sz="3200" dirty="0"/>
              </a:p>
            </p:txBody>
          </p:sp>
        </mc:Choice>
        <mc:Fallback xmlns="">
          <p:sp>
            <p:nvSpPr>
              <p:cNvPr id="4" name="矩形 3"/>
              <p:cNvSpPr>
                <a:spLocks noRot="1" noChangeAspect="1" noMove="1" noResize="1" noEditPoints="1" noAdjustHandles="1" noChangeArrowheads="1" noChangeShapeType="1" noTextEdit="1"/>
              </p:cNvSpPr>
              <p:nvPr/>
            </p:nvSpPr>
            <p:spPr>
              <a:xfrm>
                <a:off x="1547664" y="4715666"/>
                <a:ext cx="5544616" cy="598882"/>
              </a:xfrm>
              <a:prstGeom prst="rect">
                <a:avLst/>
              </a:prstGeo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3435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endParaRPr lang="zh-CN" altLang="en-US" smtClean="0"/>
          </a:p>
        </p:txBody>
      </p:sp>
      <p:sp>
        <p:nvSpPr>
          <p:cNvPr id="12291" name="Rectangle 3"/>
          <p:cNvSpPr>
            <a:spLocks noGrp="1" noChangeArrowheads="1"/>
          </p:cNvSpPr>
          <p:nvPr>
            <p:ph type="body" idx="1"/>
          </p:nvPr>
        </p:nvSpPr>
        <p:spPr/>
        <p:txBody>
          <a:bodyPr/>
          <a:lstStyle/>
          <a:p>
            <a:pPr eaLnBrk="1" hangingPunct="1"/>
            <a:endParaRPr lang="zh-CN" altLang="en-US" smtClean="0"/>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952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980" y="2204864"/>
            <a:ext cx="7352396" cy="2539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7347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endParaRPr lang="zh-CN" altLang="en-US" smtClean="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b="1" dirty="0" smtClean="0">
                <a:solidFill>
                  <a:schemeClr val="tx1"/>
                </a:solidFill>
              </a:rPr>
              <a:t>例</a:t>
            </a:r>
            <a:r>
              <a:rPr lang="en-US" altLang="zh-CN" sz="2800" b="1" dirty="0" smtClean="0">
                <a:solidFill>
                  <a:schemeClr val="tx1"/>
                </a:solidFill>
              </a:rPr>
              <a:t>2</a:t>
            </a:r>
            <a:r>
              <a:rPr lang="zh-CN" altLang="en-US" sz="2800" b="1" dirty="0" smtClean="0">
                <a:solidFill>
                  <a:schemeClr val="tx1"/>
                </a:solidFill>
              </a:rPr>
              <a:t>中国化肥产量（万吨）（</a:t>
            </a:r>
            <a:r>
              <a:rPr lang="en-US" altLang="zh-CN" sz="2800" b="1" dirty="0" smtClean="0">
                <a:solidFill>
                  <a:schemeClr val="tx1"/>
                </a:solidFill>
              </a:rPr>
              <a:t>1949-2008</a:t>
            </a:r>
            <a:r>
              <a:rPr lang="zh-CN" altLang="en-US" sz="2800" b="1" dirty="0" smtClean="0">
                <a:solidFill>
                  <a:schemeClr val="tx1"/>
                </a:solidFill>
              </a:rPr>
              <a:t>）</a:t>
            </a:r>
            <a:endParaRPr lang="zh-CN" altLang="en-US" sz="2800" b="1" dirty="0">
              <a:solidFill>
                <a:schemeClr val="tx1"/>
              </a:solidFill>
            </a:endParaRPr>
          </a:p>
        </p:txBody>
      </p:sp>
      <p:pic>
        <p:nvPicPr>
          <p:cNvPr id="44034" name="Picture 2"/>
          <p:cNvPicPr>
            <a:picLocks noGrp="1" noChangeAspect="1" noChangeArrowheads="1"/>
          </p:cNvPicPr>
          <p:nvPr>
            <p:ph idx="1"/>
          </p:nvPr>
        </p:nvPicPr>
        <p:blipFill>
          <a:blip r:embed="rId2"/>
          <a:srcRect/>
          <a:stretch>
            <a:fillRect/>
          </a:stretch>
        </p:blipFill>
        <p:spPr bwMode="auto">
          <a:xfrm>
            <a:off x="642910" y="2071677"/>
            <a:ext cx="8286808" cy="4300152"/>
          </a:xfrm>
          <a:prstGeom prst="rect">
            <a:avLst/>
          </a:prstGeom>
          <a:noFill/>
          <a:ln w="9525">
            <a:noFill/>
            <a:miter lim="800000"/>
            <a:headEnd/>
            <a:tailEnd/>
          </a:ln>
          <a:effectLst/>
        </p:spPr>
      </p:pic>
    </p:spTree>
    <p:extLst>
      <p:ext uri="{BB962C8B-B14F-4D97-AF65-F5344CB8AC3E}">
        <p14:creationId xmlns:p14="http://schemas.microsoft.com/office/powerpoint/2010/main" val="1895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sz="3200" b="1" dirty="0" smtClean="0">
                <a:solidFill>
                  <a:srgbClr val="FF0000"/>
                </a:solidFill>
              </a:rPr>
              <a:t>1.</a:t>
            </a:r>
            <a:r>
              <a:rPr lang="zh-CN" altLang="en-US" sz="3200" b="1" dirty="0" smtClean="0">
                <a:solidFill>
                  <a:srgbClr val="FF0000"/>
                </a:solidFill>
              </a:rPr>
              <a:t>读入原始数据及数据图</a:t>
            </a:r>
            <a:endParaRPr lang="zh-CN" altLang="en-US" sz="3200" dirty="0">
              <a:solidFill>
                <a:srgbClr val="FF0000"/>
              </a:solidFill>
            </a:endParaRPr>
          </a:p>
        </p:txBody>
      </p:sp>
      <p:pic>
        <p:nvPicPr>
          <p:cNvPr id="7" name="内容占位符 6"/>
          <p:cNvPicPr>
            <a:picLocks noGrp="1"/>
          </p:cNvPicPr>
          <p:nvPr>
            <p:ph idx="1"/>
          </p:nvPr>
        </p:nvPicPr>
        <p:blipFill>
          <a:blip r:embed="rId2"/>
          <a:srcRect/>
          <a:stretch>
            <a:fillRect/>
          </a:stretch>
        </p:blipFill>
        <p:spPr bwMode="auto">
          <a:xfrm>
            <a:off x="357158" y="2071678"/>
            <a:ext cx="8286808" cy="4429156"/>
          </a:xfrm>
          <a:prstGeom prst="rect">
            <a:avLst/>
          </a:prstGeom>
          <a:noFill/>
          <a:ln w="9525">
            <a:noFill/>
            <a:miter lim="800000"/>
            <a:headEnd/>
            <a:tailEnd/>
          </a:ln>
        </p:spPr>
      </p:pic>
    </p:spTree>
    <p:extLst>
      <p:ext uri="{BB962C8B-B14F-4D97-AF65-F5344CB8AC3E}">
        <p14:creationId xmlns:p14="http://schemas.microsoft.com/office/powerpoint/2010/main" val="2988677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sz="3200" b="1" dirty="0" smtClean="0">
                <a:solidFill>
                  <a:srgbClr val="FF0000"/>
                </a:solidFill>
              </a:rPr>
              <a:t>2.</a:t>
            </a:r>
            <a:r>
              <a:rPr lang="zh-CN" altLang="en-US" sz="3200" b="1" dirty="0" smtClean="0">
                <a:solidFill>
                  <a:srgbClr val="FF0000"/>
                </a:solidFill>
              </a:rPr>
              <a:t>二次时间趋势的最小二乘回归估计</a:t>
            </a:r>
            <a:endParaRPr lang="zh-CN" altLang="en-US" sz="3200" dirty="0">
              <a:solidFill>
                <a:srgbClr val="FF0000"/>
              </a:solidFill>
            </a:endParaRPr>
          </a:p>
        </p:txBody>
      </p:sp>
      <p:pic>
        <p:nvPicPr>
          <p:cNvPr id="264194" name="Picture 2"/>
          <p:cNvPicPr>
            <a:picLocks noGrp="1" noChangeAspect="1" noChangeArrowheads="1"/>
          </p:cNvPicPr>
          <p:nvPr>
            <p:ph idx="1"/>
          </p:nvPr>
        </p:nvPicPr>
        <p:blipFill>
          <a:blip r:embed="rId2"/>
          <a:srcRect/>
          <a:stretch>
            <a:fillRect/>
          </a:stretch>
        </p:blipFill>
        <p:spPr bwMode="auto">
          <a:xfrm>
            <a:off x="571472" y="2214554"/>
            <a:ext cx="8117474" cy="4214842"/>
          </a:xfrm>
          <a:prstGeom prst="rect">
            <a:avLst/>
          </a:prstGeom>
          <a:noFill/>
          <a:ln w="9525">
            <a:noFill/>
            <a:miter lim="800000"/>
            <a:headEnd/>
            <a:tailEnd/>
          </a:ln>
          <a:effectLst/>
        </p:spPr>
      </p:pic>
    </p:spTree>
    <p:extLst>
      <p:ext uri="{BB962C8B-B14F-4D97-AF65-F5344CB8AC3E}">
        <p14:creationId xmlns:p14="http://schemas.microsoft.com/office/powerpoint/2010/main" val="4136832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FF0000"/>
                </a:solidFill>
              </a:rPr>
              <a:t>3.</a:t>
            </a:r>
            <a:r>
              <a:rPr lang="zh-CN" altLang="en-US" sz="3600" b="1" dirty="0" smtClean="0">
                <a:solidFill>
                  <a:srgbClr val="FF0000"/>
                </a:solidFill>
              </a:rPr>
              <a:t>二次时间趋势的拟合效果图</a:t>
            </a:r>
            <a:endParaRPr lang="zh-CN" altLang="en-US" sz="3600" dirty="0">
              <a:solidFill>
                <a:srgbClr val="FF0000"/>
              </a:solidFill>
            </a:endParaRPr>
          </a:p>
        </p:txBody>
      </p:sp>
      <p:pic>
        <p:nvPicPr>
          <p:cNvPr id="6" name="内容占位符 5"/>
          <p:cNvPicPr>
            <a:picLocks noGrp="1"/>
          </p:cNvPicPr>
          <p:nvPr>
            <p:ph idx="1"/>
          </p:nvPr>
        </p:nvPicPr>
        <p:blipFill>
          <a:blip r:embed="rId2"/>
          <a:srcRect/>
          <a:stretch>
            <a:fillRect/>
          </a:stretch>
        </p:blipFill>
        <p:spPr bwMode="auto">
          <a:xfrm>
            <a:off x="0" y="1571612"/>
            <a:ext cx="8358246" cy="4643470"/>
          </a:xfrm>
          <a:prstGeom prst="rect">
            <a:avLst/>
          </a:prstGeom>
          <a:noFill/>
          <a:ln w="9525">
            <a:noFill/>
            <a:miter lim="800000"/>
            <a:headEnd/>
            <a:tailEnd/>
          </a:ln>
        </p:spPr>
      </p:pic>
    </p:spTree>
    <p:extLst>
      <p:ext uri="{BB962C8B-B14F-4D97-AF65-F5344CB8AC3E}">
        <p14:creationId xmlns:p14="http://schemas.microsoft.com/office/powerpoint/2010/main" val="2254885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a:r>
            <a:br>
              <a:rPr lang="zh-CN" altLang="en-US" dirty="0" smtClean="0"/>
            </a:br>
            <a:r>
              <a:rPr lang="en-US" b="1" dirty="0" smtClean="0"/>
              <a:t> </a:t>
            </a:r>
            <a:r>
              <a:rPr lang="zh-CN" altLang="en-US" dirty="0" smtClean="0"/>
              <a:t/>
            </a:r>
            <a:br>
              <a:rPr lang="zh-CN" altLang="en-US" dirty="0" smtClean="0"/>
            </a:br>
            <a:r>
              <a:rPr lang="en-US" altLang="zh-CN" sz="3200" dirty="0" smtClean="0">
                <a:solidFill>
                  <a:srgbClr val="FF0000"/>
                </a:solidFill>
              </a:rPr>
              <a:t>4.</a:t>
            </a:r>
            <a:r>
              <a:rPr lang="zh-CN" altLang="en-US" sz="3200" b="1" dirty="0" smtClean="0">
                <a:solidFill>
                  <a:srgbClr val="FF0000"/>
                </a:solidFill>
              </a:rPr>
              <a:t>残差</a:t>
            </a:r>
            <a:r>
              <a:rPr lang="en-US" altLang="zh-CN" sz="3200" b="1" dirty="0" smtClean="0">
                <a:solidFill>
                  <a:srgbClr val="FF0000"/>
                </a:solidFill>
              </a:rPr>
              <a:t>—</a:t>
            </a:r>
            <a:r>
              <a:rPr lang="zh-CN" altLang="en-US" sz="3200" b="1" dirty="0" smtClean="0">
                <a:solidFill>
                  <a:srgbClr val="FF0000"/>
                </a:solidFill>
              </a:rPr>
              <a:t>时间图或标准化残差</a:t>
            </a:r>
            <a:r>
              <a:rPr lang="en-US" altLang="zh-CN" sz="3200" b="1" dirty="0" smtClean="0">
                <a:solidFill>
                  <a:srgbClr val="FF0000"/>
                </a:solidFill>
              </a:rPr>
              <a:t>—</a:t>
            </a:r>
            <a:r>
              <a:rPr lang="zh-CN" altLang="en-US" sz="3200" b="1" dirty="0" smtClean="0">
                <a:solidFill>
                  <a:srgbClr val="FF0000"/>
                </a:solidFill>
              </a:rPr>
              <a:t>时间图</a:t>
            </a:r>
            <a:endParaRPr lang="zh-CN" altLang="en-US" sz="3200" dirty="0">
              <a:solidFill>
                <a:srgbClr val="FF0000"/>
              </a:solidFill>
            </a:endParaRPr>
          </a:p>
        </p:txBody>
      </p:sp>
      <p:pic>
        <p:nvPicPr>
          <p:cNvPr id="6" name="内容占位符 5"/>
          <p:cNvPicPr>
            <a:picLocks noGrp="1"/>
          </p:cNvPicPr>
          <p:nvPr>
            <p:ph idx="1"/>
          </p:nvPr>
        </p:nvPicPr>
        <p:blipFill>
          <a:blip r:embed="rId2"/>
          <a:srcRect/>
          <a:stretch>
            <a:fillRect/>
          </a:stretch>
        </p:blipFill>
        <p:spPr bwMode="auto">
          <a:xfrm>
            <a:off x="428596" y="2000240"/>
            <a:ext cx="7572428" cy="4114800"/>
          </a:xfrm>
          <a:prstGeom prst="rect">
            <a:avLst/>
          </a:prstGeom>
          <a:noFill/>
          <a:ln w="9525">
            <a:noFill/>
            <a:miter lim="800000"/>
            <a:headEnd/>
            <a:tailEnd/>
          </a:ln>
        </p:spPr>
      </p:pic>
    </p:spTree>
    <p:extLst>
      <p:ext uri="{BB962C8B-B14F-4D97-AF65-F5344CB8AC3E}">
        <p14:creationId xmlns:p14="http://schemas.microsoft.com/office/powerpoint/2010/main" val="132924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b="1" smtClean="0"/>
              <a:t>☆ </a:t>
            </a:r>
            <a:r>
              <a:rPr lang="zh-CN" altLang="en-US" b="1" smtClean="0">
                <a:solidFill>
                  <a:schemeClr val="tx1"/>
                </a:solidFill>
              </a:rPr>
              <a:t>平滑法</a:t>
            </a:r>
          </a:p>
        </p:txBody>
      </p:sp>
      <p:sp>
        <p:nvSpPr>
          <p:cNvPr id="15363" name="Rectangle 3"/>
          <p:cNvSpPr>
            <a:spLocks noGrp="1" noChangeArrowheads="1"/>
          </p:cNvSpPr>
          <p:nvPr>
            <p:ph type="body" idx="1"/>
          </p:nvPr>
        </p:nvSpPr>
        <p:spPr/>
        <p:txBody>
          <a:bodyPr/>
          <a:lstStyle/>
          <a:p>
            <a:pPr eaLnBrk="1" hangingPunct="1"/>
            <a:r>
              <a:rPr lang="zh-CN" altLang="en-US" b="1" dirty="0" smtClean="0"/>
              <a:t>平滑法是进行趋势分析和预测时常用的 一种方法。它是利用修匀技术，削弱短 期随机波动对序列的影响，使序列平滑 化，从而显示出长期趋势变化的规律</a:t>
            </a:r>
          </a:p>
          <a:p>
            <a:pPr lvl="1" eaLnBrk="1" hangingPunct="1">
              <a:buFont typeface="Wingdings" pitchFamily="2" charset="2"/>
              <a:buNone/>
            </a:pPr>
            <a:r>
              <a:rPr lang="zh-CN" altLang="en-US" b="1" dirty="0" smtClean="0"/>
              <a:t>    常用平滑方法</a:t>
            </a:r>
          </a:p>
          <a:p>
            <a:pPr lvl="1" eaLnBrk="1" hangingPunct="1"/>
            <a:r>
              <a:rPr lang="zh-CN" altLang="en-US" b="1" dirty="0" smtClean="0"/>
              <a:t>  移动平均法</a:t>
            </a:r>
          </a:p>
          <a:p>
            <a:pPr lvl="1" eaLnBrk="1" hangingPunct="1"/>
            <a:r>
              <a:rPr lang="zh-CN" altLang="en-US" b="1" dirty="0" smtClean="0"/>
              <a:t>  指数平滑法</a:t>
            </a:r>
          </a:p>
          <a:p>
            <a:pPr lvl="1" eaLnBrk="1" hangingPunct="1"/>
            <a:endParaRPr lang="zh-CN" altLang="en-US" b="1" dirty="0" smtClean="0"/>
          </a:p>
          <a:p>
            <a:pPr eaLnBrk="1" hangingPunct="1">
              <a:buFont typeface="Wingdings" pitchFamily="2" charset="2"/>
              <a:buNone/>
            </a:pPr>
            <a:endParaRPr lang="zh-CN" altLang="en-US"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noGrp="1" noChangeAspect="1"/>
          </p:cNvGraphicFramePr>
          <p:nvPr>
            <p:ph type="title"/>
          </p:nvPr>
        </p:nvGraphicFramePr>
        <p:xfrm>
          <a:off x="4643438" y="2060575"/>
          <a:ext cx="398462" cy="438150"/>
        </p:xfrm>
        <a:graphic>
          <a:graphicData uri="http://schemas.openxmlformats.org/presentationml/2006/ole">
            <mc:AlternateContent xmlns:mc="http://schemas.openxmlformats.org/markup-compatibility/2006">
              <mc:Choice xmlns:v="urn:schemas-microsoft-com:vml" Requires="v">
                <p:oleObj spid="_x0000_s105498" name="Equation" r:id="rId3" imgW="126835" imgH="139518" progId="Equation.3">
                  <p:embed/>
                </p:oleObj>
              </mc:Choice>
              <mc:Fallback>
                <p:oleObj name="Equation" r:id="rId3" imgW="126835" imgH="13951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2060575"/>
                        <a:ext cx="398462"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1" name="Rectangle 3"/>
          <p:cNvSpPr>
            <a:spLocks noGrp="1" noChangeArrowheads="1"/>
          </p:cNvSpPr>
          <p:nvPr>
            <p:ph type="body" sz="half" idx="1"/>
          </p:nvPr>
        </p:nvSpPr>
        <p:spPr>
          <a:xfrm>
            <a:off x="1182688" y="2017713"/>
            <a:ext cx="7350125" cy="4114800"/>
          </a:xfrm>
        </p:spPr>
        <p:txBody>
          <a:bodyPr/>
          <a:lstStyle/>
          <a:p>
            <a:pPr eaLnBrk="1" hangingPunct="1"/>
            <a:r>
              <a:rPr lang="zh-CN" altLang="en-US" sz="2800" b="1" smtClean="0"/>
              <a:t>时间序列（</a:t>
            </a:r>
            <a:r>
              <a:rPr lang="en-US" altLang="zh-CN" sz="2800" b="1" smtClean="0"/>
              <a:t>1.1</a:t>
            </a:r>
            <a:r>
              <a:rPr lang="zh-CN" altLang="en-US" sz="2800" b="1" smtClean="0"/>
              <a:t>）的   个观测样本:</a:t>
            </a:r>
            <a:r>
              <a:rPr lang="zh-CN" altLang="en-US" sz="2800" b="1" smtClean="0">
                <a:latin typeface="宋体" pitchFamily="2" charset="-122"/>
              </a:rPr>
              <a:t>随机序列的  个有序观</a:t>
            </a:r>
            <a:r>
              <a:rPr lang="zh-CN" altLang="en-US" sz="2800" b="1" smtClean="0"/>
              <a:t>测</a:t>
            </a:r>
            <a:r>
              <a:rPr lang="zh-CN" altLang="en-US" sz="2800" b="1" smtClean="0">
                <a:latin typeface="宋体" pitchFamily="2" charset="-122"/>
              </a:rPr>
              <a:t>值</a:t>
            </a:r>
          </a:p>
          <a:p>
            <a:pPr eaLnBrk="1" hangingPunct="1">
              <a:buFont typeface="Wingdings" pitchFamily="2" charset="2"/>
              <a:buNone/>
            </a:pPr>
            <a:r>
              <a:rPr lang="zh-CN" altLang="en-US" sz="2800" b="1" smtClean="0">
                <a:latin typeface="宋体" pitchFamily="2" charset="-122"/>
              </a:rPr>
              <a:t>       </a:t>
            </a:r>
          </a:p>
          <a:p>
            <a:pPr eaLnBrk="1" hangingPunct="1">
              <a:buFont typeface="Wingdings" pitchFamily="2" charset="2"/>
              <a:buNone/>
            </a:pPr>
            <a:r>
              <a:rPr lang="zh-CN" altLang="en-US" sz="2800" b="1" smtClean="0">
                <a:latin typeface="宋体" pitchFamily="2" charset="-122"/>
              </a:rPr>
              <a:t>    </a:t>
            </a:r>
          </a:p>
          <a:p>
            <a:pPr eaLnBrk="1" hangingPunct="1"/>
            <a:r>
              <a:rPr lang="zh-CN" altLang="en-US" sz="2800" b="1" smtClean="0">
                <a:latin typeface="宋体" pitchFamily="2" charset="-122"/>
              </a:rPr>
              <a:t>称序列</a:t>
            </a:r>
          </a:p>
          <a:p>
            <a:pPr eaLnBrk="1" hangingPunct="1">
              <a:buFont typeface="Wingdings" pitchFamily="2" charset="2"/>
              <a:buNone/>
            </a:pPr>
            <a:r>
              <a:rPr lang="zh-CN" altLang="en-US" sz="2800" b="1" smtClean="0">
                <a:latin typeface="宋体" pitchFamily="2" charset="-122"/>
              </a:rPr>
              <a:t>   是时间序列</a:t>
            </a:r>
            <a:r>
              <a:rPr lang="en-US" altLang="zh-CN" sz="2800" b="1" smtClean="0">
                <a:latin typeface="宋体" pitchFamily="2" charset="-122"/>
              </a:rPr>
              <a:t>(1.1)</a:t>
            </a:r>
            <a:r>
              <a:rPr lang="zh-CN" altLang="en-US" sz="2800" b="1" smtClean="0">
                <a:latin typeface="宋体" pitchFamily="2" charset="-122"/>
              </a:rPr>
              <a:t>的一次实现或一条轨道</a:t>
            </a:r>
          </a:p>
          <a:p>
            <a:pPr eaLnBrk="1" hangingPunct="1">
              <a:buFont typeface="Wingdings" pitchFamily="2" charset="2"/>
              <a:buNone/>
            </a:pPr>
            <a:endParaRPr lang="zh-CN" altLang="en-US" sz="2800" b="1" smtClean="0">
              <a:latin typeface="宋体" pitchFamily="2" charset="-122"/>
            </a:endParaRPr>
          </a:p>
          <a:p>
            <a:pPr eaLnBrk="1" hangingPunct="1"/>
            <a:endParaRPr lang="zh-CN" altLang="en-US" sz="2800" smtClean="0"/>
          </a:p>
        </p:txBody>
      </p:sp>
      <p:graphicFrame>
        <p:nvGraphicFramePr>
          <p:cNvPr id="7172" name="Object 4"/>
          <p:cNvGraphicFramePr>
            <a:graphicFrameLocks noGrp="1" noChangeAspect="1"/>
          </p:cNvGraphicFramePr>
          <p:nvPr>
            <p:ph sz="quarter" idx="2"/>
          </p:nvPr>
        </p:nvGraphicFramePr>
        <p:xfrm>
          <a:off x="1979613" y="2492375"/>
          <a:ext cx="381000" cy="419100"/>
        </p:xfrm>
        <a:graphic>
          <a:graphicData uri="http://schemas.openxmlformats.org/presentationml/2006/ole">
            <mc:AlternateContent xmlns:mc="http://schemas.openxmlformats.org/markup-compatibility/2006">
              <mc:Choice xmlns:v="urn:schemas-microsoft-com:vml" Requires="v">
                <p:oleObj spid="_x0000_s105499" name="Equation" r:id="rId5" imgW="126835" imgH="139518" progId="Equation.3">
                  <p:embed/>
                </p:oleObj>
              </mc:Choice>
              <mc:Fallback>
                <p:oleObj name="Equation" r:id="rId5" imgW="126835" imgH="13951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492375"/>
                        <a:ext cx="3810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3" name="Object 5"/>
          <p:cNvGraphicFramePr>
            <a:graphicFrameLocks noGrp="1" noChangeAspect="1"/>
          </p:cNvGraphicFramePr>
          <p:nvPr>
            <p:ph sz="quarter" idx="3"/>
          </p:nvPr>
        </p:nvGraphicFramePr>
        <p:xfrm>
          <a:off x="2484438" y="3068638"/>
          <a:ext cx="4105275" cy="601662"/>
        </p:xfrm>
        <a:graphic>
          <a:graphicData uri="http://schemas.openxmlformats.org/presentationml/2006/ole">
            <mc:AlternateContent xmlns:mc="http://schemas.openxmlformats.org/markup-compatibility/2006">
              <mc:Choice xmlns:v="urn:schemas-microsoft-com:vml" Requires="v">
                <p:oleObj spid="_x0000_s105500" name="公式" r:id="rId6" imgW="1562100" imgH="228600" progId="Equation.3">
                  <p:embed/>
                </p:oleObj>
              </mc:Choice>
              <mc:Fallback>
                <p:oleObj name="公式" r:id="rId6" imgW="15621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4438" y="3068638"/>
                        <a:ext cx="4105275" cy="601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6"/>
          <p:cNvGraphicFramePr>
            <a:graphicFrameLocks noChangeAspect="1"/>
          </p:cNvGraphicFramePr>
          <p:nvPr/>
        </p:nvGraphicFramePr>
        <p:xfrm>
          <a:off x="2843213" y="3933825"/>
          <a:ext cx="3241675" cy="619125"/>
        </p:xfrm>
        <a:graphic>
          <a:graphicData uri="http://schemas.openxmlformats.org/presentationml/2006/ole">
            <mc:AlternateContent xmlns:mc="http://schemas.openxmlformats.org/markup-compatibility/2006">
              <mc:Choice xmlns:v="urn:schemas-microsoft-com:vml" Requires="v">
                <p:oleObj spid="_x0000_s105501" name="公式" r:id="rId8" imgW="1129810" imgH="215806" progId="Equation.3">
                  <p:embed/>
                </p:oleObj>
              </mc:Choice>
              <mc:Fallback>
                <p:oleObj name="公式" r:id="rId8" imgW="1129810" imgH="21580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3213" y="3933825"/>
                        <a:ext cx="3241675"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41404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729269247"/>
              </p:ext>
            </p:extLst>
          </p:nvPr>
        </p:nvGraphicFramePr>
        <p:xfrm>
          <a:off x="539552" y="1844824"/>
          <a:ext cx="7920880"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491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836712"/>
            <a:ext cx="8532440" cy="4884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tx1"/>
                </a:solidFill>
              </a:rPr>
              <a:t>例子：上证指数季线</a:t>
            </a:r>
            <a:r>
              <a:rPr lang="en-US" altLang="zh-CN" b="1" dirty="0" smtClean="0">
                <a:solidFill>
                  <a:schemeClr val="tx1"/>
                </a:solidFill>
              </a:rPr>
              <a:t>(n=5)</a:t>
            </a:r>
            <a:endParaRPr lang="zh-CN" altLang="en-US" b="1" dirty="0">
              <a:solidFill>
                <a:schemeClr val="tx1"/>
              </a:solidFill>
            </a:endParaRPr>
          </a:p>
        </p:txBody>
      </p:sp>
      <p:pic>
        <p:nvPicPr>
          <p:cNvPr id="1054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160592"/>
            <a:ext cx="8712968" cy="3079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93484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620688"/>
            <a:ext cx="7793037" cy="1143000"/>
          </a:xfrm>
        </p:spPr>
        <p:txBody>
          <a:bodyPr/>
          <a:lstStyle/>
          <a:p>
            <a:r>
              <a:rPr lang="zh-CN" altLang="en-US" sz="3600" b="1" dirty="0">
                <a:solidFill>
                  <a:schemeClr val="tx1"/>
                </a:solidFill>
              </a:rPr>
              <a:t> </a:t>
            </a:r>
            <a:r>
              <a:rPr lang="zh-CN" altLang="en-US" sz="3600" b="1" dirty="0" smtClean="0">
                <a:solidFill>
                  <a:schemeClr val="tx1"/>
                </a:solidFill>
              </a:rPr>
              <a:t>   贵州茅台季线</a:t>
            </a:r>
            <a:r>
              <a:rPr lang="en-US" altLang="zh-CN" sz="3600" b="1" dirty="0" smtClean="0">
                <a:solidFill>
                  <a:schemeClr val="tx1"/>
                </a:solidFill>
              </a:rPr>
              <a:t>(n=5</a:t>
            </a:r>
            <a:r>
              <a:rPr lang="zh-CN" altLang="en-US" sz="3600" b="1" dirty="0" smtClean="0">
                <a:solidFill>
                  <a:schemeClr val="tx1"/>
                </a:solidFill>
              </a:rPr>
              <a:t>、</a:t>
            </a:r>
            <a:r>
              <a:rPr lang="en-US" altLang="zh-CN" sz="3600" b="1" dirty="0" smtClean="0">
                <a:solidFill>
                  <a:schemeClr val="tx1"/>
                </a:solidFill>
              </a:rPr>
              <a:t>10)</a:t>
            </a:r>
            <a:endParaRPr lang="zh-CN" altLang="en-US" sz="3600" b="1" dirty="0">
              <a:solidFill>
                <a:schemeClr val="tx1"/>
              </a:solidFill>
            </a:endParaRPr>
          </a:p>
        </p:txBody>
      </p:sp>
      <p:pic>
        <p:nvPicPr>
          <p:cNvPr id="1085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 y="2132856"/>
            <a:ext cx="893445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91970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zh-CN" altLang="en-US" smtClean="0"/>
          </a:p>
        </p:txBody>
      </p:sp>
      <p:sp>
        <p:nvSpPr>
          <p:cNvPr id="18435" name="Rectangle 3"/>
          <p:cNvSpPr>
            <a:spLocks noGrp="1" noChangeArrowheads="1"/>
          </p:cNvSpPr>
          <p:nvPr>
            <p:ph type="body" idx="1"/>
          </p:nvPr>
        </p:nvSpPr>
        <p:spPr/>
        <p:txBody>
          <a:bodyPr/>
          <a:lstStyle/>
          <a:p>
            <a:pPr eaLnBrk="1" hangingPunct="1"/>
            <a:endParaRPr lang="zh-CN" altLang="en-US" smtClean="0"/>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endParaRPr lang="zh-CN" altLang="en-US" smtClean="0"/>
          </a:p>
        </p:txBody>
      </p:sp>
      <p:sp>
        <p:nvSpPr>
          <p:cNvPr id="17411" name="Rectangle 3"/>
          <p:cNvSpPr>
            <a:spLocks noGrp="1" noChangeArrowheads="1"/>
          </p:cNvSpPr>
          <p:nvPr>
            <p:ph type="body" idx="1"/>
          </p:nvPr>
        </p:nvSpPr>
        <p:spPr/>
        <p:txBody>
          <a:bodyPr/>
          <a:lstStyle/>
          <a:p>
            <a:pPr eaLnBrk="1" hangingPunct="1"/>
            <a:endParaRPr lang="zh-CN" altLang="en-US" smtClean="0"/>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endParaRPr lang="zh-CN" altLang="en-US" smtClean="0"/>
          </a:p>
        </p:txBody>
      </p:sp>
      <p:sp>
        <p:nvSpPr>
          <p:cNvPr id="19459" name="Rectangle 4"/>
          <p:cNvSpPr>
            <a:spLocks noGrp="1" noChangeArrowheads="1"/>
          </p:cNvSpPr>
          <p:nvPr>
            <p:ph type="body" idx="1"/>
          </p:nvPr>
        </p:nvSpPr>
        <p:spPr/>
        <p:txBody>
          <a:bodyPr/>
          <a:lstStyle/>
          <a:p>
            <a:pPr eaLnBrk="1" hangingPunct="1"/>
            <a:endParaRPr lang="zh-CN" altLang="en-US" smtClean="0"/>
          </a:p>
        </p:txBody>
      </p:sp>
      <p:pic>
        <p:nvPicPr>
          <p:cNvPr id="1946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z="3200" b="1" dirty="0" smtClean="0">
                <a:solidFill>
                  <a:schemeClr val="tx1"/>
                </a:solidFill>
              </a:rPr>
              <a:t>例</a:t>
            </a:r>
            <a:r>
              <a:rPr lang="zh-CN" altLang="en-US" sz="3200" b="1" dirty="0">
                <a:solidFill>
                  <a:schemeClr val="tx1"/>
                </a:solidFill>
              </a:rPr>
              <a:t>：</a:t>
            </a:r>
            <a:r>
              <a:rPr lang="zh-CN" altLang="en-US" sz="3200" b="1" dirty="0" smtClean="0">
                <a:solidFill>
                  <a:schemeClr val="tx1"/>
                </a:solidFill>
              </a:rPr>
              <a:t>美国罢工数（中心移动平均</a:t>
            </a:r>
            <a:r>
              <a:rPr lang="en-US" altLang="zh-CN" sz="3200" b="1" dirty="0" smtClean="0">
                <a:solidFill>
                  <a:schemeClr val="tx1"/>
                </a:solidFill>
              </a:rPr>
              <a:t>)</a:t>
            </a:r>
            <a:endParaRPr lang="zh-CN" altLang="en-US" sz="3200" b="1" dirty="0" smtClean="0">
              <a:solidFill>
                <a:schemeClr val="tx1"/>
              </a:solidFill>
            </a:endParaRPr>
          </a:p>
        </p:txBody>
      </p:sp>
      <p:pic>
        <p:nvPicPr>
          <p:cNvPr id="20483"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900113" y="2052638"/>
            <a:ext cx="6696075" cy="4805362"/>
          </a:xfrm>
          <a:noFill/>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b="1" dirty="0" smtClean="0">
                <a:solidFill>
                  <a:schemeClr val="tx1"/>
                </a:solidFill>
              </a:rPr>
              <a:t>(1) </a:t>
            </a:r>
            <a:r>
              <a:rPr lang="zh-CN" altLang="en-US" b="1" dirty="0" smtClean="0">
                <a:solidFill>
                  <a:schemeClr val="tx1"/>
                </a:solidFill>
              </a:rPr>
              <a:t>趋势项（</a:t>
            </a:r>
            <a:r>
              <a:rPr lang="en-US" altLang="zh-CN" b="1" dirty="0" smtClean="0">
                <a:solidFill>
                  <a:schemeClr val="tx1"/>
                </a:solidFill>
              </a:rPr>
              <a:t>5</a:t>
            </a:r>
            <a:r>
              <a:rPr lang="zh-CN" altLang="en-US" b="1" dirty="0" smtClean="0">
                <a:solidFill>
                  <a:schemeClr val="tx1"/>
                </a:solidFill>
              </a:rPr>
              <a:t>期中心平均）</a:t>
            </a:r>
          </a:p>
        </p:txBody>
      </p:sp>
      <p:sp>
        <p:nvSpPr>
          <p:cNvPr id="21507" name="Rectangle 3"/>
          <p:cNvSpPr>
            <a:spLocks noGrp="1" noChangeArrowheads="1"/>
          </p:cNvSpPr>
          <p:nvPr>
            <p:ph type="body" idx="1"/>
          </p:nvPr>
        </p:nvSpPr>
        <p:spPr/>
        <p:txBody>
          <a:bodyPr/>
          <a:lstStyle/>
          <a:p>
            <a:pPr eaLnBrk="1" hangingPunct="1"/>
            <a:endParaRPr lang="zh-CN" altLang="en-US" smtClean="0"/>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844675"/>
            <a:ext cx="7345362" cy="486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4221163"/>
            <a:ext cx="201612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b="1" dirty="0" smtClean="0">
                <a:solidFill>
                  <a:schemeClr val="tx1"/>
                </a:solidFill>
              </a:rPr>
              <a:t>(2) </a:t>
            </a:r>
            <a:r>
              <a:rPr lang="zh-CN" altLang="en-US" b="1" dirty="0" smtClean="0">
                <a:solidFill>
                  <a:schemeClr val="tx1"/>
                </a:solidFill>
              </a:rPr>
              <a:t>随机项</a:t>
            </a:r>
          </a:p>
        </p:txBody>
      </p:sp>
      <p:pic>
        <p:nvPicPr>
          <p:cNvPr id="22531"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042988" y="1844675"/>
            <a:ext cx="7129462" cy="4805363"/>
          </a:xfrm>
          <a:noFill/>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z="4800" b="1" dirty="0" smtClean="0">
                <a:solidFill>
                  <a:schemeClr val="hlink"/>
                </a:solidFill>
              </a:rPr>
              <a:t> </a:t>
            </a:r>
            <a:r>
              <a:rPr lang="zh-CN" altLang="en-US" sz="4800" b="1" dirty="0" smtClean="0">
                <a:solidFill>
                  <a:schemeClr val="tx1"/>
                </a:solidFill>
              </a:rPr>
              <a:t>时间序列的分解方法</a:t>
            </a:r>
            <a:endParaRPr lang="en-US" altLang="zh-CN" sz="4800" b="1" dirty="0" smtClean="0">
              <a:solidFill>
                <a:schemeClr val="tx1"/>
              </a:solidFill>
            </a:endParaRPr>
          </a:p>
        </p:txBody>
      </p:sp>
      <p:sp>
        <p:nvSpPr>
          <p:cNvPr id="410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 name="图示 6"/>
          <p:cNvGraphicFramePr/>
          <p:nvPr>
            <p:extLst>
              <p:ext uri="{D42A27DB-BD31-4B8C-83A1-F6EECF244321}">
                <p14:modId xmlns:p14="http://schemas.microsoft.com/office/powerpoint/2010/main" val="2893275451"/>
              </p:ext>
            </p:extLst>
          </p:nvPr>
        </p:nvGraphicFramePr>
        <p:xfrm>
          <a:off x="1115616" y="2276872"/>
          <a:ext cx="6144344" cy="3040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54450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endParaRPr lang="zh-CN" altLang="en-US" smtClean="0"/>
          </a:p>
        </p:txBody>
      </p:sp>
      <p:sp>
        <p:nvSpPr>
          <p:cNvPr id="23555" name="Rectangle 3"/>
          <p:cNvSpPr>
            <a:spLocks noGrp="1" noChangeArrowheads="1"/>
          </p:cNvSpPr>
          <p:nvPr>
            <p:ph type="body" idx="1"/>
          </p:nvPr>
        </p:nvSpPr>
        <p:spPr/>
        <p:txBody>
          <a:bodyPr/>
          <a:lstStyle/>
          <a:p>
            <a:pPr eaLnBrk="1" hangingPunct="1"/>
            <a:endParaRPr lang="zh-CN" altLang="en-US" smtClean="0"/>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endParaRPr lang="zh-CN" altLang="en-US" smtClean="0"/>
          </a:p>
        </p:txBody>
      </p:sp>
      <p:sp>
        <p:nvSpPr>
          <p:cNvPr id="24579" name="Rectangle 3"/>
          <p:cNvSpPr>
            <a:spLocks noGrp="1" noChangeArrowheads="1"/>
          </p:cNvSpPr>
          <p:nvPr>
            <p:ph type="body" idx="1"/>
          </p:nvPr>
        </p:nvSpPr>
        <p:spPr/>
        <p:txBody>
          <a:bodyPr/>
          <a:lstStyle/>
          <a:p>
            <a:pPr eaLnBrk="1" hangingPunct="1"/>
            <a:endParaRPr lang="zh-CN" altLang="en-US" smtClean="0"/>
          </a:p>
        </p:txBody>
      </p:sp>
      <p:pic>
        <p:nvPicPr>
          <p:cNvPr id="24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endParaRPr lang="zh-CN" altLang="en-US" smtClean="0"/>
          </a:p>
        </p:txBody>
      </p:sp>
      <p:sp>
        <p:nvSpPr>
          <p:cNvPr id="25603" name="Rectangle 3"/>
          <p:cNvSpPr>
            <a:spLocks noGrp="1" noChangeArrowheads="1"/>
          </p:cNvSpPr>
          <p:nvPr>
            <p:ph type="body" idx="1"/>
          </p:nvPr>
        </p:nvSpPr>
        <p:spPr/>
        <p:txBody>
          <a:bodyPr/>
          <a:lstStyle/>
          <a:p>
            <a:pPr eaLnBrk="1" hangingPunct="1"/>
            <a:endParaRPr lang="zh-CN" altLang="en-US" smtClean="0"/>
          </a:p>
        </p:txBody>
      </p:sp>
      <p:pic>
        <p:nvPicPr>
          <p:cNvPr id="256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543844" y="6093296"/>
            <a:ext cx="6490653" cy="642942"/>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642918"/>
            <a:ext cx="7793037" cy="1143000"/>
          </a:xfrm>
        </p:spPr>
        <p:txBody>
          <a:bodyPr/>
          <a:lstStyle/>
          <a:p>
            <a:r>
              <a:rPr lang="zh-CN" altLang="en-US" sz="3600" b="1" dirty="0" smtClean="0">
                <a:solidFill>
                  <a:schemeClr val="tx1"/>
                </a:solidFill>
              </a:rPr>
              <a:t>两参数指数平滑（含趋势项）</a:t>
            </a:r>
            <a:endParaRPr lang="zh-CN" altLang="en-US" sz="3600" b="1" dirty="0">
              <a:solidFill>
                <a:schemeClr val="tx1"/>
              </a:solidFill>
            </a:endParaRPr>
          </a:p>
        </p:txBody>
      </p:sp>
      <p:pic>
        <p:nvPicPr>
          <p:cNvPr id="365571" name="Picture 3"/>
          <p:cNvPicPr>
            <a:picLocks noGrp="1" noChangeAspect="1" noChangeArrowheads="1"/>
          </p:cNvPicPr>
          <p:nvPr>
            <p:ph idx="1"/>
          </p:nvPr>
        </p:nvPicPr>
        <p:blipFill>
          <a:blip r:embed="rId2"/>
          <a:srcRect/>
          <a:stretch>
            <a:fillRect/>
          </a:stretch>
        </p:blipFill>
        <p:spPr bwMode="auto">
          <a:xfrm>
            <a:off x="642910" y="2000240"/>
            <a:ext cx="7153275" cy="1981200"/>
          </a:xfrm>
          <a:prstGeom prst="rect">
            <a:avLst/>
          </a:prstGeom>
          <a:noFill/>
          <a:ln w="9525">
            <a:noFill/>
            <a:miter lim="800000"/>
            <a:headEnd/>
            <a:tailEnd/>
          </a:ln>
          <a:effectLst/>
        </p:spPr>
      </p:pic>
      <p:pic>
        <p:nvPicPr>
          <p:cNvPr id="365572" name="Picture 4"/>
          <p:cNvPicPr>
            <a:picLocks noChangeAspect="1" noChangeArrowheads="1"/>
          </p:cNvPicPr>
          <p:nvPr/>
        </p:nvPicPr>
        <p:blipFill>
          <a:blip r:embed="rId3"/>
          <a:srcRect/>
          <a:stretch>
            <a:fillRect/>
          </a:stretch>
        </p:blipFill>
        <p:spPr bwMode="auto">
          <a:xfrm>
            <a:off x="1500166" y="4572008"/>
            <a:ext cx="5781675" cy="685800"/>
          </a:xfrm>
          <a:prstGeom prst="rect">
            <a:avLst/>
          </a:prstGeom>
          <a:noFill/>
          <a:ln w="9525">
            <a:noFill/>
            <a:miter lim="800000"/>
            <a:headEnd/>
            <a:tailEnd/>
          </a:ln>
          <a:effectLst/>
        </p:spPr>
      </p:pic>
    </p:spTree>
    <p:extLst>
      <p:ext uri="{BB962C8B-B14F-4D97-AF65-F5344CB8AC3E}">
        <p14:creationId xmlns:p14="http://schemas.microsoft.com/office/powerpoint/2010/main" val="33695863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b="1" dirty="0" smtClean="0">
                <a:solidFill>
                  <a:schemeClr val="tx1"/>
                </a:solidFill>
              </a:rPr>
              <a:t>例</a:t>
            </a:r>
            <a:r>
              <a:rPr lang="en-US" altLang="zh-CN" sz="2800" b="1" dirty="0" smtClean="0">
                <a:solidFill>
                  <a:schemeClr val="tx1"/>
                </a:solidFill>
              </a:rPr>
              <a:t>2</a:t>
            </a:r>
            <a:r>
              <a:rPr lang="zh-CN" altLang="en-US" sz="2800" b="1" dirty="0" smtClean="0">
                <a:solidFill>
                  <a:schemeClr val="tx1"/>
                </a:solidFill>
              </a:rPr>
              <a:t>中国化肥产量（万吨）（</a:t>
            </a:r>
            <a:r>
              <a:rPr lang="en-US" altLang="zh-CN" sz="2800" b="1" dirty="0" smtClean="0">
                <a:solidFill>
                  <a:schemeClr val="tx1"/>
                </a:solidFill>
              </a:rPr>
              <a:t>1949-2008</a:t>
            </a:r>
            <a:r>
              <a:rPr lang="zh-CN" altLang="en-US" sz="2800" b="1" dirty="0" smtClean="0">
                <a:solidFill>
                  <a:schemeClr val="tx1"/>
                </a:solidFill>
              </a:rPr>
              <a:t>）</a:t>
            </a:r>
            <a:endParaRPr lang="zh-CN" altLang="en-US" sz="2800" b="1" dirty="0">
              <a:solidFill>
                <a:schemeClr val="tx1"/>
              </a:solidFill>
            </a:endParaRPr>
          </a:p>
        </p:txBody>
      </p:sp>
      <p:pic>
        <p:nvPicPr>
          <p:cNvPr id="44034" name="Picture 2"/>
          <p:cNvPicPr>
            <a:picLocks noGrp="1" noChangeAspect="1" noChangeArrowheads="1"/>
          </p:cNvPicPr>
          <p:nvPr>
            <p:ph idx="1"/>
          </p:nvPr>
        </p:nvPicPr>
        <p:blipFill>
          <a:blip r:embed="rId2"/>
          <a:srcRect/>
          <a:stretch>
            <a:fillRect/>
          </a:stretch>
        </p:blipFill>
        <p:spPr bwMode="auto">
          <a:xfrm>
            <a:off x="642910" y="2071677"/>
            <a:ext cx="8286808" cy="4300152"/>
          </a:xfrm>
          <a:prstGeom prst="rect">
            <a:avLst/>
          </a:prstGeom>
          <a:noFill/>
          <a:ln w="9525">
            <a:noFill/>
            <a:miter lim="800000"/>
            <a:headEnd/>
            <a:tailEnd/>
          </a:ln>
          <a:effectLst/>
        </p:spPr>
      </p:pic>
    </p:spTree>
    <p:extLst>
      <p:ext uri="{BB962C8B-B14F-4D97-AF65-F5344CB8AC3E}">
        <p14:creationId xmlns:p14="http://schemas.microsoft.com/office/powerpoint/2010/main" val="28420435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chemeClr val="tx1"/>
                </a:solidFill>
              </a:rPr>
              <a:t>简单指数平滑</a:t>
            </a:r>
            <a:endParaRPr lang="zh-CN" altLang="en-US" sz="3600" dirty="0"/>
          </a:p>
        </p:txBody>
      </p:sp>
      <p:pic>
        <p:nvPicPr>
          <p:cNvPr id="462850" name="Picture 2"/>
          <p:cNvPicPr>
            <a:picLocks noGrp="1" noChangeAspect="1" noChangeArrowheads="1"/>
          </p:cNvPicPr>
          <p:nvPr>
            <p:ph idx="1"/>
          </p:nvPr>
        </p:nvPicPr>
        <p:blipFill>
          <a:blip r:embed="rId2"/>
          <a:srcRect/>
          <a:stretch>
            <a:fillRect/>
          </a:stretch>
        </p:blipFill>
        <p:spPr bwMode="auto">
          <a:xfrm>
            <a:off x="214282" y="1928802"/>
            <a:ext cx="8715436" cy="4071966"/>
          </a:xfrm>
          <a:prstGeom prst="rect">
            <a:avLst/>
          </a:prstGeom>
          <a:noFill/>
          <a:ln w="9525">
            <a:noFill/>
            <a:miter lim="800000"/>
            <a:headEnd/>
            <a:tailEnd/>
          </a:ln>
          <a:effectLst/>
        </p:spPr>
      </p:pic>
    </p:spTree>
    <p:extLst>
      <p:ext uri="{BB962C8B-B14F-4D97-AF65-F5344CB8AC3E}">
        <p14:creationId xmlns:p14="http://schemas.microsoft.com/office/powerpoint/2010/main" val="6980426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3600" b="1" dirty="0" smtClean="0">
                <a:solidFill>
                  <a:schemeClr val="tx1"/>
                </a:solidFill>
              </a:rPr>
              <a:t>（单参数）残差序列图</a:t>
            </a:r>
            <a:endParaRPr lang="zh-CN" altLang="en-US" sz="3600" b="1" dirty="0">
              <a:solidFill>
                <a:schemeClr val="tx1"/>
              </a:solidFill>
            </a:endParaRPr>
          </a:p>
        </p:txBody>
      </p:sp>
      <p:pic>
        <p:nvPicPr>
          <p:cNvPr id="463874" name="Picture 2"/>
          <p:cNvPicPr>
            <a:picLocks noGrp="1" noChangeAspect="1" noChangeArrowheads="1"/>
          </p:cNvPicPr>
          <p:nvPr>
            <p:ph idx="1"/>
          </p:nvPr>
        </p:nvPicPr>
        <p:blipFill>
          <a:blip r:embed="rId2"/>
          <a:srcRect/>
          <a:stretch>
            <a:fillRect/>
          </a:stretch>
        </p:blipFill>
        <p:spPr bwMode="auto">
          <a:xfrm>
            <a:off x="571472" y="2071678"/>
            <a:ext cx="7772400" cy="3707200"/>
          </a:xfrm>
          <a:prstGeom prst="rect">
            <a:avLst/>
          </a:prstGeom>
          <a:noFill/>
          <a:ln w="9525">
            <a:noFill/>
            <a:miter lim="800000"/>
            <a:headEnd/>
            <a:tailEnd/>
          </a:ln>
          <a:effectLst/>
        </p:spPr>
      </p:pic>
    </p:spTree>
    <p:extLst>
      <p:ext uri="{BB962C8B-B14F-4D97-AF65-F5344CB8AC3E}">
        <p14:creationId xmlns:p14="http://schemas.microsoft.com/office/powerpoint/2010/main" val="33755842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solidFill>
                  <a:srgbClr val="0070C0"/>
                </a:solidFill>
              </a:rPr>
              <a:t>两参数指数平滑</a:t>
            </a:r>
            <a:endParaRPr lang="zh-CN" altLang="en-US" sz="4000" dirty="0">
              <a:solidFill>
                <a:srgbClr val="0070C0"/>
              </a:solidFill>
            </a:endParaRPr>
          </a:p>
        </p:txBody>
      </p:sp>
      <p:pic>
        <p:nvPicPr>
          <p:cNvPr id="4" name="内容占位符 3"/>
          <p:cNvPicPr>
            <a:picLocks noGrp="1"/>
          </p:cNvPicPr>
          <p:nvPr>
            <p:ph idx="1"/>
          </p:nvPr>
        </p:nvPicPr>
        <p:blipFill>
          <a:blip r:embed="rId2"/>
          <a:srcRect/>
          <a:stretch>
            <a:fillRect/>
          </a:stretch>
        </p:blipFill>
        <p:spPr bwMode="auto">
          <a:xfrm>
            <a:off x="642910" y="2071678"/>
            <a:ext cx="8215370" cy="4071966"/>
          </a:xfrm>
          <a:prstGeom prst="rect">
            <a:avLst/>
          </a:prstGeom>
          <a:noFill/>
          <a:ln w="9525">
            <a:noFill/>
            <a:miter lim="800000"/>
            <a:headEnd/>
            <a:tailEnd/>
          </a:ln>
        </p:spPr>
      </p:pic>
    </p:spTree>
    <p:extLst>
      <p:ext uri="{BB962C8B-B14F-4D97-AF65-F5344CB8AC3E}">
        <p14:creationId xmlns:p14="http://schemas.microsoft.com/office/powerpoint/2010/main" val="2264249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solidFill>
                  <a:srgbClr val="0070C0"/>
                </a:solidFill>
              </a:rPr>
              <a:t>（两参数）残差序列图</a:t>
            </a:r>
            <a:endParaRPr lang="zh-CN" altLang="en-US" sz="4000" dirty="0">
              <a:solidFill>
                <a:srgbClr val="0070C0"/>
              </a:solidFill>
            </a:endParaRPr>
          </a:p>
        </p:txBody>
      </p:sp>
      <p:pic>
        <p:nvPicPr>
          <p:cNvPr id="464898" name="Picture 2"/>
          <p:cNvPicPr>
            <a:picLocks noGrp="1" noChangeAspect="1" noChangeArrowheads="1"/>
          </p:cNvPicPr>
          <p:nvPr>
            <p:ph idx="1"/>
          </p:nvPr>
        </p:nvPicPr>
        <p:blipFill>
          <a:blip r:embed="rId2"/>
          <a:srcRect/>
          <a:stretch>
            <a:fillRect/>
          </a:stretch>
        </p:blipFill>
        <p:spPr bwMode="auto">
          <a:xfrm>
            <a:off x="785786" y="2214554"/>
            <a:ext cx="7772400" cy="3707200"/>
          </a:xfrm>
          <a:prstGeom prst="rect">
            <a:avLst/>
          </a:prstGeom>
          <a:noFill/>
          <a:ln w="9525">
            <a:noFill/>
            <a:miter lim="800000"/>
            <a:headEnd/>
            <a:tailEnd/>
          </a:ln>
          <a:effectLst/>
        </p:spPr>
      </p:pic>
    </p:spTree>
    <p:extLst>
      <p:ext uri="{BB962C8B-B14F-4D97-AF65-F5344CB8AC3E}">
        <p14:creationId xmlns:p14="http://schemas.microsoft.com/office/powerpoint/2010/main" val="13716300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b="1" dirty="0" smtClean="0">
                <a:solidFill>
                  <a:srgbClr val="FF0000"/>
                </a:solidFill>
              </a:rPr>
              <a:t>2</a:t>
            </a:r>
            <a:r>
              <a:rPr lang="zh-CN" altLang="en-US" b="1" dirty="0" smtClean="0">
                <a:solidFill>
                  <a:srgbClr val="FF0000"/>
                </a:solidFill>
              </a:rPr>
              <a:t>、季节项</a:t>
            </a:r>
            <a:r>
              <a:rPr lang="en-US" altLang="zh-CN" b="1" dirty="0" smtClean="0">
                <a:solidFill>
                  <a:srgbClr val="FF0000"/>
                </a:solidFill>
              </a:rPr>
              <a:t>+</a:t>
            </a:r>
            <a:r>
              <a:rPr lang="zh-CN" altLang="en-US" b="1" dirty="0" smtClean="0">
                <a:solidFill>
                  <a:srgbClr val="FF0000"/>
                </a:solidFill>
              </a:rPr>
              <a:t>随机项</a:t>
            </a:r>
            <a:endParaRPr lang="zh-CN" altLang="en-US" dirty="0" smtClean="0"/>
          </a:p>
        </p:txBody>
      </p:sp>
      <p:sp>
        <p:nvSpPr>
          <p:cNvPr id="26627" name="Rectangle 3"/>
          <p:cNvSpPr>
            <a:spLocks noGrp="1" noChangeArrowheads="1"/>
          </p:cNvSpPr>
          <p:nvPr>
            <p:ph type="body" idx="1"/>
          </p:nvPr>
        </p:nvSpPr>
        <p:spPr/>
        <p:txBody>
          <a:bodyPr/>
          <a:lstStyle/>
          <a:p>
            <a:pPr eaLnBrk="1" hangingPunct="1">
              <a:buFont typeface="Wingdings" pitchFamily="2" charset="2"/>
              <a:buNone/>
            </a:pPr>
            <a:r>
              <a:rPr lang="zh-CN" altLang="en-US" b="1" dirty="0" smtClean="0"/>
              <a:t> 模型</a:t>
            </a:r>
            <a:r>
              <a:rPr lang="en-US" altLang="zh-CN" b="1" dirty="0" smtClean="0"/>
              <a:t>2</a:t>
            </a:r>
            <a:endParaRPr lang="zh-CN" altLang="en-US" b="1" dirty="0" smtClean="0"/>
          </a:p>
        </p:txBody>
      </p:sp>
      <p:sp>
        <p:nvSpPr>
          <p:cNvPr id="26628" name="Rectangle 4"/>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1481296730"/>
              </p:ext>
            </p:extLst>
          </p:nvPr>
        </p:nvGraphicFramePr>
        <p:xfrm>
          <a:off x="1259632" y="2852936"/>
          <a:ext cx="6516348" cy="720080"/>
        </p:xfrm>
        <a:graphic>
          <a:graphicData uri="http://schemas.openxmlformats.org/presentationml/2006/ole">
            <mc:AlternateContent xmlns:mc="http://schemas.openxmlformats.org/markup-compatibility/2006">
              <mc:Choice xmlns:v="urn:schemas-microsoft-com:vml" Requires="v">
                <p:oleObj spid="_x0000_s26650" name="公式" r:id="rId3" imgW="2070100" imgH="228600" progId="Equation.3">
                  <p:embed/>
                </p:oleObj>
              </mc:Choice>
              <mc:Fallback>
                <p:oleObj name="公式" r:id="rId3" imgW="20701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2852936"/>
                        <a:ext cx="6516348" cy="720080"/>
                      </a:xfrm>
                      <a:prstGeom prst="rect">
                        <a:avLst/>
                      </a:prstGeom>
                      <a:no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z="4800" b="1" dirty="0" smtClean="0">
                <a:solidFill>
                  <a:schemeClr val="hlink"/>
                </a:solidFill>
              </a:rPr>
              <a:t> </a:t>
            </a:r>
            <a:r>
              <a:rPr lang="zh-CN" altLang="en-US" sz="4800" dirty="0" smtClean="0">
                <a:solidFill>
                  <a:schemeClr val="tx1"/>
                </a:solidFill>
              </a:rPr>
              <a:t>一、</a:t>
            </a:r>
            <a:r>
              <a:rPr lang="zh-CN" altLang="en-US" sz="4800" b="1" dirty="0" smtClean="0">
                <a:solidFill>
                  <a:schemeClr val="tx1"/>
                </a:solidFill>
              </a:rPr>
              <a:t>确定性因素分解方法</a:t>
            </a:r>
            <a:endParaRPr lang="en-US" altLang="zh-CN" sz="4800" b="1" dirty="0" smtClean="0">
              <a:solidFill>
                <a:schemeClr val="tx1"/>
              </a:solidFill>
            </a:endParaRPr>
          </a:p>
        </p:txBody>
      </p:sp>
      <p:sp>
        <p:nvSpPr>
          <p:cNvPr id="4099" name="Rectangle 3"/>
          <p:cNvSpPr>
            <a:spLocks noGrp="1" noChangeArrowheads="1"/>
          </p:cNvSpPr>
          <p:nvPr>
            <p:ph type="body" idx="1"/>
          </p:nvPr>
        </p:nvSpPr>
        <p:spPr/>
        <p:txBody>
          <a:bodyPr/>
          <a:lstStyle/>
          <a:p>
            <a:pPr marL="0" indent="0" eaLnBrk="1" hangingPunct="1">
              <a:buFont typeface="Wingdings" pitchFamily="2" charset="2"/>
              <a:buNone/>
            </a:pPr>
            <a:r>
              <a:rPr lang="en-US" altLang="zh-CN" b="1" dirty="0" smtClean="0">
                <a:solidFill>
                  <a:srgbClr val="FF0000"/>
                </a:solidFill>
              </a:rPr>
              <a:t>  </a:t>
            </a:r>
            <a:endParaRPr lang="zh-CN" altLang="en-US" b="1" dirty="0" smtClean="0"/>
          </a:p>
        </p:txBody>
      </p:sp>
      <p:sp>
        <p:nvSpPr>
          <p:cNvPr id="410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 name="图示 1"/>
          <p:cNvGraphicFramePr/>
          <p:nvPr>
            <p:extLst>
              <p:ext uri="{D42A27DB-BD31-4B8C-83A1-F6EECF244321}">
                <p14:modId xmlns:p14="http://schemas.microsoft.com/office/powerpoint/2010/main" val="403908855"/>
              </p:ext>
            </p:extLst>
          </p:nvPr>
        </p:nvGraphicFramePr>
        <p:xfrm>
          <a:off x="1259632" y="213285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b="1" dirty="0" smtClean="0"/>
              <a:t>例子：某地的气温数据图</a:t>
            </a:r>
          </a:p>
        </p:txBody>
      </p:sp>
      <p:sp>
        <p:nvSpPr>
          <p:cNvPr id="27651" name="Rectangle 3"/>
          <p:cNvSpPr>
            <a:spLocks noGrp="1" noChangeArrowheads="1"/>
          </p:cNvSpPr>
          <p:nvPr>
            <p:ph type="body" idx="1"/>
          </p:nvPr>
        </p:nvSpPr>
        <p:spPr>
          <a:xfrm>
            <a:off x="757238" y="1989138"/>
            <a:ext cx="7772400" cy="4114800"/>
          </a:xfrm>
        </p:spPr>
        <p:txBody>
          <a:bodyPr/>
          <a:lstStyle/>
          <a:p>
            <a:pPr eaLnBrk="1" hangingPunct="1">
              <a:buFont typeface="Wingdings" pitchFamily="2" charset="2"/>
              <a:buNone/>
            </a:pPr>
            <a:r>
              <a:rPr lang="zh-CN" altLang="en-US" b="1" smtClean="0"/>
              <a:t> </a:t>
            </a:r>
          </a:p>
        </p:txBody>
      </p:sp>
      <p:sp>
        <p:nvSpPr>
          <p:cNvPr id="27652" name="Rectangle 4"/>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132856"/>
            <a:ext cx="7489825"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b="1" dirty="0" smtClean="0"/>
              <a:t>周期形式表达数据（周期为</a:t>
            </a:r>
            <a:r>
              <a:rPr lang="en-US" altLang="zh-CN" b="1" dirty="0" smtClean="0"/>
              <a:t>m</a:t>
            </a:r>
            <a:r>
              <a:rPr lang="zh-CN" altLang="en-US" b="1" dirty="0" smtClean="0"/>
              <a:t>）</a:t>
            </a:r>
          </a:p>
        </p:txBody>
      </p:sp>
      <p:sp>
        <p:nvSpPr>
          <p:cNvPr id="27651" name="Rectangle 3"/>
          <p:cNvSpPr>
            <a:spLocks noGrp="1" noChangeArrowheads="1"/>
          </p:cNvSpPr>
          <p:nvPr>
            <p:ph type="body" idx="1"/>
          </p:nvPr>
        </p:nvSpPr>
        <p:spPr>
          <a:xfrm>
            <a:off x="757238" y="1989138"/>
            <a:ext cx="7772400" cy="4114800"/>
          </a:xfrm>
        </p:spPr>
        <p:txBody>
          <a:bodyPr/>
          <a:lstStyle/>
          <a:p>
            <a:pPr eaLnBrk="1" hangingPunct="1">
              <a:buFont typeface="Wingdings" pitchFamily="2" charset="2"/>
              <a:buNone/>
            </a:pPr>
            <a:r>
              <a:rPr lang="zh-CN" altLang="en-US" b="1" smtClean="0"/>
              <a:t> </a:t>
            </a:r>
          </a:p>
        </p:txBody>
      </p:sp>
      <p:sp>
        <p:nvSpPr>
          <p:cNvPr id="27652" name="Rectangle 4"/>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471" y="1844824"/>
            <a:ext cx="7878961" cy="4712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47793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p:txBody>
          <a:bodyPr/>
          <a:lstStyle/>
          <a:p>
            <a:pPr eaLnBrk="1" hangingPunct="1"/>
            <a:r>
              <a:rPr lang="zh-CN" altLang="en-US" b="1" dirty="0" smtClean="0">
                <a:solidFill>
                  <a:srgbClr val="FF0000"/>
                </a:solidFill>
              </a:rPr>
              <a:t>季节项       </a:t>
            </a:r>
            <a:endParaRPr lang="en-US" altLang="zh-CN" b="1" dirty="0" smtClean="0">
              <a:solidFill>
                <a:srgbClr val="FF0000"/>
              </a:solidFill>
            </a:endParaRPr>
          </a:p>
          <a:p>
            <a:pPr marL="0" indent="0" eaLnBrk="1" hangingPunct="1">
              <a:buNone/>
            </a:pPr>
            <a:r>
              <a:rPr lang="zh-CN" altLang="en-US" sz="2800" b="1" dirty="0" smtClean="0"/>
              <a:t>计算周期内各期平均数</a:t>
            </a:r>
          </a:p>
          <a:p>
            <a:pPr eaLnBrk="1" hangingPunct="1"/>
            <a:endParaRPr lang="zh-CN" altLang="en-US" b="1" dirty="0" smtClean="0"/>
          </a:p>
          <a:p>
            <a:pPr eaLnBrk="1" hangingPunct="1"/>
            <a:endParaRPr lang="zh-CN" altLang="en-US" b="1" dirty="0" smtClean="0"/>
          </a:p>
          <a:p>
            <a:pPr eaLnBrk="1" hangingPunct="1"/>
            <a:endParaRPr lang="zh-CN" altLang="en-US" b="1" dirty="0" smtClean="0"/>
          </a:p>
          <a:p>
            <a:pPr eaLnBrk="1" hangingPunct="1">
              <a:buFont typeface="Wingdings" pitchFamily="2" charset="2"/>
              <a:buNone/>
            </a:pPr>
            <a:r>
              <a:rPr lang="zh-CN" altLang="en-US" b="1" dirty="0" smtClean="0"/>
              <a:t>    </a:t>
            </a:r>
            <a:endParaRPr lang="en-US" altLang="zh-CN" b="1" dirty="0" smtClean="0"/>
          </a:p>
          <a:p>
            <a:pPr eaLnBrk="1" hangingPunct="1">
              <a:buFont typeface="Wingdings" pitchFamily="2" charset="2"/>
              <a:buNone/>
            </a:pPr>
            <a:r>
              <a:rPr lang="zh-CN" altLang="en-US" sz="2800" b="1" dirty="0" smtClean="0"/>
              <a:t>即为季节项估计</a:t>
            </a:r>
          </a:p>
          <a:p>
            <a:pPr eaLnBrk="1" hangingPunct="1"/>
            <a:endParaRPr lang="zh-CN" altLang="en-US" b="1" dirty="0" smtClean="0"/>
          </a:p>
          <a:p>
            <a:pPr eaLnBrk="1" hangingPunct="1">
              <a:buFont typeface="Wingdings" pitchFamily="2" charset="2"/>
              <a:buNone/>
            </a:pPr>
            <a:r>
              <a:rPr lang="zh-CN" altLang="en-US" b="1" dirty="0" smtClean="0"/>
              <a:t>   </a:t>
            </a:r>
          </a:p>
          <a:p>
            <a:pPr eaLnBrk="1" hangingPunct="1">
              <a:buFont typeface="Wingdings" pitchFamily="2" charset="2"/>
              <a:buNone/>
            </a:pPr>
            <a:endParaRPr lang="zh-CN" altLang="en-US" dirty="0" smtClean="0"/>
          </a:p>
        </p:txBody>
      </p:sp>
      <p:pic>
        <p:nvPicPr>
          <p:cNvPr id="2969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429000"/>
            <a:ext cx="5761038"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标题 1"/>
          <p:cNvSpPr>
            <a:spLocks noGrp="1"/>
          </p:cNvSpPr>
          <p:nvPr>
            <p:ph type="title"/>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p:txBody>
          <a:bodyPr/>
          <a:lstStyle/>
          <a:p>
            <a:pPr>
              <a:defRPr/>
            </a:pPr>
            <a:r>
              <a:rPr lang="zh-CN" altLang="en-US" b="1" dirty="0" smtClean="0">
                <a:solidFill>
                  <a:srgbClr val="FF0000"/>
                </a:solidFill>
              </a:rPr>
              <a:t>随机项序列</a:t>
            </a:r>
            <a:endParaRPr lang="en-US" altLang="zh-CN" b="1" dirty="0" smtClean="0">
              <a:solidFill>
                <a:srgbClr val="FF0000"/>
              </a:solidFill>
            </a:endParaRPr>
          </a:p>
          <a:p>
            <a:pPr>
              <a:defRPr/>
            </a:pPr>
            <a:endParaRPr lang="en-US" altLang="zh-CN" b="1" dirty="0"/>
          </a:p>
          <a:p>
            <a:pPr>
              <a:defRPr/>
            </a:pPr>
            <a:endParaRPr lang="en-US" altLang="zh-CN" b="1" dirty="0" smtClean="0"/>
          </a:p>
          <a:p>
            <a:pPr>
              <a:defRPr/>
            </a:pPr>
            <a:endParaRPr lang="en-US" altLang="zh-CN" b="1" dirty="0"/>
          </a:p>
          <a:p>
            <a:pPr marL="0" indent="0">
              <a:buFont typeface="Wingdings" pitchFamily="2" charset="2"/>
              <a:buNone/>
              <a:defRPr/>
            </a:pPr>
            <a:r>
              <a:rPr lang="en-US" altLang="zh-CN" b="1" dirty="0" smtClean="0"/>
              <a:t>     </a:t>
            </a:r>
            <a:endParaRPr lang="zh-CN" altLang="en-US" b="1" dirty="0"/>
          </a:p>
        </p:txBody>
      </p:sp>
      <p:pic>
        <p:nvPicPr>
          <p:cNvPr id="3072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924175"/>
            <a:ext cx="295275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b="1" dirty="0" smtClean="0"/>
              <a:t>注：</a:t>
            </a:r>
            <a:endParaRPr lang="en-US" altLang="zh-CN" b="1" dirty="0" smtClean="0"/>
          </a:p>
          <a:p>
            <a:pPr marL="0" indent="0">
              <a:buNone/>
            </a:pPr>
            <a:r>
              <a:rPr lang="zh-CN" altLang="en-US" b="1" dirty="0" smtClean="0"/>
              <a:t>季节项也通常用季节指数作为替代</a:t>
            </a:r>
            <a:endParaRPr lang="en-US" altLang="zh-CN" b="1" dirty="0" smtClean="0"/>
          </a:p>
          <a:p>
            <a:endParaRPr lang="zh-CN" altLang="en-US" dirty="0"/>
          </a:p>
        </p:txBody>
      </p:sp>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216" y="3284984"/>
            <a:ext cx="5328592" cy="814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3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1333" y="4797152"/>
            <a:ext cx="532447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下箭头 4"/>
          <p:cNvSpPr/>
          <p:nvPr/>
        </p:nvSpPr>
        <p:spPr bwMode="auto">
          <a:xfrm>
            <a:off x="3841254" y="4043595"/>
            <a:ext cx="484632" cy="753557"/>
          </a:xfrm>
          <a:prstGeom prst="downArrow">
            <a:avLst/>
          </a:prstGeom>
          <a:solidFill>
            <a:schemeClr val="accent1"/>
          </a:solidFill>
          <a:ln w="9525" algn="ctr">
            <a:solidFill>
              <a:schemeClr val="tx1"/>
            </a:solidFill>
            <a:miter lim="800000"/>
            <a:headEnd/>
            <a:tailEnd/>
          </a:ln>
          <a:effectLst/>
          <a:scene3d>
            <a:camera prst="isometricOffAxis1Left">
              <a:rot lat="1080000" lon="3840000" rev="21299999"/>
            </a:camera>
            <a:lightRig rig="threePt" dir="t"/>
          </a:scene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a:endParaRPr lang="zh-CN" altLang="en-US"/>
          </a:p>
        </p:txBody>
      </p:sp>
    </p:spTree>
    <p:extLst>
      <p:ext uri="{BB962C8B-B14F-4D97-AF65-F5344CB8AC3E}">
        <p14:creationId xmlns:p14="http://schemas.microsoft.com/office/powerpoint/2010/main" val="13115446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5"/>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3175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 y="332656"/>
            <a:ext cx="914586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endParaRPr lang="zh-CN" altLang="en-US" smtClean="0"/>
          </a:p>
        </p:txBody>
      </p:sp>
      <p:sp>
        <p:nvSpPr>
          <p:cNvPr id="32771" name="Rectangle 3"/>
          <p:cNvSpPr>
            <a:spLocks noGrp="1" noChangeArrowheads="1"/>
          </p:cNvSpPr>
          <p:nvPr>
            <p:ph type="body" idx="1"/>
          </p:nvPr>
        </p:nvSpPr>
        <p:spPr/>
        <p:txBody>
          <a:bodyPr/>
          <a:lstStyle/>
          <a:p>
            <a:pPr eaLnBrk="1" hangingPunct="1"/>
            <a:endParaRPr lang="zh-CN" altLang="en-US" smtClean="0"/>
          </a:p>
        </p:txBody>
      </p:sp>
      <p:pic>
        <p:nvPicPr>
          <p:cNvPr id="32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2313" y="5732463"/>
            <a:ext cx="63817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endParaRPr lang="zh-CN" altLang="en-US" smtClean="0"/>
          </a:p>
        </p:txBody>
      </p:sp>
      <p:sp>
        <p:nvSpPr>
          <p:cNvPr id="31747" name="Rectangle 5"/>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972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4120232"/>
            <a:ext cx="32385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2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72667"/>
            <a:ext cx="527685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71300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endParaRPr lang="zh-CN" altLang="en-US" smtClean="0"/>
          </a:p>
        </p:txBody>
      </p:sp>
      <p:sp>
        <p:nvSpPr>
          <p:cNvPr id="33795" name="Rectangle 3"/>
          <p:cNvSpPr>
            <a:spLocks noGrp="1" noChangeArrowheads="1"/>
          </p:cNvSpPr>
          <p:nvPr>
            <p:ph type="body" idx="1"/>
          </p:nvPr>
        </p:nvSpPr>
        <p:spPr/>
        <p:txBody>
          <a:bodyPr/>
          <a:lstStyle/>
          <a:p>
            <a:pPr eaLnBrk="1" hangingPunct="1"/>
            <a:endParaRPr lang="zh-CN" altLang="en-US" smtClean="0"/>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endParaRPr lang="zh-CN" altLang="en-US" smtClean="0"/>
          </a:p>
        </p:txBody>
      </p:sp>
      <p:sp>
        <p:nvSpPr>
          <p:cNvPr id="34819" name="Rectangle 3"/>
          <p:cNvSpPr>
            <a:spLocks noGrp="1" noChangeArrowheads="1"/>
          </p:cNvSpPr>
          <p:nvPr>
            <p:ph type="body" idx="1"/>
          </p:nvPr>
        </p:nvSpPr>
        <p:spPr/>
        <p:txBody>
          <a:bodyPr/>
          <a:lstStyle/>
          <a:p>
            <a:pPr eaLnBrk="1" hangingPunct="1"/>
            <a:endParaRPr lang="zh-CN" altLang="en-US" smtClean="0"/>
          </a:p>
        </p:txBody>
      </p:sp>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4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2205038"/>
            <a:ext cx="3619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pPr marL="0" indent="0" eaLnBrk="1" hangingPunct="1">
              <a:buFont typeface="Wingdings" pitchFamily="2" charset="2"/>
              <a:buNone/>
            </a:pPr>
            <a:r>
              <a:rPr lang="zh-CN" altLang="en-US" b="1" dirty="0" smtClean="0"/>
              <a:t>模型</a:t>
            </a:r>
            <a:r>
              <a:rPr lang="en-US" altLang="zh-CN" b="1" dirty="0" smtClean="0"/>
              <a:t>1  </a:t>
            </a:r>
            <a:r>
              <a:rPr lang="zh-CN" altLang="en-US" b="1" dirty="0" smtClean="0"/>
              <a:t>    </a:t>
            </a:r>
          </a:p>
          <a:p>
            <a:pPr lvl="1" eaLnBrk="1" hangingPunct="1">
              <a:buFont typeface="Wingdings" pitchFamily="2" charset="2"/>
              <a:buNone/>
            </a:pPr>
            <a:endParaRPr lang="en-US" altLang="zh-CN" b="1" dirty="0" smtClean="0"/>
          </a:p>
          <a:p>
            <a:pPr lvl="1" eaLnBrk="1" hangingPunct="1">
              <a:buFont typeface="Wingdings" pitchFamily="2" charset="2"/>
              <a:buNone/>
            </a:pPr>
            <a:endParaRPr lang="zh-CN" altLang="en-US" b="1" dirty="0" smtClean="0"/>
          </a:p>
        </p:txBody>
      </p:sp>
      <p:sp>
        <p:nvSpPr>
          <p:cNvPr id="410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101" name="Object 5"/>
          <p:cNvGraphicFramePr>
            <a:graphicFrameLocks noChangeAspect="1"/>
          </p:cNvGraphicFramePr>
          <p:nvPr>
            <p:extLst>
              <p:ext uri="{D42A27DB-BD31-4B8C-83A1-F6EECF244321}">
                <p14:modId xmlns:p14="http://schemas.microsoft.com/office/powerpoint/2010/main" val="1385942627"/>
              </p:ext>
            </p:extLst>
          </p:nvPr>
        </p:nvGraphicFramePr>
        <p:xfrm>
          <a:off x="1403648" y="2996952"/>
          <a:ext cx="4679950" cy="642937"/>
        </p:xfrm>
        <a:graphic>
          <a:graphicData uri="http://schemas.openxmlformats.org/presentationml/2006/ole">
            <mc:AlternateContent xmlns:mc="http://schemas.openxmlformats.org/markup-compatibility/2006">
              <mc:Choice xmlns:v="urn:schemas-microsoft-com:vml" Requires="v">
                <p:oleObj spid="_x0000_s93215" name="公式" r:id="rId3" imgW="1663700" imgH="228600" progId="Equation.3">
                  <p:embed/>
                </p:oleObj>
              </mc:Choice>
              <mc:Fallback>
                <p:oleObj name="公式" r:id="rId3" imgW="16637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2996952"/>
                        <a:ext cx="467995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标题 1"/>
          <p:cNvSpPr>
            <a:spLocks noGrp="1"/>
          </p:cNvSpPr>
          <p:nvPr>
            <p:ph type="title"/>
          </p:nvPr>
        </p:nvSpPr>
        <p:spPr/>
        <p:txBody>
          <a:bodyPr/>
          <a:lstStyle/>
          <a:p>
            <a:r>
              <a:rPr lang="en-US" altLang="zh-CN" b="1" dirty="0" smtClean="0">
                <a:solidFill>
                  <a:srgbClr val="FF0000"/>
                </a:solidFill>
              </a:rPr>
              <a:t>1. </a:t>
            </a:r>
            <a:r>
              <a:rPr lang="zh-CN" altLang="en-US" b="1" dirty="0" smtClean="0">
                <a:solidFill>
                  <a:srgbClr val="FF0000"/>
                </a:solidFill>
              </a:rPr>
              <a:t>趋势项</a:t>
            </a:r>
            <a:r>
              <a:rPr lang="en-US" altLang="zh-CN" b="1" dirty="0" smtClean="0">
                <a:solidFill>
                  <a:srgbClr val="FF0000"/>
                </a:solidFill>
              </a:rPr>
              <a:t>+</a:t>
            </a:r>
            <a:r>
              <a:rPr lang="zh-CN" altLang="en-US" b="1" dirty="0" smtClean="0">
                <a:solidFill>
                  <a:srgbClr val="FF0000"/>
                </a:solidFill>
              </a:rPr>
              <a:t>随机项</a:t>
            </a:r>
            <a:endParaRPr lang="zh-CN" altLang="en-US" dirty="0"/>
          </a:p>
        </p:txBody>
      </p:sp>
    </p:spTree>
    <p:extLst>
      <p:ext uri="{BB962C8B-B14F-4D97-AF65-F5344CB8AC3E}">
        <p14:creationId xmlns:p14="http://schemas.microsoft.com/office/powerpoint/2010/main" val="29282173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endParaRPr lang="zh-CN" altLang="en-US" smtClean="0"/>
          </a:p>
        </p:txBody>
      </p:sp>
      <p:sp>
        <p:nvSpPr>
          <p:cNvPr id="35843" name="Rectangle 3"/>
          <p:cNvSpPr>
            <a:spLocks noGrp="1" noChangeArrowheads="1"/>
          </p:cNvSpPr>
          <p:nvPr>
            <p:ph type="body" idx="1"/>
          </p:nvPr>
        </p:nvSpPr>
        <p:spPr/>
        <p:txBody>
          <a:bodyPr/>
          <a:lstStyle/>
          <a:p>
            <a:pPr eaLnBrk="1" hangingPunct="1"/>
            <a:endParaRPr lang="zh-CN" altLang="en-US" smtClean="0"/>
          </a:p>
        </p:txBody>
      </p:sp>
      <p:pic>
        <p:nvPicPr>
          <p:cNvPr id="358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2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b="1" dirty="0" smtClean="0">
                <a:solidFill>
                  <a:srgbClr val="FF0000"/>
                </a:solidFill>
              </a:rPr>
              <a:t>例</a:t>
            </a:r>
            <a:r>
              <a:rPr lang="en-US" altLang="zh-CN" sz="2800" b="1" dirty="0" smtClean="0">
                <a:solidFill>
                  <a:srgbClr val="FF0000"/>
                </a:solidFill>
              </a:rPr>
              <a:t>4.</a:t>
            </a:r>
            <a:r>
              <a:rPr lang="zh-CN" altLang="en-US" sz="2800" b="1" dirty="0" smtClean="0">
                <a:solidFill>
                  <a:srgbClr val="FF0000"/>
                </a:solidFill>
              </a:rPr>
              <a:t>艾奥瓦州迪比克市月平均气温</a:t>
            </a:r>
            <a:r>
              <a:rPr lang="en-US" altLang="zh-CN" sz="2800" b="1" dirty="0" smtClean="0">
                <a:solidFill>
                  <a:srgbClr val="FF0000"/>
                </a:solidFill>
              </a:rPr>
              <a:t/>
            </a:r>
            <a:br>
              <a:rPr lang="en-US" altLang="zh-CN" sz="2800" b="1" dirty="0" smtClean="0">
                <a:solidFill>
                  <a:srgbClr val="FF0000"/>
                </a:solidFill>
              </a:rPr>
            </a:br>
            <a:r>
              <a:rPr lang="en-US" altLang="zh-CN" sz="2800" b="1" dirty="0" smtClean="0">
                <a:solidFill>
                  <a:srgbClr val="FF0000"/>
                </a:solidFill>
              </a:rPr>
              <a:t>       </a:t>
            </a:r>
            <a:r>
              <a:rPr lang="zh-CN" altLang="en-US" sz="2800" b="1" dirty="0" smtClean="0">
                <a:solidFill>
                  <a:srgbClr val="FF0000"/>
                </a:solidFill>
              </a:rPr>
              <a:t>（</a:t>
            </a:r>
            <a:r>
              <a:rPr lang="en-US" altLang="zh-CN" sz="2800" b="1" dirty="0" smtClean="0">
                <a:solidFill>
                  <a:srgbClr val="FF0000"/>
                </a:solidFill>
              </a:rPr>
              <a:t>1964-1975</a:t>
            </a:r>
            <a:r>
              <a:rPr lang="zh-CN" altLang="en-US" sz="2800" b="1" dirty="0" smtClean="0">
                <a:solidFill>
                  <a:srgbClr val="FF0000"/>
                </a:solidFill>
              </a:rPr>
              <a:t>）</a:t>
            </a:r>
            <a:endParaRPr lang="zh-CN" altLang="en-US" sz="2800" b="1" dirty="0">
              <a:solidFill>
                <a:srgbClr val="FF0000"/>
              </a:solidFill>
            </a:endParaRPr>
          </a:p>
        </p:txBody>
      </p:sp>
      <p:pic>
        <p:nvPicPr>
          <p:cNvPr id="4" name="内容占位符 3"/>
          <p:cNvPicPr>
            <a:picLocks noGrp="1"/>
          </p:cNvPicPr>
          <p:nvPr>
            <p:ph idx="1"/>
          </p:nvPr>
        </p:nvPicPr>
        <p:blipFill>
          <a:blip r:embed="rId2"/>
          <a:srcRect/>
          <a:stretch>
            <a:fillRect/>
          </a:stretch>
        </p:blipFill>
        <p:spPr bwMode="auto">
          <a:xfrm>
            <a:off x="357158" y="2071678"/>
            <a:ext cx="8358246" cy="4071966"/>
          </a:xfrm>
          <a:prstGeom prst="rect">
            <a:avLst/>
          </a:prstGeom>
          <a:noFill/>
          <a:ln w="9525">
            <a:noFill/>
            <a:miter lim="800000"/>
            <a:headEnd/>
            <a:tailEnd/>
          </a:ln>
        </p:spPr>
      </p:pic>
    </p:spTree>
    <p:extLst>
      <p:ext uri="{BB962C8B-B14F-4D97-AF65-F5344CB8AC3E}">
        <p14:creationId xmlns:p14="http://schemas.microsoft.com/office/powerpoint/2010/main" val="6217208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chemeClr val="tx1"/>
                </a:solidFill>
              </a:rPr>
              <a:t>1. </a:t>
            </a:r>
            <a:r>
              <a:rPr lang="zh-CN" altLang="en-US" sz="3600" b="1" dirty="0" smtClean="0">
                <a:solidFill>
                  <a:schemeClr val="tx1"/>
                </a:solidFill>
              </a:rPr>
              <a:t>数据图</a:t>
            </a:r>
            <a:endParaRPr lang="zh-CN" altLang="en-US" sz="3600" b="1" dirty="0">
              <a:solidFill>
                <a:schemeClr val="tx1"/>
              </a:solidFill>
            </a:endParaRPr>
          </a:p>
        </p:txBody>
      </p:sp>
      <p:pic>
        <p:nvPicPr>
          <p:cNvPr id="4" name="内容占位符 3"/>
          <p:cNvPicPr>
            <a:picLocks noGrp="1"/>
          </p:cNvPicPr>
          <p:nvPr>
            <p:ph idx="1"/>
          </p:nvPr>
        </p:nvPicPr>
        <p:blipFill>
          <a:blip r:embed="rId2"/>
          <a:srcRect/>
          <a:stretch>
            <a:fillRect/>
          </a:stretch>
        </p:blipFill>
        <p:spPr bwMode="auto">
          <a:xfrm>
            <a:off x="857224" y="2285992"/>
            <a:ext cx="7772400" cy="3707200"/>
          </a:xfrm>
          <a:prstGeom prst="rect">
            <a:avLst/>
          </a:prstGeom>
          <a:noFill/>
          <a:ln w="9525">
            <a:noFill/>
            <a:miter lim="800000"/>
            <a:headEnd/>
            <a:tailEnd/>
          </a:ln>
        </p:spPr>
      </p:pic>
    </p:spTree>
    <p:extLst>
      <p:ext uri="{BB962C8B-B14F-4D97-AF65-F5344CB8AC3E}">
        <p14:creationId xmlns:p14="http://schemas.microsoft.com/office/powerpoint/2010/main" val="37159328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00166" y="642918"/>
            <a:ext cx="7793037" cy="1143000"/>
          </a:xfrm>
        </p:spPr>
        <p:txBody>
          <a:bodyPr/>
          <a:lstStyle/>
          <a:p>
            <a:pPr lvl="0"/>
            <a:r>
              <a:rPr lang="en-US" altLang="zh-CN" sz="3200" b="1" dirty="0" smtClean="0">
                <a:solidFill>
                  <a:schemeClr val="tx1"/>
                </a:solidFill>
              </a:rPr>
              <a:t>2. </a:t>
            </a:r>
            <a:r>
              <a:rPr lang="zh-CN" altLang="en-US" sz="3200" b="1" dirty="0" smtClean="0">
                <a:solidFill>
                  <a:schemeClr val="tx1"/>
                </a:solidFill>
              </a:rPr>
              <a:t>周期性或季节性趋势的估计</a:t>
            </a:r>
            <a:endParaRPr lang="zh-CN" altLang="en-US" sz="3200" dirty="0">
              <a:solidFill>
                <a:schemeClr val="tx1"/>
              </a:solidFill>
            </a:endParaRPr>
          </a:p>
        </p:txBody>
      </p:sp>
      <p:pic>
        <p:nvPicPr>
          <p:cNvPr id="4" name="内容占位符 3"/>
          <p:cNvPicPr>
            <a:picLocks noGrp="1"/>
          </p:cNvPicPr>
          <p:nvPr>
            <p:ph idx="1"/>
          </p:nvPr>
        </p:nvPicPr>
        <p:blipFill>
          <a:blip r:embed="rId2"/>
          <a:srcRect/>
          <a:stretch>
            <a:fillRect/>
          </a:stretch>
        </p:blipFill>
        <p:spPr bwMode="auto">
          <a:xfrm>
            <a:off x="785786" y="2071678"/>
            <a:ext cx="7643866" cy="4143404"/>
          </a:xfrm>
          <a:prstGeom prst="rect">
            <a:avLst/>
          </a:prstGeom>
          <a:noFill/>
          <a:ln w="9525">
            <a:noFill/>
            <a:miter lim="800000"/>
            <a:headEnd/>
            <a:tailEnd/>
          </a:ln>
        </p:spPr>
      </p:pic>
    </p:spTree>
    <p:extLst>
      <p:ext uri="{BB962C8B-B14F-4D97-AF65-F5344CB8AC3E}">
        <p14:creationId xmlns:p14="http://schemas.microsoft.com/office/powerpoint/2010/main" val="34739161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b="1" dirty="0" smtClean="0"/>
              <a:t> </a:t>
            </a:r>
            <a:r>
              <a:rPr lang="en-US" altLang="zh-CN" sz="2800" b="1" dirty="0" smtClean="0">
                <a:solidFill>
                  <a:schemeClr val="tx1"/>
                </a:solidFill>
              </a:rPr>
              <a:t>3.</a:t>
            </a:r>
            <a:r>
              <a:rPr lang="zh-CN" altLang="en-US" sz="2800" b="1" dirty="0" smtClean="0">
                <a:solidFill>
                  <a:schemeClr val="tx1"/>
                </a:solidFill>
              </a:rPr>
              <a:t>周期性或季节性趋势的拟合效果图</a:t>
            </a:r>
            <a:endParaRPr lang="zh-CN" altLang="en-US" sz="2800" b="1" dirty="0">
              <a:solidFill>
                <a:schemeClr val="tx1"/>
              </a:solidFill>
            </a:endParaRPr>
          </a:p>
        </p:txBody>
      </p:sp>
      <p:pic>
        <p:nvPicPr>
          <p:cNvPr id="269314" name="Picture 2"/>
          <p:cNvPicPr>
            <a:picLocks noGrp="1" noChangeAspect="1" noChangeArrowheads="1"/>
          </p:cNvPicPr>
          <p:nvPr>
            <p:ph idx="1"/>
          </p:nvPr>
        </p:nvPicPr>
        <p:blipFill>
          <a:blip r:embed="rId2"/>
          <a:srcRect/>
          <a:stretch>
            <a:fillRect/>
          </a:stretch>
        </p:blipFill>
        <p:spPr bwMode="auto">
          <a:xfrm>
            <a:off x="642910" y="1857364"/>
            <a:ext cx="7500990" cy="4606276"/>
          </a:xfrm>
          <a:prstGeom prst="rect">
            <a:avLst/>
          </a:prstGeom>
          <a:noFill/>
          <a:ln w="9525">
            <a:noFill/>
            <a:miter lim="800000"/>
            <a:headEnd/>
            <a:tailEnd/>
          </a:ln>
          <a:effectLst/>
        </p:spPr>
      </p:pic>
    </p:spTree>
    <p:extLst>
      <p:ext uri="{BB962C8B-B14F-4D97-AF65-F5344CB8AC3E}">
        <p14:creationId xmlns:p14="http://schemas.microsoft.com/office/powerpoint/2010/main" val="34079758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sz="3200" b="1" dirty="0" smtClean="0">
                <a:solidFill>
                  <a:schemeClr val="tx1"/>
                </a:solidFill>
              </a:rPr>
              <a:t>4. </a:t>
            </a:r>
            <a:r>
              <a:rPr lang="zh-CN" altLang="en-US" sz="3200" b="1" dirty="0" smtClean="0">
                <a:solidFill>
                  <a:schemeClr val="tx1"/>
                </a:solidFill>
              </a:rPr>
              <a:t>残差</a:t>
            </a:r>
            <a:r>
              <a:rPr lang="en-US" altLang="zh-CN" sz="3200" b="1" dirty="0" smtClean="0">
                <a:solidFill>
                  <a:schemeClr val="tx1"/>
                </a:solidFill>
              </a:rPr>
              <a:t>—</a:t>
            </a:r>
            <a:r>
              <a:rPr lang="zh-CN" altLang="en-US" sz="3200" b="1" dirty="0" smtClean="0">
                <a:solidFill>
                  <a:schemeClr val="tx1"/>
                </a:solidFill>
              </a:rPr>
              <a:t>时间图</a:t>
            </a:r>
            <a:endParaRPr lang="zh-CN" altLang="en-US" sz="3200" b="1" dirty="0">
              <a:solidFill>
                <a:schemeClr val="tx1"/>
              </a:solidFill>
            </a:endParaRPr>
          </a:p>
        </p:txBody>
      </p:sp>
      <p:pic>
        <p:nvPicPr>
          <p:cNvPr id="4" name="内容占位符 3"/>
          <p:cNvPicPr>
            <a:picLocks noGrp="1"/>
          </p:cNvPicPr>
          <p:nvPr>
            <p:ph idx="1"/>
          </p:nvPr>
        </p:nvPicPr>
        <p:blipFill>
          <a:blip r:embed="rId2"/>
          <a:srcRect/>
          <a:stretch>
            <a:fillRect/>
          </a:stretch>
        </p:blipFill>
        <p:spPr bwMode="auto">
          <a:xfrm>
            <a:off x="642910" y="2000240"/>
            <a:ext cx="7858180" cy="4429156"/>
          </a:xfrm>
          <a:prstGeom prst="rect">
            <a:avLst/>
          </a:prstGeom>
          <a:noFill/>
          <a:ln w="9525">
            <a:noFill/>
            <a:miter lim="800000"/>
            <a:headEnd/>
            <a:tailEnd/>
          </a:ln>
        </p:spPr>
      </p:pic>
    </p:spTree>
    <p:extLst>
      <p:ext uri="{BB962C8B-B14F-4D97-AF65-F5344CB8AC3E}">
        <p14:creationId xmlns:p14="http://schemas.microsoft.com/office/powerpoint/2010/main" val="40896339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sz="4000" smtClean="0"/>
              <a:t/>
            </a:r>
            <a:br>
              <a:rPr lang="en-US" altLang="en-US" sz="4000" smtClean="0"/>
            </a:br>
            <a:r>
              <a:rPr lang="en-US" altLang="en-US" sz="4000" smtClean="0"/>
              <a:t/>
            </a:r>
            <a:br>
              <a:rPr lang="en-US" altLang="en-US" sz="4000" smtClean="0"/>
            </a:br>
            <a:endParaRPr lang="zh-CN" altLang="en-US" sz="4000" smtClean="0"/>
          </a:p>
        </p:txBody>
      </p:sp>
      <p:sp>
        <p:nvSpPr>
          <p:cNvPr id="36867" name="Rectangle 3"/>
          <p:cNvSpPr>
            <a:spLocks noGrp="1" noChangeArrowheads="1"/>
          </p:cNvSpPr>
          <p:nvPr>
            <p:ph type="body" idx="1"/>
          </p:nvPr>
        </p:nvSpPr>
        <p:spPr/>
        <p:txBody>
          <a:bodyPr/>
          <a:lstStyle/>
          <a:p>
            <a:pPr eaLnBrk="1" hangingPunct="1">
              <a:buFont typeface="Wingdings" pitchFamily="2" charset="2"/>
              <a:buNone/>
            </a:pPr>
            <a:r>
              <a:rPr lang="en-US" altLang="zh-CN" sz="3600" b="1" dirty="0" smtClean="0">
                <a:solidFill>
                  <a:srgbClr val="FF0000"/>
                </a:solidFill>
              </a:rPr>
              <a:t>3</a:t>
            </a:r>
            <a:r>
              <a:rPr lang="zh-CN" altLang="en-US" sz="3600" b="1" dirty="0" smtClean="0">
                <a:solidFill>
                  <a:srgbClr val="FF0000"/>
                </a:solidFill>
              </a:rPr>
              <a:t>、综合分析模型</a:t>
            </a:r>
          </a:p>
          <a:p>
            <a:pPr eaLnBrk="1" hangingPunct="1">
              <a:buFont typeface="Wingdings" pitchFamily="2" charset="2"/>
              <a:buNone/>
            </a:pPr>
            <a:endParaRPr lang="zh-CN" altLang="en-US" b="1" dirty="0" smtClean="0"/>
          </a:p>
        </p:txBody>
      </p:sp>
      <p:pic>
        <p:nvPicPr>
          <p:cNvPr id="368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2708275"/>
            <a:ext cx="5400675" cy="380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endParaRPr lang="zh-CN" altLang="en-US" b="1" smtClean="0">
              <a:solidFill>
                <a:schemeClr val="tx1"/>
              </a:solidFill>
              <a:latin typeface="宋体" pitchFamily="2" charset="-122"/>
            </a:endParaRPr>
          </a:p>
        </p:txBody>
      </p:sp>
      <p:sp>
        <p:nvSpPr>
          <p:cNvPr id="37891" name="Rectangle 3"/>
          <p:cNvSpPr>
            <a:spLocks noGrp="1" noChangeArrowheads="1"/>
          </p:cNvSpPr>
          <p:nvPr>
            <p:ph type="body" sz="half" idx="1"/>
          </p:nvPr>
        </p:nvSpPr>
        <p:spPr>
          <a:xfrm>
            <a:off x="1182688" y="2017713"/>
            <a:ext cx="7277100" cy="4114800"/>
          </a:xfrm>
        </p:spPr>
        <p:txBody>
          <a:bodyPr/>
          <a:lstStyle/>
          <a:p>
            <a:pPr eaLnBrk="1" hangingPunct="1">
              <a:buFont typeface="Wingdings" pitchFamily="2" charset="2"/>
              <a:buNone/>
            </a:pPr>
            <a:r>
              <a:rPr lang="zh-CN" altLang="en-US" sz="2800" smtClean="0">
                <a:latin typeface="宋体" pitchFamily="2" charset="-122"/>
              </a:rPr>
              <a:t> </a:t>
            </a:r>
          </a:p>
          <a:p>
            <a:pPr eaLnBrk="1" hangingPunct="1">
              <a:buFont typeface="Wingdings" pitchFamily="2" charset="2"/>
              <a:buNone/>
            </a:pPr>
            <a:r>
              <a:rPr lang="zh-CN" altLang="en-US" sz="2800" smtClean="0">
                <a:latin typeface="宋体" pitchFamily="2" charset="-122"/>
              </a:rPr>
              <a:t>         </a:t>
            </a:r>
          </a:p>
          <a:p>
            <a:pPr eaLnBrk="1" hangingPunct="1">
              <a:buFont typeface="Wingdings" pitchFamily="2" charset="2"/>
              <a:buNone/>
            </a:pPr>
            <a:endParaRPr lang="zh-CN" altLang="en-US" sz="2800" smtClean="0">
              <a:latin typeface="宋体" pitchFamily="2" charset="-122"/>
            </a:endParaRPr>
          </a:p>
          <a:p>
            <a:pPr eaLnBrk="1" hangingPunct="1">
              <a:buFont typeface="Wingdings" pitchFamily="2" charset="2"/>
              <a:buNone/>
            </a:pPr>
            <a:r>
              <a:rPr lang="zh-CN" altLang="en-US" sz="2800" smtClean="0">
                <a:latin typeface="宋体" pitchFamily="2" charset="-122"/>
              </a:rPr>
              <a:t> </a:t>
            </a:r>
          </a:p>
        </p:txBody>
      </p:sp>
      <p:sp>
        <p:nvSpPr>
          <p:cNvPr id="37892" name="Rectangle 4"/>
          <p:cNvSpPr>
            <a:spLocks noGrp="1" noChangeArrowheads="1"/>
          </p:cNvSpPr>
          <p:nvPr>
            <p:ph sz="quarter" idx="3"/>
          </p:nvPr>
        </p:nvSpPr>
        <p:spPr>
          <a:xfrm>
            <a:off x="539750" y="2205038"/>
            <a:ext cx="6615113" cy="4032250"/>
          </a:xfrm>
        </p:spPr>
        <p:txBody>
          <a:bodyPr/>
          <a:lstStyle/>
          <a:p>
            <a:pPr eaLnBrk="1" hangingPunct="1">
              <a:buFont typeface="Wingdings" pitchFamily="2" charset="2"/>
              <a:buNone/>
            </a:pPr>
            <a:r>
              <a:rPr lang="zh-CN" altLang="en-US" sz="2800" b="1" smtClean="0"/>
              <a:t>例   </a:t>
            </a:r>
            <a:r>
              <a:rPr lang="en-US" altLang="zh-CN" sz="2800" b="1" smtClean="0"/>
              <a:t> </a:t>
            </a:r>
            <a:r>
              <a:rPr lang="zh-CN" altLang="en-US" sz="2800" b="1" smtClean="0"/>
              <a:t>某城市居民季度用煤消耗量</a:t>
            </a:r>
          </a:p>
        </p:txBody>
      </p:sp>
      <p:pic>
        <p:nvPicPr>
          <p:cNvPr id="378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781300"/>
            <a:ext cx="7993062" cy="354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b="1" smtClean="0">
                <a:solidFill>
                  <a:schemeClr val="tx1"/>
                </a:solidFill>
              </a:rPr>
              <a:t>例图</a:t>
            </a:r>
          </a:p>
        </p:txBody>
      </p:sp>
      <p:pic>
        <p:nvPicPr>
          <p:cNvPr id="38915"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900113" y="2060575"/>
            <a:ext cx="6551612" cy="4500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b="1" smtClean="0">
                <a:solidFill>
                  <a:schemeClr val="tx1"/>
                </a:solidFill>
              </a:rPr>
              <a:t>分解一般步骤</a:t>
            </a:r>
          </a:p>
        </p:txBody>
      </p:sp>
      <p:sp>
        <p:nvSpPr>
          <p:cNvPr id="39939" name="Rectangle 3"/>
          <p:cNvSpPr>
            <a:spLocks noGrp="1" noChangeArrowheads="1"/>
          </p:cNvSpPr>
          <p:nvPr>
            <p:ph type="body" sz="half" idx="1"/>
          </p:nvPr>
        </p:nvSpPr>
        <p:spPr>
          <a:xfrm>
            <a:off x="1182688" y="2017713"/>
            <a:ext cx="6773862" cy="4114800"/>
          </a:xfrm>
        </p:spPr>
        <p:txBody>
          <a:bodyPr/>
          <a:lstStyle/>
          <a:p>
            <a:pPr marL="533400" indent="-533400" eaLnBrk="1" hangingPunct="1">
              <a:buFont typeface="Wingdings" pitchFamily="2" charset="2"/>
              <a:buNone/>
            </a:pPr>
            <a:r>
              <a:rPr lang="en-US" altLang="zh-CN" sz="2800" b="1" smtClean="0"/>
              <a:t>1. </a:t>
            </a:r>
            <a:r>
              <a:rPr lang="zh-CN" altLang="en-US" sz="2800" b="1" smtClean="0"/>
              <a:t>趋势项估计</a:t>
            </a:r>
          </a:p>
          <a:p>
            <a:pPr marL="533400" indent="-533400" eaLnBrk="1" hangingPunct="1">
              <a:buFont typeface="Wingdings" pitchFamily="2" charset="2"/>
              <a:buNone/>
            </a:pPr>
            <a:r>
              <a:rPr lang="en-US" altLang="zh-CN" sz="2800" smtClean="0"/>
              <a:t>2. </a:t>
            </a:r>
            <a:r>
              <a:rPr lang="zh-CN" altLang="en-US" sz="2800" b="1" smtClean="0"/>
              <a:t>估计趋势项后</a:t>
            </a:r>
            <a:r>
              <a:rPr lang="en-US" altLang="zh-CN" sz="2800" b="1" smtClean="0"/>
              <a:t>,</a:t>
            </a:r>
            <a:r>
              <a:rPr lang="zh-CN" altLang="en-US" sz="2800" b="1" smtClean="0"/>
              <a:t>所得数据</a:t>
            </a:r>
          </a:p>
          <a:p>
            <a:pPr marL="914400" lvl="1" indent="-457200" eaLnBrk="1" hangingPunct="1">
              <a:buFont typeface="Wingdings" pitchFamily="2" charset="2"/>
              <a:buNone/>
            </a:pPr>
            <a:r>
              <a:rPr lang="zh-CN" altLang="en-US" sz="2400" b="1" smtClean="0"/>
              <a:t>由季节项和随机项组成</a:t>
            </a:r>
            <a:r>
              <a:rPr lang="en-US" altLang="zh-CN" sz="2400" b="1" smtClean="0"/>
              <a:t>, </a:t>
            </a:r>
            <a:r>
              <a:rPr lang="zh-CN" altLang="en-US" sz="2400" b="1" smtClean="0"/>
              <a:t>季节项估计</a:t>
            </a:r>
          </a:p>
          <a:p>
            <a:pPr marL="914400" lvl="1" indent="-457200" eaLnBrk="1" hangingPunct="1">
              <a:buFont typeface="Wingdings" pitchFamily="2" charset="2"/>
              <a:buNone/>
            </a:pPr>
            <a:r>
              <a:rPr lang="zh-CN" altLang="en-US" sz="2400" b="1" smtClean="0"/>
              <a:t>可由该数据的每个季节平均而得</a:t>
            </a:r>
            <a:r>
              <a:rPr lang="en-US" altLang="zh-CN" sz="2400" b="1" smtClean="0"/>
              <a:t>.</a:t>
            </a:r>
          </a:p>
          <a:p>
            <a:pPr marL="533400" indent="-533400" eaLnBrk="1" hangingPunct="1">
              <a:buFont typeface="Wingdings" pitchFamily="2" charset="2"/>
              <a:buNone/>
            </a:pPr>
            <a:r>
              <a:rPr lang="en-US" altLang="zh-CN" sz="2800" smtClean="0"/>
              <a:t>3. </a:t>
            </a:r>
            <a:r>
              <a:rPr lang="zh-CN" altLang="en-US" sz="2800" b="1" smtClean="0"/>
              <a:t>随机项估计即为</a:t>
            </a:r>
          </a:p>
          <a:p>
            <a:pPr marL="533400" indent="-533400" eaLnBrk="1" hangingPunct="1"/>
            <a:endParaRPr lang="zh-CN" altLang="en-US" sz="2800" smtClean="0"/>
          </a:p>
          <a:p>
            <a:pPr marL="533400" indent="-533400" eaLnBrk="1" hangingPunct="1">
              <a:buFont typeface="Wingdings" pitchFamily="2" charset="2"/>
              <a:buNone/>
            </a:pPr>
            <a:endParaRPr lang="zh-CN" altLang="en-US" sz="2800" b="1" smtClean="0"/>
          </a:p>
          <a:p>
            <a:pPr marL="914400" lvl="1" indent="-457200" eaLnBrk="1" hangingPunct="1">
              <a:buFont typeface="Wingdings" pitchFamily="2" charset="2"/>
              <a:buNone/>
            </a:pPr>
            <a:endParaRPr lang="zh-CN" altLang="en-US" sz="2400" b="1" smtClean="0"/>
          </a:p>
        </p:txBody>
      </p:sp>
      <p:graphicFrame>
        <p:nvGraphicFramePr>
          <p:cNvPr id="39940" name="Object 4"/>
          <p:cNvGraphicFramePr>
            <a:graphicFrameLocks noGrp="1" noChangeAspect="1"/>
          </p:cNvGraphicFramePr>
          <p:nvPr>
            <p:ph sz="quarter" idx="2"/>
          </p:nvPr>
        </p:nvGraphicFramePr>
        <p:xfrm>
          <a:off x="3635375" y="1989138"/>
          <a:ext cx="649288" cy="619125"/>
        </p:xfrm>
        <a:graphic>
          <a:graphicData uri="http://schemas.openxmlformats.org/presentationml/2006/ole">
            <mc:AlternateContent xmlns:mc="http://schemas.openxmlformats.org/markup-compatibility/2006">
              <mc:Choice xmlns:v="urn:schemas-microsoft-com:vml" Requires="v">
                <p:oleObj spid="_x0000_s39969" name="公式" r:id="rId3" imgW="266469" imgH="253780" progId="Equation.3">
                  <p:embed/>
                </p:oleObj>
              </mc:Choice>
              <mc:Fallback>
                <p:oleObj name="公式" r:id="rId3" imgW="266469" imgH="2537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1989138"/>
                        <a:ext cx="649288"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99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5600" y="2565400"/>
            <a:ext cx="1104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8125" y="3068638"/>
            <a:ext cx="4953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4663" y="4005263"/>
            <a:ext cx="16557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 name="标题 1"/>
          <p:cNvSpPr>
            <a:spLocks noGrp="1"/>
          </p:cNvSpPr>
          <p:nvPr>
            <p:ph type="title"/>
          </p:nvPr>
        </p:nvSpPr>
        <p:spPr/>
        <p:txBody>
          <a:bodyPr/>
          <a:lstStyle/>
          <a:p>
            <a:r>
              <a:rPr lang="zh-CN" altLang="en-US" b="1" dirty="0" smtClean="0">
                <a:solidFill>
                  <a:schemeClr val="tx1"/>
                </a:solidFill>
              </a:rPr>
              <a:t>常用方法</a:t>
            </a:r>
            <a:endParaRPr lang="zh-CN" altLang="en-US" b="1" dirty="0">
              <a:solidFill>
                <a:schemeClr val="tx1"/>
              </a:solidFill>
            </a:endParaRPr>
          </a:p>
        </p:txBody>
      </p:sp>
      <p:graphicFrame>
        <p:nvGraphicFramePr>
          <p:cNvPr id="4" name="图示 3"/>
          <p:cNvGraphicFramePr/>
          <p:nvPr>
            <p:extLst>
              <p:ext uri="{D42A27DB-BD31-4B8C-83A1-F6EECF244321}">
                <p14:modId xmlns:p14="http://schemas.microsoft.com/office/powerpoint/2010/main" val="2228271970"/>
              </p:ext>
            </p:extLst>
          </p:nvPr>
        </p:nvGraphicFramePr>
        <p:xfrm>
          <a:off x="863588" y="2060848"/>
          <a:ext cx="741682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33085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p:txBody>
          <a:bodyPr/>
          <a:lstStyle/>
          <a:p>
            <a:pPr lvl="1" eaLnBrk="1" hangingPunct="1"/>
            <a:r>
              <a:rPr lang="zh-CN" altLang="en-US" sz="3200" b="1" dirty="0" smtClean="0"/>
              <a:t>线性回归拟合直线</a:t>
            </a:r>
          </a:p>
          <a:p>
            <a:pPr lvl="1" eaLnBrk="1" hangingPunct="1"/>
            <a:r>
              <a:rPr lang="zh-CN" altLang="en-US" sz="3200" b="1" dirty="0" smtClean="0"/>
              <a:t>二次曲线回归</a:t>
            </a:r>
            <a:endParaRPr lang="en-US" altLang="zh-CN" sz="3200" b="1" dirty="0" smtClean="0"/>
          </a:p>
          <a:p>
            <a:pPr lvl="1" eaLnBrk="1" hangingPunct="1"/>
            <a:r>
              <a:rPr lang="zh-CN" altLang="en-US" sz="3200" b="1" dirty="0" smtClean="0"/>
              <a:t>分段趋势</a:t>
            </a:r>
            <a:r>
              <a:rPr lang="en-US" altLang="zh-CN" sz="3200" b="1" dirty="0" smtClean="0"/>
              <a:t>(</a:t>
            </a:r>
            <a:r>
              <a:rPr lang="zh-CN" altLang="en-US" sz="3200" b="1" dirty="0" smtClean="0"/>
              <a:t>年平均</a:t>
            </a:r>
            <a:r>
              <a:rPr lang="en-US" altLang="zh-CN" sz="3200" b="1" dirty="0" smtClean="0"/>
              <a:t>)</a:t>
            </a:r>
          </a:p>
          <a:p>
            <a:pPr marL="457200" lvl="1" indent="0" eaLnBrk="1" hangingPunct="1">
              <a:buNone/>
            </a:pPr>
            <a:endParaRPr lang="zh-CN" altLang="en-US" sz="3200" b="1" dirty="0" smtClean="0"/>
          </a:p>
          <a:p>
            <a:pPr lvl="1" eaLnBrk="1" hangingPunct="1">
              <a:buFont typeface="Wingdings" pitchFamily="2" charset="2"/>
              <a:buNone/>
            </a:pPr>
            <a:endParaRPr lang="zh-CN" altLang="en-US" sz="3200" b="1" dirty="0" smtClean="0"/>
          </a:p>
          <a:p>
            <a:pPr eaLnBrk="1" hangingPunct="1"/>
            <a:endParaRPr lang="zh-CN" altLang="en-US" dirty="0" smtClean="0"/>
          </a:p>
        </p:txBody>
      </p:sp>
      <p:sp>
        <p:nvSpPr>
          <p:cNvPr id="40963" name="Rectangle 3"/>
          <p:cNvSpPr>
            <a:spLocks noChangeArrowheads="1"/>
          </p:cNvSpPr>
          <p:nvPr/>
        </p:nvSpPr>
        <p:spPr bwMode="auto">
          <a:xfrm>
            <a:off x="1258888" y="981075"/>
            <a:ext cx="309721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400" b="1">
                <a:solidFill>
                  <a:schemeClr val="folHlink"/>
                </a:solidFill>
              </a:rPr>
              <a:t>趋势项估计</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b="1" dirty="0" smtClean="0">
                <a:solidFill>
                  <a:schemeClr val="tx1"/>
                </a:solidFill>
              </a:rPr>
              <a:t>方法一、线性回归拟合直线</a:t>
            </a:r>
          </a:p>
        </p:txBody>
      </p:sp>
      <p:sp>
        <p:nvSpPr>
          <p:cNvPr id="49155" name="Rectangle 3"/>
          <p:cNvSpPr>
            <a:spLocks noGrp="1" noChangeArrowheads="1"/>
          </p:cNvSpPr>
          <p:nvPr>
            <p:ph type="body" sz="half" idx="1"/>
          </p:nvPr>
        </p:nvSpPr>
        <p:spPr>
          <a:xfrm>
            <a:off x="1182688" y="2017713"/>
            <a:ext cx="7205662" cy="4114800"/>
          </a:xfrm>
        </p:spPr>
        <p:txBody>
          <a:bodyPr/>
          <a:lstStyle/>
          <a:p>
            <a:pPr eaLnBrk="1" hangingPunct="1">
              <a:lnSpc>
                <a:spcPct val="80000"/>
              </a:lnSpc>
              <a:buFont typeface="Wingdings" pitchFamily="2" charset="2"/>
              <a:buNone/>
            </a:pPr>
            <a:r>
              <a:rPr lang="zh-CN" altLang="en-US" sz="2400" b="1" smtClean="0"/>
              <a:t>一元线性回归模型</a:t>
            </a:r>
          </a:p>
          <a:p>
            <a:pPr eaLnBrk="1" hangingPunct="1">
              <a:lnSpc>
                <a:spcPct val="80000"/>
              </a:lnSpc>
              <a:buFont typeface="Wingdings" pitchFamily="2" charset="2"/>
              <a:buNone/>
            </a:pPr>
            <a:r>
              <a:rPr lang="zh-CN" altLang="en-US" sz="2400" b="1" smtClean="0"/>
              <a:t>   </a:t>
            </a:r>
          </a:p>
          <a:p>
            <a:pPr eaLnBrk="1" hangingPunct="1">
              <a:lnSpc>
                <a:spcPct val="80000"/>
              </a:lnSpc>
            </a:pPr>
            <a:endParaRPr lang="zh-CN" altLang="en-US" sz="2400" b="1" smtClean="0"/>
          </a:p>
          <a:p>
            <a:pPr eaLnBrk="1" hangingPunct="1">
              <a:lnSpc>
                <a:spcPct val="80000"/>
              </a:lnSpc>
            </a:pPr>
            <a:endParaRPr lang="zh-CN" altLang="en-US" sz="2400" b="1" smtClean="0"/>
          </a:p>
          <a:p>
            <a:pPr eaLnBrk="1" hangingPunct="1">
              <a:lnSpc>
                <a:spcPct val="80000"/>
              </a:lnSpc>
              <a:buFont typeface="Wingdings" pitchFamily="2" charset="2"/>
              <a:buNone/>
            </a:pPr>
            <a:r>
              <a:rPr lang="zh-CN" altLang="en-US" sz="2400" b="1" smtClean="0"/>
              <a:t> </a:t>
            </a:r>
          </a:p>
          <a:p>
            <a:pPr eaLnBrk="1" hangingPunct="1">
              <a:lnSpc>
                <a:spcPct val="80000"/>
              </a:lnSpc>
              <a:buFont typeface="Wingdings" pitchFamily="2" charset="2"/>
              <a:buNone/>
            </a:pPr>
            <a:r>
              <a:rPr lang="zh-CN" altLang="en-US" sz="2400" b="1" smtClean="0"/>
              <a:t>最小二乘估计为</a:t>
            </a:r>
          </a:p>
          <a:p>
            <a:pPr eaLnBrk="1" hangingPunct="1">
              <a:lnSpc>
                <a:spcPct val="80000"/>
              </a:lnSpc>
            </a:pPr>
            <a:endParaRPr lang="zh-CN" altLang="en-US" sz="2400" b="1" smtClean="0"/>
          </a:p>
          <a:p>
            <a:pPr eaLnBrk="1" hangingPunct="1">
              <a:lnSpc>
                <a:spcPct val="80000"/>
              </a:lnSpc>
            </a:pPr>
            <a:endParaRPr lang="zh-CN" altLang="en-US" sz="2400" b="1" smtClean="0"/>
          </a:p>
          <a:p>
            <a:pPr eaLnBrk="1" hangingPunct="1">
              <a:lnSpc>
                <a:spcPct val="80000"/>
              </a:lnSpc>
              <a:buFont typeface="Wingdings" pitchFamily="2" charset="2"/>
              <a:buNone/>
            </a:pPr>
            <a:r>
              <a:rPr lang="zh-CN" altLang="en-US" sz="2400" b="1" smtClean="0"/>
              <a:t> 可得到</a:t>
            </a:r>
          </a:p>
          <a:p>
            <a:pPr eaLnBrk="1" hangingPunct="1">
              <a:lnSpc>
                <a:spcPct val="80000"/>
              </a:lnSpc>
            </a:pPr>
            <a:endParaRPr lang="zh-CN" altLang="en-US" sz="2400" b="1" smtClean="0"/>
          </a:p>
          <a:p>
            <a:pPr eaLnBrk="1" hangingPunct="1">
              <a:lnSpc>
                <a:spcPct val="80000"/>
              </a:lnSpc>
              <a:buFont typeface="Wingdings" pitchFamily="2" charset="2"/>
              <a:buNone/>
            </a:pPr>
            <a:r>
              <a:rPr lang="zh-CN" altLang="en-US" sz="2400" b="1" smtClean="0"/>
              <a:t>    </a:t>
            </a:r>
          </a:p>
          <a:p>
            <a:pPr eaLnBrk="1" hangingPunct="1">
              <a:lnSpc>
                <a:spcPct val="80000"/>
              </a:lnSpc>
            </a:pPr>
            <a:endParaRPr lang="zh-CN" altLang="en-US" sz="2400" b="1" smtClean="0"/>
          </a:p>
        </p:txBody>
      </p:sp>
      <p:graphicFrame>
        <p:nvGraphicFramePr>
          <p:cNvPr id="49156" name="Object 4"/>
          <p:cNvGraphicFramePr>
            <a:graphicFrameLocks noGrp="1" noChangeAspect="1"/>
          </p:cNvGraphicFramePr>
          <p:nvPr>
            <p:ph sz="quarter" idx="2"/>
          </p:nvPr>
        </p:nvGraphicFramePr>
        <p:xfrm>
          <a:off x="2627313" y="5084763"/>
          <a:ext cx="4176712" cy="528637"/>
        </p:xfrm>
        <a:graphic>
          <a:graphicData uri="http://schemas.openxmlformats.org/presentationml/2006/ole">
            <mc:AlternateContent xmlns:mc="http://schemas.openxmlformats.org/markup-compatibility/2006">
              <mc:Choice xmlns:v="urn:schemas-microsoft-com:vml" Requires="v">
                <p:oleObj spid="_x0000_s49234" name="公式" r:id="rId3" imgW="2005729" imgH="253890" progId="Equation.3">
                  <p:embed/>
                </p:oleObj>
              </mc:Choice>
              <mc:Fallback>
                <p:oleObj name="公式" r:id="rId3" imgW="2005729" imgH="25389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5084763"/>
                        <a:ext cx="4176712" cy="52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7" name="Object 5"/>
          <p:cNvGraphicFramePr>
            <a:graphicFrameLocks noGrp="1" noChangeAspect="1"/>
          </p:cNvGraphicFramePr>
          <p:nvPr>
            <p:ph sz="quarter" idx="3"/>
          </p:nvPr>
        </p:nvGraphicFramePr>
        <p:xfrm>
          <a:off x="2124075" y="2565400"/>
          <a:ext cx="4424363" cy="1290638"/>
        </p:xfrm>
        <a:graphic>
          <a:graphicData uri="http://schemas.openxmlformats.org/presentationml/2006/ole">
            <mc:AlternateContent xmlns:mc="http://schemas.openxmlformats.org/markup-compatibility/2006">
              <mc:Choice xmlns:v="urn:schemas-microsoft-com:vml" Requires="v">
                <p:oleObj spid="_x0000_s49235" name="公式" r:id="rId5" imgW="2438400" imgH="711200" progId="Equation.3">
                  <p:embed/>
                </p:oleObj>
              </mc:Choice>
              <mc:Fallback>
                <p:oleObj name="公式" r:id="rId5" imgW="2438400" imgH="711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2565400"/>
                        <a:ext cx="4424363"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8" name="Object 6"/>
          <p:cNvGraphicFramePr>
            <a:graphicFrameLocks noChangeAspect="1"/>
          </p:cNvGraphicFramePr>
          <p:nvPr/>
        </p:nvGraphicFramePr>
        <p:xfrm>
          <a:off x="2411413" y="4292600"/>
          <a:ext cx="2665412" cy="511175"/>
        </p:xfrm>
        <a:graphic>
          <a:graphicData uri="http://schemas.openxmlformats.org/presentationml/2006/ole">
            <mc:AlternateContent xmlns:mc="http://schemas.openxmlformats.org/markup-compatibility/2006">
              <mc:Choice xmlns:v="urn:schemas-microsoft-com:vml" Requires="v">
                <p:oleObj spid="_x0000_s49236" name="公式" r:id="rId7" imgW="1257300" imgH="241300" progId="Equation.3">
                  <p:embed/>
                </p:oleObj>
              </mc:Choice>
              <mc:Fallback>
                <p:oleObj name="公式" r:id="rId7" imgW="1257300" imgH="2413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413" y="4292600"/>
                        <a:ext cx="2665412"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b="1" smtClean="0">
                <a:solidFill>
                  <a:schemeClr val="tx1"/>
                </a:solidFill>
              </a:rPr>
              <a:t>1</a:t>
            </a:r>
            <a:r>
              <a:rPr lang="zh-CN" altLang="en-US" b="1" smtClean="0">
                <a:solidFill>
                  <a:schemeClr val="tx1"/>
                </a:solidFill>
              </a:rPr>
              <a:t>）</a:t>
            </a:r>
            <a:r>
              <a:rPr lang="en-US" altLang="zh-CN" b="1" smtClean="0">
                <a:solidFill>
                  <a:schemeClr val="tx1"/>
                </a:solidFill>
              </a:rPr>
              <a:t> </a:t>
            </a:r>
            <a:r>
              <a:rPr lang="zh-CN" altLang="en-US" b="1" smtClean="0">
                <a:solidFill>
                  <a:schemeClr val="tx1"/>
                </a:solidFill>
              </a:rPr>
              <a:t>直线趋势项</a:t>
            </a:r>
          </a:p>
        </p:txBody>
      </p:sp>
      <p:sp>
        <p:nvSpPr>
          <p:cNvPr id="50179" name="Rectangle 3"/>
          <p:cNvSpPr>
            <a:spLocks noGrp="1" noChangeArrowheads="1"/>
          </p:cNvSpPr>
          <p:nvPr>
            <p:ph type="body" idx="1"/>
          </p:nvPr>
        </p:nvSpPr>
        <p:spPr/>
        <p:txBody>
          <a:bodyPr/>
          <a:lstStyle/>
          <a:p>
            <a:pPr eaLnBrk="1" hangingPunct="1"/>
            <a:endParaRPr lang="zh-CN" altLang="en-US" smtClean="0"/>
          </a:p>
          <a:p>
            <a:pPr eaLnBrk="1" hangingPunct="1"/>
            <a:endParaRPr lang="zh-CN" altLang="en-US" smtClean="0"/>
          </a:p>
        </p:txBody>
      </p:sp>
      <p:pic>
        <p:nvPicPr>
          <p:cNvPr id="501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060575"/>
            <a:ext cx="6624637"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b="1" smtClean="0">
                <a:solidFill>
                  <a:schemeClr val="tx1"/>
                </a:solidFill>
              </a:rPr>
              <a:t>消去趋势项后</a:t>
            </a:r>
            <a:r>
              <a:rPr lang="en-US" altLang="zh-CN" b="1" smtClean="0">
                <a:solidFill>
                  <a:schemeClr val="tx1"/>
                </a:solidFill>
              </a:rPr>
              <a:t>,</a:t>
            </a:r>
            <a:r>
              <a:rPr lang="zh-CN" altLang="en-US" b="1" smtClean="0">
                <a:solidFill>
                  <a:schemeClr val="tx1"/>
                </a:solidFill>
              </a:rPr>
              <a:t>所得数据</a:t>
            </a:r>
          </a:p>
        </p:txBody>
      </p:sp>
      <p:pic>
        <p:nvPicPr>
          <p:cNvPr id="51203" name="Picture 3"/>
          <p:cNvPicPr>
            <a:picLocks noGrp="1"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900113" y="1916113"/>
            <a:ext cx="7273925" cy="4122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51204" name="Object 4"/>
          <p:cNvGraphicFramePr>
            <a:graphicFrameLocks noGrp="1" noChangeAspect="1"/>
          </p:cNvGraphicFramePr>
          <p:nvPr>
            <p:ph idx="1"/>
          </p:nvPr>
        </p:nvGraphicFramePr>
        <p:xfrm>
          <a:off x="7019925" y="1125538"/>
          <a:ext cx="1296988" cy="576262"/>
        </p:xfrm>
        <a:graphic>
          <a:graphicData uri="http://schemas.openxmlformats.org/presentationml/2006/ole">
            <mc:AlternateContent xmlns:mc="http://schemas.openxmlformats.org/markup-compatibility/2006">
              <mc:Choice xmlns:v="urn:schemas-microsoft-com:vml" Requires="v">
                <p:oleObj spid="_x0000_s51230" name="公式" r:id="rId4" imgW="571252" imgH="253890" progId="Equation.3">
                  <p:embed/>
                </p:oleObj>
              </mc:Choice>
              <mc:Fallback>
                <p:oleObj name="公式" r:id="rId4" imgW="571252" imgH="25389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9925" y="1125538"/>
                        <a:ext cx="1296988"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b="1" smtClean="0">
                <a:solidFill>
                  <a:schemeClr val="tx1"/>
                </a:solidFill>
              </a:rPr>
              <a:t>2</a:t>
            </a:r>
            <a:r>
              <a:rPr lang="zh-CN" altLang="en-US" b="1" smtClean="0">
                <a:solidFill>
                  <a:schemeClr val="tx1"/>
                </a:solidFill>
              </a:rPr>
              <a:t>）季节项估计            为</a:t>
            </a:r>
          </a:p>
        </p:txBody>
      </p:sp>
      <p:graphicFrame>
        <p:nvGraphicFramePr>
          <p:cNvPr id="52227" name="Object 3"/>
          <p:cNvGraphicFramePr>
            <a:graphicFrameLocks noGrp="1" noChangeAspect="1"/>
          </p:cNvGraphicFramePr>
          <p:nvPr>
            <p:ph sz="half" idx="2"/>
          </p:nvPr>
        </p:nvGraphicFramePr>
        <p:xfrm>
          <a:off x="4859338" y="1125538"/>
          <a:ext cx="2160587" cy="503237"/>
        </p:xfrm>
        <a:graphic>
          <a:graphicData uri="http://schemas.openxmlformats.org/presentationml/2006/ole">
            <mc:AlternateContent xmlns:mc="http://schemas.openxmlformats.org/markup-compatibility/2006">
              <mc:Choice xmlns:v="urn:schemas-microsoft-com:vml" Requires="v">
                <p:oleObj spid="_x0000_s52254" name="公式" r:id="rId3" imgW="1091726" imgH="253890" progId="Equation.3">
                  <p:embed/>
                </p:oleObj>
              </mc:Choice>
              <mc:Fallback>
                <p:oleObj name="公式" r:id="rId3" imgW="1091726" imgH="25389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1125538"/>
                        <a:ext cx="2160587"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2228" name="Picture 4"/>
          <p:cNvPicPr>
            <a:picLocks noGrp="1" noChangeAspect="1" noChangeArrowheads="1"/>
          </p:cNvPicPr>
          <p:nvPr>
            <p:ph type="body" sz="half" idx="1"/>
          </p:nvPr>
        </p:nvPicPr>
        <p:blipFill>
          <a:blip r:embed="rId5">
            <a:extLst>
              <a:ext uri="{28A0092B-C50C-407E-A947-70E740481C1C}">
                <a14:useLocalDpi xmlns:a14="http://schemas.microsoft.com/office/drawing/2010/main" val="0"/>
              </a:ext>
            </a:extLst>
          </a:blip>
          <a:srcRect/>
          <a:stretch>
            <a:fillRect/>
          </a:stretch>
        </p:blipFill>
        <p:spPr>
          <a:xfrm>
            <a:off x="684213" y="1835150"/>
            <a:ext cx="7416800" cy="5022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b="1" smtClean="0">
                <a:solidFill>
                  <a:schemeClr val="tx1"/>
                </a:solidFill>
              </a:rPr>
              <a:t>3</a:t>
            </a:r>
            <a:r>
              <a:rPr lang="zh-CN" altLang="en-US" b="1" smtClean="0">
                <a:solidFill>
                  <a:schemeClr val="tx1"/>
                </a:solidFill>
              </a:rPr>
              <a:t>）随机项估计为</a:t>
            </a:r>
          </a:p>
        </p:txBody>
      </p:sp>
      <p:pic>
        <p:nvPicPr>
          <p:cNvPr id="53251" name="Picture 3"/>
          <p:cNvPicPr>
            <a:picLocks noGrp="1"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611188" y="2492375"/>
            <a:ext cx="7848600" cy="4000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53252" name="Object 4"/>
          <p:cNvGraphicFramePr>
            <a:graphicFrameLocks noGrp="1" noChangeAspect="1"/>
          </p:cNvGraphicFramePr>
          <p:nvPr>
            <p:ph idx="1"/>
          </p:nvPr>
        </p:nvGraphicFramePr>
        <p:xfrm>
          <a:off x="1403350" y="1916113"/>
          <a:ext cx="3671888" cy="512762"/>
        </p:xfrm>
        <a:graphic>
          <a:graphicData uri="http://schemas.openxmlformats.org/presentationml/2006/ole">
            <mc:AlternateContent xmlns:mc="http://schemas.openxmlformats.org/markup-compatibility/2006">
              <mc:Choice xmlns:v="urn:schemas-microsoft-com:vml" Requires="v">
                <p:oleObj spid="_x0000_s53278" name="公式" r:id="rId4" imgW="1815312" imgH="253890" progId="Equation.3">
                  <p:embed/>
                </p:oleObj>
              </mc:Choice>
              <mc:Fallback>
                <p:oleObj name="公式" r:id="rId4" imgW="1815312" imgH="25389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1916113"/>
                        <a:ext cx="3671888"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b="1" dirty="0" smtClean="0">
                <a:solidFill>
                  <a:schemeClr val="tx1"/>
                </a:solidFill>
              </a:rPr>
              <a:t> 方法二、二次曲线法</a:t>
            </a:r>
          </a:p>
        </p:txBody>
      </p:sp>
      <p:sp>
        <p:nvSpPr>
          <p:cNvPr id="54275"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4276" name="Object 4"/>
          <p:cNvGraphicFramePr>
            <a:graphicFrameLocks noChangeAspect="1"/>
          </p:cNvGraphicFramePr>
          <p:nvPr/>
        </p:nvGraphicFramePr>
        <p:xfrm>
          <a:off x="900113" y="3933825"/>
          <a:ext cx="5545137" cy="828675"/>
        </p:xfrm>
        <a:graphic>
          <a:graphicData uri="http://schemas.openxmlformats.org/presentationml/2006/ole">
            <mc:AlternateContent xmlns:mc="http://schemas.openxmlformats.org/markup-compatibility/2006">
              <mc:Choice xmlns:v="urn:schemas-microsoft-com:vml" Requires="v">
                <p:oleObj spid="_x0000_s54355" name="公式" r:id="rId3" imgW="1587500" imgH="241300" progId="Equation.3">
                  <p:embed/>
                </p:oleObj>
              </mc:Choice>
              <mc:Fallback>
                <p:oleObj name="公式" r:id="rId3" imgW="15875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933825"/>
                        <a:ext cx="5545137"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77" name="Object 5"/>
          <p:cNvGraphicFramePr>
            <a:graphicFrameLocks noGrp="1" noChangeAspect="1"/>
          </p:cNvGraphicFramePr>
          <p:nvPr>
            <p:ph idx="1"/>
          </p:nvPr>
        </p:nvGraphicFramePr>
        <p:xfrm>
          <a:off x="1476375" y="2997200"/>
          <a:ext cx="4032250" cy="665163"/>
        </p:xfrm>
        <a:graphic>
          <a:graphicData uri="http://schemas.openxmlformats.org/presentationml/2006/ole">
            <mc:AlternateContent xmlns:mc="http://schemas.openxmlformats.org/markup-compatibility/2006">
              <mc:Choice xmlns:v="urn:schemas-microsoft-com:vml" Requires="v">
                <p:oleObj spid="_x0000_s54356" name="公式" r:id="rId5" imgW="1384300" imgH="228600" progId="Equation.3">
                  <p:embed/>
                </p:oleObj>
              </mc:Choice>
              <mc:Fallback>
                <p:oleObj name="公式" r:id="rId5" imgW="13843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2997200"/>
                        <a:ext cx="4032250"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78" name="Rectangle 6"/>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4279" name="Object 7"/>
          <p:cNvGraphicFramePr>
            <a:graphicFrameLocks noChangeAspect="1"/>
          </p:cNvGraphicFramePr>
          <p:nvPr/>
        </p:nvGraphicFramePr>
        <p:xfrm>
          <a:off x="1042988" y="1989138"/>
          <a:ext cx="7345362" cy="746125"/>
        </p:xfrm>
        <a:graphic>
          <a:graphicData uri="http://schemas.openxmlformats.org/presentationml/2006/ole">
            <mc:AlternateContent xmlns:mc="http://schemas.openxmlformats.org/markup-compatibility/2006">
              <mc:Choice xmlns:v="urn:schemas-microsoft-com:vml" Requires="v">
                <p:oleObj spid="_x0000_s54357" name="公式" r:id="rId7" imgW="2336800" imgH="241300" progId="Equation.3">
                  <p:embed/>
                </p:oleObj>
              </mc:Choice>
              <mc:Fallback>
                <p:oleObj name="公式" r:id="rId7" imgW="2336800" imgH="2413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1989138"/>
                        <a:ext cx="7345362"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b="1" smtClean="0">
                <a:solidFill>
                  <a:schemeClr val="tx1"/>
                </a:solidFill>
              </a:rPr>
              <a:t>1</a:t>
            </a:r>
            <a:r>
              <a:rPr lang="zh-CN" altLang="en-US" b="1" smtClean="0">
                <a:solidFill>
                  <a:schemeClr val="tx1"/>
                </a:solidFill>
              </a:rPr>
              <a:t>）二次项估计（趋势项）</a:t>
            </a:r>
          </a:p>
        </p:txBody>
      </p:sp>
      <p:sp>
        <p:nvSpPr>
          <p:cNvPr id="55299" name="Rectangle 3"/>
          <p:cNvSpPr>
            <a:spLocks noGrp="1" noChangeArrowheads="1"/>
          </p:cNvSpPr>
          <p:nvPr>
            <p:ph type="body" idx="1"/>
          </p:nvPr>
        </p:nvSpPr>
        <p:spPr/>
        <p:txBody>
          <a:bodyPr/>
          <a:lstStyle/>
          <a:p>
            <a:pPr eaLnBrk="1" hangingPunct="1">
              <a:buFont typeface="Wingdings" pitchFamily="2" charset="2"/>
              <a:buNone/>
            </a:pPr>
            <a:r>
              <a:rPr lang="zh-CN" altLang="en-US" b="1" smtClean="0"/>
              <a:t>数据和二次趋势项估计</a:t>
            </a:r>
          </a:p>
        </p:txBody>
      </p:sp>
      <p:pic>
        <p:nvPicPr>
          <p:cNvPr id="553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636838"/>
            <a:ext cx="4733925"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b="1" smtClean="0">
                <a:solidFill>
                  <a:schemeClr val="tx1"/>
                </a:solidFill>
              </a:rPr>
              <a:t>2</a:t>
            </a:r>
            <a:r>
              <a:rPr lang="zh-CN" altLang="en-US" b="1" smtClean="0">
                <a:solidFill>
                  <a:schemeClr val="tx1"/>
                </a:solidFill>
              </a:rPr>
              <a:t>）季节项、随机项</a:t>
            </a:r>
          </a:p>
        </p:txBody>
      </p:sp>
      <p:sp>
        <p:nvSpPr>
          <p:cNvPr id="56323" name="Rectangle 3"/>
          <p:cNvSpPr>
            <a:spLocks noGrp="1" noChangeArrowheads="1"/>
          </p:cNvSpPr>
          <p:nvPr>
            <p:ph type="body" idx="1"/>
          </p:nvPr>
        </p:nvSpPr>
        <p:spPr/>
        <p:txBody>
          <a:bodyPr/>
          <a:lstStyle/>
          <a:p>
            <a:pPr eaLnBrk="1" hangingPunct="1">
              <a:buFont typeface="Wingdings" pitchFamily="2" charset="2"/>
              <a:buNone/>
            </a:pPr>
            <a:r>
              <a:rPr lang="zh-CN" altLang="en-US" smtClean="0"/>
              <a:t> </a:t>
            </a:r>
            <a:endParaRPr lang="zh-CN" altLang="en-US" b="1" smtClean="0"/>
          </a:p>
        </p:txBody>
      </p:sp>
      <p:pic>
        <p:nvPicPr>
          <p:cNvPr id="563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916113"/>
            <a:ext cx="7343775"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b="1" dirty="0" smtClean="0">
                <a:solidFill>
                  <a:schemeClr val="tx1"/>
                </a:solidFill>
              </a:rPr>
              <a:t>方法三：分段趋势法</a:t>
            </a:r>
          </a:p>
        </p:txBody>
      </p:sp>
      <p:sp>
        <p:nvSpPr>
          <p:cNvPr id="41987" name="Rectangle 3"/>
          <p:cNvSpPr>
            <a:spLocks noGrp="1" noChangeArrowheads="1"/>
          </p:cNvSpPr>
          <p:nvPr>
            <p:ph type="body" sz="half" idx="1"/>
          </p:nvPr>
        </p:nvSpPr>
        <p:spPr>
          <a:xfrm>
            <a:off x="1182688" y="2017713"/>
            <a:ext cx="5837237" cy="4114800"/>
          </a:xfrm>
        </p:spPr>
        <p:txBody>
          <a:bodyPr/>
          <a:lstStyle/>
          <a:p>
            <a:pPr eaLnBrk="1" hangingPunct="1">
              <a:buFont typeface="Wingdings" pitchFamily="2" charset="2"/>
              <a:buNone/>
            </a:pPr>
            <a:r>
              <a:rPr lang="en-US" altLang="zh-CN" sz="2800" smtClean="0"/>
              <a:t>1</a:t>
            </a:r>
            <a:r>
              <a:rPr lang="zh-CN" altLang="en-US" sz="2800" smtClean="0"/>
              <a:t>）</a:t>
            </a:r>
            <a:r>
              <a:rPr lang="zh-CN" altLang="en-US" sz="2800" b="1" smtClean="0"/>
              <a:t>趋势项</a:t>
            </a:r>
            <a:r>
              <a:rPr lang="en-US" altLang="zh-CN" sz="2800" b="1" smtClean="0"/>
              <a:t>(</a:t>
            </a:r>
            <a:r>
              <a:rPr lang="zh-CN" altLang="en-US" sz="2800" b="1" smtClean="0"/>
              <a:t>年平均</a:t>
            </a:r>
            <a:r>
              <a:rPr lang="en-US" altLang="zh-CN" sz="2800" b="1" smtClean="0"/>
              <a:t>)</a:t>
            </a:r>
          </a:p>
        </p:txBody>
      </p:sp>
      <p:pic>
        <p:nvPicPr>
          <p:cNvPr id="4198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476375" y="2565400"/>
            <a:ext cx="4968875" cy="401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98397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b="1" dirty="0" smtClean="0">
                <a:solidFill>
                  <a:schemeClr val="tx1"/>
                </a:solidFill>
              </a:rPr>
              <a:t> </a:t>
            </a:r>
            <a:r>
              <a:rPr lang="zh-CN" altLang="en-US" b="1" dirty="0" smtClean="0"/>
              <a:t>☆ </a:t>
            </a:r>
            <a:r>
              <a:rPr lang="zh-CN" altLang="en-US" b="1" dirty="0" smtClean="0">
                <a:solidFill>
                  <a:schemeClr val="tx1"/>
                </a:solidFill>
              </a:rPr>
              <a:t>趋势拟合法</a:t>
            </a:r>
          </a:p>
        </p:txBody>
      </p:sp>
      <p:sp>
        <p:nvSpPr>
          <p:cNvPr id="5123" name="Rectangle 3"/>
          <p:cNvSpPr>
            <a:spLocks noGrp="1" noChangeArrowheads="1"/>
          </p:cNvSpPr>
          <p:nvPr>
            <p:ph type="body" idx="1"/>
          </p:nvPr>
        </p:nvSpPr>
        <p:spPr>
          <a:xfrm>
            <a:off x="684213" y="2017713"/>
            <a:ext cx="8270875" cy="4114800"/>
          </a:xfrm>
        </p:spPr>
        <p:txBody>
          <a:bodyPr/>
          <a:lstStyle/>
          <a:p>
            <a:pPr eaLnBrk="1" hangingPunct="1"/>
            <a:r>
              <a:rPr lang="zh-CN" altLang="en-US" b="1" dirty="0" smtClean="0"/>
              <a:t>趋势拟合法就是把时间作为自变量，相 应的序列观察值作为因变量，建立序列值随时间变化的回归模型的方法</a:t>
            </a:r>
          </a:p>
          <a:p>
            <a:pPr eaLnBrk="1" hangingPunct="1">
              <a:buFont typeface="Wingdings" pitchFamily="2" charset="2"/>
              <a:buNone/>
            </a:pPr>
            <a:endParaRPr lang="zh-CN" altLang="en-US" b="1" dirty="0" smtClean="0"/>
          </a:p>
          <a:p>
            <a:pPr marL="0" indent="0" eaLnBrk="1" hangingPunct="1">
              <a:buNone/>
            </a:pPr>
            <a:endParaRPr lang="zh-CN" altLang="en-US"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Object 2"/>
          <p:cNvGraphicFramePr>
            <a:graphicFrameLocks noGrp="1" noChangeAspect="1"/>
          </p:cNvGraphicFramePr>
          <p:nvPr>
            <p:ph idx="1"/>
          </p:nvPr>
        </p:nvGraphicFramePr>
        <p:xfrm>
          <a:off x="1042988" y="1916113"/>
          <a:ext cx="6265862" cy="4459287"/>
        </p:xfrm>
        <a:graphic>
          <a:graphicData uri="http://schemas.openxmlformats.org/presentationml/2006/ole">
            <mc:AlternateContent xmlns:mc="http://schemas.openxmlformats.org/markup-compatibility/2006">
              <mc:Choice xmlns:v="urn:schemas-microsoft-com:vml" Requires="v">
                <p:oleObj spid="_x0000_s99345" name="公式" r:id="rId3" imgW="1765300" imgH="1574800" progId="Equation.3">
                  <p:embed/>
                </p:oleObj>
              </mc:Choice>
              <mc:Fallback>
                <p:oleObj name="公式" r:id="rId3" imgW="1765300" imgH="1574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916113"/>
                        <a:ext cx="6265862" cy="445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652189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b="1" smtClean="0">
                <a:solidFill>
                  <a:schemeClr val="tx1"/>
                </a:solidFill>
              </a:rPr>
              <a:t>减去趋势项后</a:t>
            </a:r>
            <a:r>
              <a:rPr lang="en-US" altLang="zh-CN" b="1" smtClean="0">
                <a:solidFill>
                  <a:schemeClr val="tx1"/>
                </a:solidFill>
              </a:rPr>
              <a:t>,</a:t>
            </a:r>
            <a:r>
              <a:rPr lang="zh-CN" altLang="en-US" b="1" smtClean="0">
                <a:solidFill>
                  <a:schemeClr val="tx1"/>
                </a:solidFill>
              </a:rPr>
              <a:t>所得数据</a:t>
            </a:r>
          </a:p>
        </p:txBody>
      </p:sp>
      <p:sp>
        <p:nvSpPr>
          <p:cNvPr id="44035" name="Rectangle 3"/>
          <p:cNvSpPr>
            <a:spLocks noGrp="1" noChangeArrowheads="1"/>
          </p:cNvSpPr>
          <p:nvPr>
            <p:ph type="body" sz="half" idx="1"/>
          </p:nvPr>
        </p:nvSpPr>
        <p:spPr>
          <a:xfrm>
            <a:off x="1182688" y="2017713"/>
            <a:ext cx="7566025" cy="4114800"/>
          </a:xfrm>
        </p:spPr>
        <p:txBody>
          <a:bodyPr/>
          <a:lstStyle/>
          <a:p>
            <a:pPr eaLnBrk="1" hangingPunct="1">
              <a:buFont typeface="Wingdings" pitchFamily="2" charset="2"/>
              <a:buNone/>
            </a:pPr>
            <a:endParaRPr lang="zh-CN" altLang="en-US" sz="2800" smtClean="0"/>
          </a:p>
          <a:p>
            <a:pPr eaLnBrk="1" hangingPunct="1"/>
            <a:endParaRPr lang="zh-CN" altLang="en-US" sz="2800" smtClean="0"/>
          </a:p>
          <a:p>
            <a:pPr eaLnBrk="1" hangingPunct="1"/>
            <a:endParaRPr lang="zh-CN" altLang="en-US" sz="2800" smtClean="0"/>
          </a:p>
          <a:p>
            <a:pPr eaLnBrk="1" hangingPunct="1"/>
            <a:endParaRPr lang="en-US" altLang="zh-CN" sz="2800" smtClean="0"/>
          </a:p>
        </p:txBody>
      </p:sp>
      <p:graphicFrame>
        <p:nvGraphicFramePr>
          <p:cNvPr id="44036" name="Object 4"/>
          <p:cNvGraphicFramePr>
            <a:graphicFrameLocks noGrp="1" noChangeAspect="1"/>
          </p:cNvGraphicFramePr>
          <p:nvPr>
            <p:ph sz="quarter" idx="2"/>
          </p:nvPr>
        </p:nvGraphicFramePr>
        <p:xfrm>
          <a:off x="7019925" y="1196975"/>
          <a:ext cx="1081088" cy="479425"/>
        </p:xfrm>
        <a:graphic>
          <a:graphicData uri="http://schemas.openxmlformats.org/presentationml/2006/ole">
            <mc:AlternateContent xmlns:mc="http://schemas.openxmlformats.org/markup-compatibility/2006">
              <mc:Choice xmlns:v="urn:schemas-microsoft-com:vml" Requires="v">
                <p:oleObj spid="_x0000_s100369" name="公式" r:id="rId3" imgW="571252" imgH="253890" progId="Equation.3">
                  <p:embed/>
                </p:oleObj>
              </mc:Choice>
              <mc:Fallback>
                <p:oleObj name="公式" r:id="rId3" imgW="571252" imgH="25389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9925" y="1196975"/>
                        <a:ext cx="1081088"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4037" name="Picture 5"/>
          <p:cNvPicPr>
            <a:picLocks noGrp="1" noChangeAspect="1"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971550" y="1916113"/>
            <a:ext cx="6913563" cy="469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9116259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b="1" smtClean="0">
                <a:solidFill>
                  <a:schemeClr val="tx1"/>
                </a:solidFill>
              </a:rPr>
              <a:t>2</a:t>
            </a:r>
            <a:r>
              <a:rPr lang="zh-CN" altLang="en-US" b="1" smtClean="0">
                <a:solidFill>
                  <a:schemeClr val="tx1"/>
                </a:solidFill>
              </a:rPr>
              <a:t>）季节项</a:t>
            </a:r>
          </a:p>
        </p:txBody>
      </p:sp>
      <p:pic>
        <p:nvPicPr>
          <p:cNvPr id="450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060575"/>
            <a:ext cx="720090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5060" name="Object 4"/>
          <p:cNvGraphicFramePr>
            <a:graphicFrameLocks noGrp="1" noChangeAspect="1"/>
          </p:cNvGraphicFramePr>
          <p:nvPr>
            <p:ph idx="1"/>
          </p:nvPr>
        </p:nvGraphicFramePr>
        <p:xfrm>
          <a:off x="3851275" y="1052513"/>
          <a:ext cx="936625" cy="752475"/>
        </p:xfrm>
        <a:graphic>
          <a:graphicData uri="http://schemas.openxmlformats.org/presentationml/2006/ole">
            <mc:AlternateContent xmlns:mc="http://schemas.openxmlformats.org/markup-compatibility/2006">
              <mc:Choice xmlns:v="urn:schemas-microsoft-com:vml" Requires="v">
                <p:oleObj spid="_x0000_s101393" name="公式" r:id="rId4" imgW="291973" imgH="253890" progId="Equation.3">
                  <p:embed/>
                </p:oleObj>
              </mc:Choice>
              <mc:Fallback>
                <p:oleObj name="公式" r:id="rId4" imgW="291973" imgH="25389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1052513"/>
                        <a:ext cx="936625" cy="75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9979705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endParaRPr lang="zh-CN" altLang="en-US" smtClean="0"/>
          </a:p>
        </p:txBody>
      </p:sp>
      <p:sp>
        <p:nvSpPr>
          <p:cNvPr id="46083" name="Rectangle 3"/>
          <p:cNvSpPr>
            <a:spLocks noGrp="1" noChangeArrowheads="1"/>
          </p:cNvSpPr>
          <p:nvPr>
            <p:ph type="body" sz="half" idx="1"/>
          </p:nvPr>
        </p:nvSpPr>
        <p:spPr>
          <a:xfrm>
            <a:off x="1182688" y="2017713"/>
            <a:ext cx="7277100" cy="4114800"/>
          </a:xfrm>
        </p:spPr>
        <p:txBody>
          <a:bodyPr/>
          <a:lstStyle/>
          <a:p>
            <a:pPr eaLnBrk="1" hangingPunct="1">
              <a:buFont typeface="Wingdings" pitchFamily="2" charset="2"/>
              <a:buNone/>
            </a:pPr>
            <a:r>
              <a:rPr lang="zh-CN" altLang="en-US" sz="3600" b="1" smtClean="0"/>
              <a:t>即季节项估计    为</a:t>
            </a:r>
          </a:p>
          <a:p>
            <a:pPr eaLnBrk="1" hangingPunct="1"/>
            <a:endParaRPr lang="zh-CN" altLang="en-US" sz="3600" b="1" smtClean="0"/>
          </a:p>
        </p:txBody>
      </p:sp>
      <p:graphicFrame>
        <p:nvGraphicFramePr>
          <p:cNvPr id="46084" name="Object 4"/>
          <p:cNvGraphicFramePr>
            <a:graphicFrameLocks noGrp="1" noChangeAspect="1"/>
          </p:cNvGraphicFramePr>
          <p:nvPr>
            <p:ph sz="quarter" idx="2"/>
          </p:nvPr>
        </p:nvGraphicFramePr>
        <p:xfrm>
          <a:off x="1476375" y="2781300"/>
          <a:ext cx="6480175" cy="2738438"/>
        </p:xfrm>
        <a:graphic>
          <a:graphicData uri="http://schemas.openxmlformats.org/presentationml/2006/ole">
            <mc:AlternateContent xmlns:mc="http://schemas.openxmlformats.org/markup-compatibility/2006">
              <mc:Choice xmlns:v="urn:schemas-microsoft-com:vml" Requires="v">
                <p:oleObj spid="_x0000_s102432" name="公式" r:id="rId3" imgW="2463800" imgH="1041400" progId="Equation.3">
                  <p:embed/>
                </p:oleObj>
              </mc:Choice>
              <mc:Fallback>
                <p:oleObj name="公式" r:id="rId3" imgW="2463800" imgH="1041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781300"/>
                        <a:ext cx="6480175" cy="273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5" name="Object 5"/>
          <p:cNvGraphicFramePr>
            <a:graphicFrameLocks noGrp="1" noChangeAspect="1"/>
          </p:cNvGraphicFramePr>
          <p:nvPr>
            <p:ph sz="quarter" idx="3"/>
          </p:nvPr>
        </p:nvGraphicFramePr>
        <p:xfrm>
          <a:off x="3995738" y="2133600"/>
          <a:ext cx="576262" cy="501650"/>
        </p:xfrm>
        <a:graphic>
          <a:graphicData uri="http://schemas.openxmlformats.org/presentationml/2006/ole">
            <mc:AlternateContent xmlns:mc="http://schemas.openxmlformats.org/markup-compatibility/2006">
              <mc:Choice xmlns:v="urn:schemas-microsoft-com:vml" Requires="v">
                <p:oleObj spid="_x0000_s102433" name="公式" r:id="rId5" imgW="291973" imgH="253890" progId="Equation.3">
                  <p:embed/>
                </p:oleObj>
              </mc:Choice>
              <mc:Fallback>
                <p:oleObj name="公式" r:id="rId5" imgW="291973"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738" y="2133600"/>
                        <a:ext cx="576262"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2967693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b="1" dirty="0" smtClean="0">
                <a:solidFill>
                  <a:schemeClr val="tx1"/>
                </a:solidFill>
              </a:rPr>
              <a:t>3</a:t>
            </a:r>
            <a:r>
              <a:rPr lang="zh-CN" altLang="en-US" b="1" dirty="0" smtClean="0">
                <a:solidFill>
                  <a:schemeClr val="tx1"/>
                </a:solidFill>
              </a:rPr>
              <a:t>随机项的估计</a:t>
            </a:r>
          </a:p>
        </p:txBody>
      </p:sp>
      <p:sp>
        <p:nvSpPr>
          <p:cNvPr id="47107" name="Rectangle 3"/>
          <p:cNvSpPr>
            <a:spLocks noGrp="1" noChangeArrowheads="1"/>
          </p:cNvSpPr>
          <p:nvPr>
            <p:ph type="body" sz="half" idx="1"/>
          </p:nvPr>
        </p:nvSpPr>
        <p:spPr>
          <a:xfrm>
            <a:off x="1182688" y="2017713"/>
            <a:ext cx="6702425" cy="4114800"/>
          </a:xfrm>
        </p:spPr>
        <p:txBody>
          <a:bodyPr/>
          <a:lstStyle/>
          <a:p>
            <a:pPr eaLnBrk="1" hangingPunct="1"/>
            <a:endParaRPr lang="zh-CN" altLang="en-US" sz="2800" smtClean="0"/>
          </a:p>
          <a:p>
            <a:pPr eaLnBrk="1" hangingPunct="1"/>
            <a:endParaRPr lang="zh-CN" altLang="en-US" sz="2800" smtClean="0"/>
          </a:p>
          <a:p>
            <a:pPr eaLnBrk="1" hangingPunct="1"/>
            <a:endParaRPr lang="zh-CN" altLang="en-US" sz="2800" smtClean="0"/>
          </a:p>
          <a:p>
            <a:pPr eaLnBrk="1" hangingPunct="1">
              <a:buFont typeface="Wingdings" pitchFamily="2" charset="2"/>
              <a:buNone/>
            </a:pPr>
            <a:r>
              <a:rPr lang="zh-CN" altLang="en-US" sz="2800" smtClean="0"/>
              <a:t>   </a:t>
            </a:r>
          </a:p>
          <a:p>
            <a:pPr eaLnBrk="1" hangingPunct="1">
              <a:buFont typeface="Wingdings" pitchFamily="2" charset="2"/>
              <a:buNone/>
            </a:pPr>
            <a:endParaRPr lang="zh-CN" altLang="en-US" sz="2800" smtClean="0"/>
          </a:p>
        </p:txBody>
      </p:sp>
      <p:graphicFrame>
        <p:nvGraphicFramePr>
          <p:cNvPr id="47108" name="Object 4"/>
          <p:cNvGraphicFramePr>
            <a:graphicFrameLocks noGrp="1" noChangeAspect="1"/>
          </p:cNvGraphicFramePr>
          <p:nvPr>
            <p:ph sz="quarter" idx="2"/>
          </p:nvPr>
        </p:nvGraphicFramePr>
        <p:xfrm>
          <a:off x="5076825" y="1125538"/>
          <a:ext cx="3673475" cy="514350"/>
        </p:xfrm>
        <a:graphic>
          <a:graphicData uri="http://schemas.openxmlformats.org/presentationml/2006/ole">
            <mc:AlternateContent xmlns:mc="http://schemas.openxmlformats.org/markup-compatibility/2006">
              <mc:Choice xmlns:v="urn:schemas-microsoft-com:vml" Requires="v">
                <p:oleObj spid="_x0000_s103441" name="公式" r:id="rId3" imgW="1815312" imgH="253890" progId="Equation.3">
                  <p:embed/>
                </p:oleObj>
              </mc:Choice>
              <mc:Fallback>
                <p:oleObj name="公式" r:id="rId3" imgW="1815312" imgH="25389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1125538"/>
                        <a:ext cx="3673475"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710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916113"/>
            <a:ext cx="720090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78394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4226" name="Group 2"/>
          <p:cNvGraphicFramePr>
            <a:graphicFrameLocks noGrp="1"/>
          </p:cNvGraphicFramePr>
          <p:nvPr>
            <p:ph idx="1"/>
          </p:nvPr>
        </p:nvGraphicFramePr>
        <p:xfrm>
          <a:off x="900113" y="1989138"/>
          <a:ext cx="7772400" cy="4114802"/>
        </p:xfrm>
        <a:graphic>
          <a:graphicData uri="http://schemas.openxmlformats.org/drawingml/2006/table">
            <a:tbl>
              <a:tblPr/>
              <a:tblGrid>
                <a:gridCol w="1785937"/>
                <a:gridCol w="2238375"/>
                <a:gridCol w="2233613"/>
                <a:gridCol w="1514475"/>
              </a:tblGrid>
              <a:tr h="623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-125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119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4.8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953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-64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61.9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14.7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-12.8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-223.3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209.5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-34.6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48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84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52.1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-136.8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60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24.6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937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146.5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4.8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-121.1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-30.5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937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87.6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-14.7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-38.3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-34.4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8178137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57224" y="642918"/>
            <a:ext cx="7793037" cy="1143000"/>
          </a:xfrm>
        </p:spPr>
        <p:txBody>
          <a:bodyPr/>
          <a:lstStyle/>
          <a:p>
            <a:pPr eaLnBrk="1" hangingPunct="1"/>
            <a:r>
              <a:rPr lang="zh-CN" altLang="en-US" sz="2800" b="1" dirty="0" smtClean="0">
                <a:solidFill>
                  <a:srgbClr val="FF0000"/>
                </a:solidFill>
              </a:rPr>
              <a:t>例</a:t>
            </a:r>
            <a:r>
              <a:rPr lang="en-US" altLang="zh-CN" sz="2800" b="1" dirty="0" smtClean="0">
                <a:solidFill>
                  <a:srgbClr val="FF0000"/>
                </a:solidFill>
              </a:rPr>
              <a:t>5</a:t>
            </a:r>
            <a:r>
              <a:rPr lang="zh-CN" altLang="en-US" sz="2800" b="1" dirty="0" smtClean="0">
                <a:solidFill>
                  <a:srgbClr val="FF0000"/>
                </a:solidFill>
              </a:rPr>
              <a:t>国际航空公司月旅客数</a:t>
            </a:r>
            <a:r>
              <a:rPr lang="en-US" altLang="zh-CN" sz="2800" b="1" dirty="0" smtClean="0">
                <a:solidFill>
                  <a:srgbClr val="FF0000"/>
                </a:solidFill>
              </a:rPr>
              <a:t>(1949-1960)</a:t>
            </a:r>
          </a:p>
        </p:txBody>
      </p:sp>
      <p:sp>
        <p:nvSpPr>
          <p:cNvPr id="7171"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5" name="图片 4"/>
          <p:cNvPicPr/>
          <p:nvPr/>
        </p:nvPicPr>
        <p:blipFill>
          <a:blip r:embed="rId2"/>
          <a:srcRect/>
          <a:stretch>
            <a:fillRect/>
          </a:stretch>
        </p:blipFill>
        <p:spPr bwMode="auto">
          <a:xfrm>
            <a:off x="-214346" y="1643050"/>
            <a:ext cx="9144064" cy="5000660"/>
          </a:xfrm>
          <a:prstGeom prst="rect">
            <a:avLst/>
          </a:prstGeom>
          <a:noFill/>
          <a:ln w="9525">
            <a:noFill/>
            <a:miter lim="800000"/>
            <a:headEnd/>
            <a:tailEnd/>
          </a:ln>
        </p:spPr>
      </p:pic>
    </p:spTree>
    <p:extLst>
      <p:ext uri="{BB962C8B-B14F-4D97-AF65-F5344CB8AC3E}">
        <p14:creationId xmlns:p14="http://schemas.microsoft.com/office/powerpoint/2010/main" val="38902654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sz="3200" b="1" dirty="0" smtClean="0">
                <a:solidFill>
                  <a:schemeClr val="tx1"/>
                </a:solidFill>
              </a:rPr>
              <a:t>1.</a:t>
            </a:r>
            <a:r>
              <a:rPr lang="zh-CN" altLang="en-US" sz="3200" b="1" dirty="0" smtClean="0">
                <a:solidFill>
                  <a:schemeClr val="tx1"/>
                </a:solidFill>
              </a:rPr>
              <a:t>读入原始数据</a:t>
            </a:r>
            <a:endParaRPr lang="zh-CN" altLang="en-US" sz="3200" b="1" dirty="0">
              <a:solidFill>
                <a:schemeClr val="tx1"/>
              </a:solidFill>
            </a:endParaRPr>
          </a:p>
        </p:txBody>
      </p:sp>
      <p:pic>
        <p:nvPicPr>
          <p:cNvPr id="346114" name="Picture 2"/>
          <p:cNvPicPr>
            <a:picLocks noGrp="1" noChangeAspect="1" noChangeArrowheads="1"/>
          </p:cNvPicPr>
          <p:nvPr>
            <p:ph idx="1"/>
          </p:nvPr>
        </p:nvPicPr>
        <p:blipFill>
          <a:blip r:embed="rId2"/>
          <a:srcRect/>
          <a:stretch>
            <a:fillRect/>
          </a:stretch>
        </p:blipFill>
        <p:spPr bwMode="auto">
          <a:xfrm>
            <a:off x="428596" y="2071678"/>
            <a:ext cx="8495182" cy="4143404"/>
          </a:xfrm>
          <a:prstGeom prst="rect">
            <a:avLst/>
          </a:prstGeom>
          <a:noFill/>
          <a:ln w="9525">
            <a:noFill/>
            <a:miter lim="800000"/>
            <a:headEnd/>
            <a:tailEnd/>
          </a:ln>
          <a:effectLst/>
        </p:spPr>
      </p:pic>
    </p:spTree>
    <p:extLst>
      <p:ext uri="{BB962C8B-B14F-4D97-AF65-F5344CB8AC3E}">
        <p14:creationId xmlns:p14="http://schemas.microsoft.com/office/powerpoint/2010/main" val="38799094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chemeClr val="tx1"/>
                </a:solidFill>
              </a:rPr>
              <a:t>Box-Cox</a:t>
            </a:r>
            <a:r>
              <a:rPr lang="zh-CN" altLang="en-US" sz="3600" b="1" dirty="0" smtClean="0">
                <a:solidFill>
                  <a:schemeClr val="tx1"/>
                </a:solidFill>
              </a:rPr>
              <a:t>变换</a:t>
            </a:r>
            <a:endParaRPr lang="zh-CN" altLang="en-US" sz="3600" b="1" dirty="0">
              <a:solidFill>
                <a:schemeClr val="tx1"/>
              </a:solidFill>
            </a:endParaRPr>
          </a:p>
        </p:txBody>
      </p:sp>
      <p:pic>
        <p:nvPicPr>
          <p:cNvPr id="4" name="内容占位符 3"/>
          <p:cNvPicPr>
            <a:picLocks noGrp="1"/>
          </p:cNvPicPr>
          <p:nvPr>
            <p:ph idx="1"/>
          </p:nvPr>
        </p:nvPicPr>
        <p:blipFill>
          <a:blip r:embed="rId2"/>
          <a:srcRect/>
          <a:stretch>
            <a:fillRect/>
          </a:stretch>
        </p:blipFill>
        <p:spPr bwMode="auto">
          <a:xfrm>
            <a:off x="428596" y="1928802"/>
            <a:ext cx="8358246" cy="4214842"/>
          </a:xfrm>
          <a:prstGeom prst="rect">
            <a:avLst/>
          </a:prstGeom>
          <a:noFill/>
          <a:ln w="9525">
            <a:noFill/>
            <a:miter lim="800000"/>
            <a:headEnd/>
            <a:tailEnd/>
          </a:ln>
        </p:spPr>
      </p:pic>
    </p:spTree>
    <p:extLst>
      <p:ext uri="{BB962C8B-B14F-4D97-AF65-F5344CB8AC3E}">
        <p14:creationId xmlns:p14="http://schemas.microsoft.com/office/powerpoint/2010/main" val="38781436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sz="3600" b="1" dirty="0" smtClean="0">
                <a:solidFill>
                  <a:schemeClr val="tx1"/>
                </a:solidFill>
              </a:rPr>
              <a:t>2.</a:t>
            </a:r>
            <a:r>
              <a:rPr lang="zh-CN" altLang="en-US" sz="3600" b="1" dirty="0" smtClean="0">
                <a:solidFill>
                  <a:schemeClr val="tx1"/>
                </a:solidFill>
              </a:rPr>
              <a:t>线性时间趋势的拟合效果图</a:t>
            </a:r>
            <a:endParaRPr lang="zh-CN" altLang="en-US" sz="3600" b="1" dirty="0">
              <a:solidFill>
                <a:schemeClr val="tx1"/>
              </a:solidFill>
            </a:endParaRPr>
          </a:p>
        </p:txBody>
      </p:sp>
      <p:pic>
        <p:nvPicPr>
          <p:cNvPr id="4" name="内容占位符 3"/>
          <p:cNvPicPr>
            <a:picLocks noGrp="1"/>
          </p:cNvPicPr>
          <p:nvPr>
            <p:ph idx="1"/>
          </p:nvPr>
        </p:nvPicPr>
        <p:blipFill>
          <a:blip r:embed="rId2"/>
          <a:srcRect/>
          <a:stretch>
            <a:fillRect/>
          </a:stretch>
        </p:blipFill>
        <p:spPr bwMode="auto">
          <a:xfrm>
            <a:off x="642910" y="2143116"/>
            <a:ext cx="7772400" cy="3707200"/>
          </a:xfrm>
          <a:prstGeom prst="rect">
            <a:avLst/>
          </a:prstGeom>
          <a:noFill/>
          <a:ln w="9525">
            <a:noFill/>
            <a:miter lim="800000"/>
            <a:headEnd/>
            <a:tailEnd/>
          </a:ln>
        </p:spPr>
      </p:pic>
    </p:spTree>
    <p:extLst>
      <p:ext uri="{BB962C8B-B14F-4D97-AF65-F5344CB8AC3E}">
        <p14:creationId xmlns:p14="http://schemas.microsoft.com/office/powerpoint/2010/main" val="173936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dirty="0"/>
              <a:t> </a:t>
            </a:r>
            <a:r>
              <a:rPr lang="zh-CN" altLang="en-US" b="1" dirty="0" smtClean="0">
                <a:solidFill>
                  <a:schemeClr val="tx1"/>
                </a:solidFill>
              </a:rPr>
              <a:t>线性拟合</a:t>
            </a:r>
          </a:p>
        </p:txBody>
      </p:sp>
      <p:sp>
        <p:nvSpPr>
          <p:cNvPr id="6147" name="Rectangle 3"/>
          <p:cNvSpPr>
            <a:spLocks noGrp="1" noChangeArrowheads="1"/>
          </p:cNvSpPr>
          <p:nvPr>
            <p:ph type="body" idx="1"/>
          </p:nvPr>
        </p:nvSpPr>
        <p:spPr/>
        <p:txBody>
          <a:bodyPr/>
          <a:lstStyle/>
          <a:p>
            <a:pPr eaLnBrk="1" hangingPunct="1"/>
            <a:endParaRPr lang="zh-CN" altLang="en-US" dirty="0" smtClean="0"/>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88840"/>
            <a:ext cx="7311347"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4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4086224"/>
            <a:ext cx="4282651" cy="1431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b="1" dirty="0" smtClean="0">
                <a:solidFill>
                  <a:schemeClr val="tx1"/>
                </a:solidFill>
              </a:rPr>
              <a:t>3. </a:t>
            </a:r>
            <a:r>
              <a:rPr lang="zh-CN" altLang="en-US" sz="2800" b="1" dirty="0" smtClean="0">
                <a:solidFill>
                  <a:schemeClr val="tx1"/>
                </a:solidFill>
              </a:rPr>
              <a:t>减去趋势项后</a:t>
            </a:r>
            <a:r>
              <a:rPr lang="en-US" altLang="zh-CN" sz="2800" b="1" dirty="0" smtClean="0">
                <a:solidFill>
                  <a:schemeClr val="tx1"/>
                </a:solidFill>
              </a:rPr>
              <a:t>,</a:t>
            </a:r>
            <a:r>
              <a:rPr lang="zh-CN" altLang="en-US" sz="2800" b="1" dirty="0" smtClean="0">
                <a:solidFill>
                  <a:schemeClr val="tx1"/>
                </a:solidFill>
              </a:rPr>
              <a:t>所得数据图</a:t>
            </a:r>
            <a:endParaRPr lang="zh-CN" altLang="en-US" sz="2800" dirty="0"/>
          </a:p>
        </p:txBody>
      </p:sp>
      <p:pic>
        <p:nvPicPr>
          <p:cNvPr id="347138" name="Picture 2"/>
          <p:cNvPicPr>
            <a:picLocks noGrp="1" noChangeAspect="1" noChangeArrowheads="1"/>
          </p:cNvPicPr>
          <p:nvPr>
            <p:ph idx="1"/>
          </p:nvPr>
        </p:nvPicPr>
        <p:blipFill>
          <a:blip r:embed="rId2"/>
          <a:srcRect/>
          <a:stretch>
            <a:fillRect/>
          </a:stretch>
        </p:blipFill>
        <p:spPr bwMode="auto">
          <a:xfrm>
            <a:off x="714348" y="2143116"/>
            <a:ext cx="7643866" cy="4430799"/>
          </a:xfrm>
          <a:prstGeom prst="rect">
            <a:avLst/>
          </a:prstGeom>
          <a:noFill/>
          <a:ln w="9525">
            <a:noFill/>
            <a:miter lim="800000"/>
            <a:headEnd/>
            <a:tailEnd/>
          </a:ln>
          <a:effectLst/>
        </p:spPr>
      </p:pic>
    </p:spTree>
    <p:extLst>
      <p:ext uri="{BB962C8B-B14F-4D97-AF65-F5344CB8AC3E}">
        <p14:creationId xmlns:p14="http://schemas.microsoft.com/office/powerpoint/2010/main" val="25572669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sz="2800" b="1" dirty="0" smtClean="0">
                <a:solidFill>
                  <a:schemeClr val="tx1"/>
                </a:solidFill>
              </a:rPr>
              <a:t>4. </a:t>
            </a:r>
            <a:r>
              <a:rPr lang="zh-CN" altLang="en-US" sz="2800" b="1" dirty="0" smtClean="0">
                <a:solidFill>
                  <a:schemeClr val="tx1"/>
                </a:solidFill>
              </a:rPr>
              <a:t>周期项或季节项的估计及趋势图</a:t>
            </a:r>
            <a:endParaRPr lang="zh-CN" altLang="en-US" sz="2800" b="1" dirty="0">
              <a:solidFill>
                <a:schemeClr val="tx1"/>
              </a:solidFill>
            </a:endParaRPr>
          </a:p>
        </p:txBody>
      </p:sp>
      <p:pic>
        <p:nvPicPr>
          <p:cNvPr id="4" name="内容占位符 3"/>
          <p:cNvPicPr>
            <a:picLocks noGrp="1"/>
          </p:cNvPicPr>
          <p:nvPr>
            <p:ph idx="1"/>
          </p:nvPr>
        </p:nvPicPr>
        <p:blipFill>
          <a:blip r:embed="rId2"/>
          <a:srcRect/>
          <a:stretch>
            <a:fillRect/>
          </a:stretch>
        </p:blipFill>
        <p:spPr bwMode="auto">
          <a:xfrm>
            <a:off x="785786" y="1857364"/>
            <a:ext cx="7786742" cy="4429156"/>
          </a:xfrm>
          <a:prstGeom prst="rect">
            <a:avLst/>
          </a:prstGeom>
          <a:noFill/>
          <a:ln w="9525">
            <a:noFill/>
            <a:miter lim="800000"/>
            <a:headEnd/>
            <a:tailEnd/>
          </a:ln>
        </p:spPr>
      </p:pic>
    </p:spTree>
    <p:extLst>
      <p:ext uri="{BB962C8B-B14F-4D97-AF65-F5344CB8AC3E}">
        <p14:creationId xmlns:p14="http://schemas.microsoft.com/office/powerpoint/2010/main" val="10306546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p:cNvPicPr>
          <p:nvPr>
            <p:ph idx="1"/>
          </p:nvPr>
        </p:nvPicPr>
        <p:blipFill>
          <a:blip r:embed="rId2"/>
          <a:srcRect/>
          <a:stretch>
            <a:fillRect/>
          </a:stretch>
        </p:blipFill>
        <p:spPr bwMode="auto">
          <a:xfrm>
            <a:off x="785786" y="2214554"/>
            <a:ext cx="8001056" cy="3786214"/>
          </a:xfrm>
          <a:prstGeom prst="rect">
            <a:avLst/>
          </a:prstGeom>
          <a:noFill/>
          <a:ln w="9525">
            <a:noFill/>
            <a:miter lim="800000"/>
            <a:headEnd/>
            <a:tailEnd/>
          </a:ln>
        </p:spPr>
      </p:pic>
    </p:spTree>
    <p:extLst>
      <p:ext uri="{BB962C8B-B14F-4D97-AF65-F5344CB8AC3E}">
        <p14:creationId xmlns:p14="http://schemas.microsoft.com/office/powerpoint/2010/main" val="20225964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sz="3200" b="1" dirty="0" smtClean="0">
                <a:solidFill>
                  <a:schemeClr val="tx1"/>
                </a:solidFill>
              </a:rPr>
              <a:t>5. </a:t>
            </a:r>
            <a:r>
              <a:rPr lang="zh-CN" altLang="en-US" sz="3200" b="1" dirty="0" smtClean="0">
                <a:solidFill>
                  <a:schemeClr val="tx1"/>
                </a:solidFill>
              </a:rPr>
              <a:t>残差</a:t>
            </a:r>
            <a:r>
              <a:rPr lang="en-US" altLang="zh-CN" sz="3200" b="1" dirty="0" smtClean="0">
                <a:solidFill>
                  <a:schemeClr val="tx1"/>
                </a:solidFill>
              </a:rPr>
              <a:t>—</a:t>
            </a:r>
            <a:r>
              <a:rPr lang="zh-CN" altLang="en-US" sz="3200" b="1" dirty="0" smtClean="0">
                <a:solidFill>
                  <a:schemeClr val="tx1"/>
                </a:solidFill>
              </a:rPr>
              <a:t>时间图</a:t>
            </a:r>
            <a:endParaRPr lang="zh-CN" altLang="en-US" sz="3200" b="1" dirty="0">
              <a:solidFill>
                <a:schemeClr val="tx1"/>
              </a:solidFill>
            </a:endParaRPr>
          </a:p>
        </p:txBody>
      </p:sp>
      <p:pic>
        <p:nvPicPr>
          <p:cNvPr id="348162" name="Picture 2"/>
          <p:cNvPicPr>
            <a:picLocks noGrp="1" noChangeAspect="1" noChangeArrowheads="1"/>
          </p:cNvPicPr>
          <p:nvPr>
            <p:ph idx="1"/>
          </p:nvPr>
        </p:nvPicPr>
        <p:blipFill>
          <a:blip r:embed="rId2"/>
          <a:srcRect/>
          <a:stretch>
            <a:fillRect/>
          </a:stretch>
        </p:blipFill>
        <p:spPr bwMode="auto">
          <a:xfrm>
            <a:off x="500034" y="1900769"/>
            <a:ext cx="8072494" cy="4957231"/>
          </a:xfrm>
          <a:prstGeom prst="rect">
            <a:avLst/>
          </a:prstGeom>
          <a:noFill/>
          <a:ln w="9525">
            <a:noFill/>
            <a:miter lim="800000"/>
            <a:headEnd/>
            <a:tailEnd/>
          </a:ln>
          <a:effectLst/>
        </p:spPr>
      </p:pic>
    </p:spTree>
    <p:extLst>
      <p:ext uri="{BB962C8B-B14F-4D97-AF65-F5344CB8AC3E}">
        <p14:creationId xmlns:p14="http://schemas.microsoft.com/office/powerpoint/2010/main" val="191598041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1" dirty="0" smtClean="0">
                <a:solidFill>
                  <a:srgbClr val="FF0000"/>
                </a:solidFill>
              </a:rPr>
              <a:t>例</a:t>
            </a:r>
            <a:r>
              <a:rPr lang="en-US" sz="2000" b="1" dirty="0" smtClean="0">
                <a:solidFill>
                  <a:srgbClr val="FF0000"/>
                </a:solidFill>
              </a:rPr>
              <a:t>6</a:t>
            </a:r>
            <a:r>
              <a:rPr lang="zh-CN" altLang="en-US" sz="2000" b="1" dirty="0" smtClean="0">
                <a:solidFill>
                  <a:srgbClr val="FF0000"/>
                </a:solidFill>
              </a:rPr>
              <a:t>加拿大西北部阿勒特地区的月</a:t>
            </a:r>
            <a:r>
              <a:rPr lang="en-US" sz="2000" b="1" dirty="0" smtClean="0">
                <a:solidFill>
                  <a:srgbClr val="FF0000"/>
                </a:solidFill>
              </a:rPr>
              <a:t>CO2</a:t>
            </a:r>
            <a:r>
              <a:rPr lang="zh-CN" altLang="en-US" sz="2000" b="1" dirty="0" smtClean="0">
                <a:solidFill>
                  <a:srgbClr val="FF0000"/>
                </a:solidFill>
              </a:rPr>
              <a:t>水平（</a:t>
            </a:r>
            <a:r>
              <a:rPr lang="en-US" sz="2000" b="1" dirty="0" smtClean="0">
                <a:solidFill>
                  <a:srgbClr val="FF0000"/>
                </a:solidFill>
              </a:rPr>
              <a:t>1994-2004)</a:t>
            </a:r>
            <a:endParaRPr lang="zh-CN" altLang="en-US" sz="2000" b="1" dirty="0">
              <a:solidFill>
                <a:srgbClr val="FF0000"/>
              </a:solidFill>
            </a:endParaRPr>
          </a:p>
        </p:txBody>
      </p:sp>
      <p:pic>
        <p:nvPicPr>
          <p:cNvPr id="4" name="内容占位符 3"/>
          <p:cNvPicPr>
            <a:picLocks noGrp="1"/>
          </p:cNvPicPr>
          <p:nvPr>
            <p:ph idx="1"/>
          </p:nvPr>
        </p:nvPicPr>
        <p:blipFill>
          <a:blip r:embed="rId2"/>
          <a:srcRect/>
          <a:stretch>
            <a:fillRect/>
          </a:stretch>
        </p:blipFill>
        <p:spPr bwMode="auto">
          <a:xfrm>
            <a:off x="0" y="2000240"/>
            <a:ext cx="8929718" cy="4286280"/>
          </a:xfrm>
          <a:prstGeom prst="rect">
            <a:avLst/>
          </a:prstGeom>
          <a:noFill/>
          <a:ln w="9525">
            <a:noFill/>
            <a:miter lim="800000"/>
            <a:headEnd/>
            <a:tailEnd/>
          </a:ln>
        </p:spPr>
      </p:pic>
    </p:spTree>
    <p:extLst>
      <p:ext uri="{BB962C8B-B14F-4D97-AF65-F5344CB8AC3E}">
        <p14:creationId xmlns:p14="http://schemas.microsoft.com/office/powerpoint/2010/main" val="28710643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sz="3200" b="1" dirty="0" smtClean="0">
                <a:solidFill>
                  <a:schemeClr val="tx1"/>
                </a:solidFill>
              </a:rPr>
              <a:t>1.</a:t>
            </a:r>
            <a:r>
              <a:rPr lang="zh-CN" altLang="en-US" sz="3200" b="1" dirty="0" smtClean="0">
                <a:solidFill>
                  <a:schemeClr val="tx1"/>
                </a:solidFill>
              </a:rPr>
              <a:t>读入原始数据</a:t>
            </a:r>
            <a:endParaRPr lang="zh-CN" altLang="en-US" sz="3200" b="1" dirty="0">
              <a:solidFill>
                <a:schemeClr val="tx1"/>
              </a:solidFill>
            </a:endParaRPr>
          </a:p>
        </p:txBody>
      </p:sp>
      <p:pic>
        <p:nvPicPr>
          <p:cNvPr id="4" name="内容占位符 3"/>
          <p:cNvPicPr>
            <a:picLocks/>
          </p:cNvPicPr>
          <p:nvPr/>
        </p:nvPicPr>
        <p:blipFill>
          <a:blip r:embed="rId2"/>
          <a:srcRect/>
          <a:stretch>
            <a:fillRect/>
          </a:stretch>
        </p:blipFill>
        <p:spPr bwMode="auto">
          <a:xfrm>
            <a:off x="214282" y="1857364"/>
            <a:ext cx="8929718" cy="428628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68961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sz="3600" b="1" dirty="0" smtClean="0">
                <a:solidFill>
                  <a:schemeClr val="tx1"/>
                </a:solidFill>
              </a:rPr>
              <a:t>2.</a:t>
            </a:r>
            <a:r>
              <a:rPr lang="zh-CN" altLang="en-US" sz="3600" b="1" dirty="0" smtClean="0">
                <a:solidFill>
                  <a:schemeClr val="tx1"/>
                </a:solidFill>
              </a:rPr>
              <a:t>线性时间趋势的拟合效果图</a:t>
            </a:r>
            <a:endParaRPr lang="zh-CN" altLang="en-US" sz="3600" b="1" dirty="0">
              <a:solidFill>
                <a:schemeClr val="tx1"/>
              </a:solidFill>
            </a:endParaRPr>
          </a:p>
        </p:txBody>
      </p:sp>
      <p:pic>
        <p:nvPicPr>
          <p:cNvPr id="5" name="图片 4"/>
          <p:cNvPicPr/>
          <p:nvPr/>
        </p:nvPicPr>
        <p:blipFill>
          <a:blip r:embed="rId2"/>
          <a:srcRect/>
          <a:stretch>
            <a:fillRect/>
          </a:stretch>
        </p:blipFill>
        <p:spPr bwMode="auto">
          <a:xfrm>
            <a:off x="500034" y="2214554"/>
            <a:ext cx="7786742" cy="3357586"/>
          </a:xfrm>
          <a:prstGeom prst="rect">
            <a:avLst/>
          </a:prstGeom>
          <a:noFill/>
          <a:ln w="9525">
            <a:noFill/>
            <a:miter lim="800000"/>
            <a:headEnd/>
            <a:tailEnd/>
          </a:ln>
        </p:spPr>
      </p:pic>
    </p:spTree>
    <p:extLst>
      <p:ext uri="{BB962C8B-B14F-4D97-AF65-F5344CB8AC3E}">
        <p14:creationId xmlns:p14="http://schemas.microsoft.com/office/powerpoint/2010/main" val="15856470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b="1" dirty="0" smtClean="0">
                <a:solidFill>
                  <a:schemeClr val="tx1"/>
                </a:solidFill>
              </a:rPr>
              <a:t>3. </a:t>
            </a:r>
            <a:r>
              <a:rPr lang="zh-CN" altLang="en-US" sz="2800" b="1" dirty="0" smtClean="0">
                <a:solidFill>
                  <a:schemeClr val="tx1"/>
                </a:solidFill>
              </a:rPr>
              <a:t>减去趋势项后</a:t>
            </a:r>
            <a:r>
              <a:rPr lang="en-US" altLang="zh-CN" sz="2800" b="1" dirty="0" smtClean="0">
                <a:solidFill>
                  <a:schemeClr val="tx1"/>
                </a:solidFill>
              </a:rPr>
              <a:t>,</a:t>
            </a:r>
            <a:r>
              <a:rPr lang="zh-CN" altLang="en-US" sz="2800" b="1" dirty="0" smtClean="0">
                <a:solidFill>
                  <a:schemeClr val="tx1"/>
                </a:solidFill>
              </a:rPr>
              <a:t>所得数据图</a:t>
            </a:r>
            <a:endParaRPr lang="zh-CN" altLang="en-US" sz="2800" dirty="0"/>
          </a:p>
        </p:txBody>
      </p:sp>
      <p:pic>
        <p:nvPicPr>
          <p:cNvPr id="4" name="图片 3"/>
          <p:cNvPicPr/>
          <p:nvPr/>
        </p:nvPicPr>
        <p:blipFill>
          <a:blip r:embed="rId2"/>
          <a:srcRect/>
          <a:stretch>
            <a:fillRect/>
          </a:stretch>
        </p:blipFill>
        <p:spPr bwMode="auto">
          <a:xfrm>
            <a:off x="571472" y="2214554"/>
            <a:ext cx="8143932" cy="3786214"/>
          </a:xfrm>
          <a:prstGeom prst="rect">
            <a:avLst/>
          </a:prstGeom>
          <a:noFill/>
          <a:ln w="9525">
            <a:noFill/>
            <a:miter lim="800000"/>
            <a:headEnd/>
            <a:tailEnd/>
          </a:ln>
        </p:spPr>
      </p:pic>
    </p:spTree>
    <p:extLst>
      <p:ext uri="{BB962C8B-B14F-4D97-AF65-F5344CB8AC3E}">
        <p14:creationId xmlns:p14="http://schemas.microsoft.com/office/powerpoint/2010/main" val="162263165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sz="2800" b="1" dirty="0" smtClean="0">
                <a:solidFill>
                  <a:schemeClr val="tx1"/>
                </a:solidFill>
              </a:rPr>
              <a:t>4. </a:t>
            </a:r>
            <a:r>
              <a:rPr lang="zh-CN" altLang="en-US" sz="2800" b="1" dirty="0" smtClean="0">
                <a:solidFill>
                  <a:schemeClr val="tx1"/>
                </a:solidFill>
              </a:rPr>
              <a:t>周期项或季节项的估计及趋势图</a:t>
            </a:r>
            <a:endParaRPr lang="zh-CN" altLang="en-US" sz="2800" b="1" dirty="0">
              <a:solidFill>
                <a:schemeClr val="tx1"/>
              </a:solidFill>
            </a:endParaRPr>
          </a:p>
        </p:txBody>
      </p:sp>
      <p:pic>
        <p:nvPicPr>
          <p:cNvPr id="4" name="内容占位符 3"/>
          <p:cNvPicPr>
            <a:picLocks noGrp="1"/>
          </p:cNvPicPr>
          <p:nvPr>
            <p:ph idx="1"/>
          </p:nvPr>
        </p:nvPicPr>
        <p:blipFill>
          <a:blip r:embed="rId2"/>
          <a:srcRect/>
          <a:stretch>
            <a:fillRect/>
          </a:stretch>
        </p:blipFill>
        <p:spPr bwMode="auto">
          <a:xfrm>
            <a:off x="642910" y="2285992"/>
            <a:ext cx="7772400" cy="3707200"/>
          </a:xfrm>
          <a:prstGeom prst="rect">
            <a:avLst/>
          </a:prstGeom>
          <a:noFill/>
          <a:ln w="9525">
            <a:noFill/>
            <a:miter lim="800000"/>
            <a:headEnd/>
            <a:tailEnd/>
          </a:ln>
        </p:spPr>
      </p:pic>
    </p:spTree>
    <p:extLst>
      <p:ext uri="{BB962C8B-B14F-4D97-AF65-F5344CB8AC3E}">
        <p14:creationId xmlns:p14="http://schemas.microsoft.com/office/powerpoint/2010/main" val="305373474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p:cNvPicPr>
          <p:nvPr>
            <p:ph idx="1"/>
          </p:nvPr>
        </p:nvPicPr>
        <p:blipFill>
          <a:blip r:embed="rId2"/>
          <a:srcRect/>
          <a:stretch>
            <a:fillRect/>
          </a:stretch>
        </p:blipFill>
        <p:spPr bwMode="auto">
          <a:xfrm>
            <a:off x="571472" y="2214554"/>
            <a:ext cx="8001056" cy="3707200"/>
          </a:xfrm>
          <a:prstGeom prst="rect">
            <a:avLst/>
          </a:prstGeom>
          <a:noFill/>
          <a:ln w="9525">
            <a:noFill/>
            <a:miter lim="800000"/>
            <a:headEnd/>
            <a:tailEnd/>
          </a:ln>
        </p:spPr>
      </p:pic>
    </p:spTree>
    <p:extLst>
      <p:ext uri="{BB962C8B-B14F-4D97-AF65-F5344CB8AC3E}">
        <p14:creationId xmlns:p14="http://schemas.microsoft.com/office/powerpoint/2010/main" val="2787931505"/>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algn="ctr">
          <a:solidFill>
            <a:schemeClr val="tx1"/>
          </a:solidFill>
          <a:miter lim="800000"/>
          <a:headEnd/>
          <a:tailEnd/>
        </a:ln>
        <a:effectLst/>
        <a:scene3d>
          <a:camera prst="isometricOffAxis1Left"/>
          <a:lightRig rig="threePt" dir="t"/>
        </a:scene3d>
        <a:extLst>
          <a:ext uri="{AF507438-7753-43E0-B8FC-AC1667EBCBE1}">
            <a14:hiddenEffects xmlns:a14="http://schemas.microsoft.com/office/drawing/2010/main">
              <a:effectLst>
                <a:outerShdw dist="35921" dir="2700000" algn="ctr" rotWithShape="0">
                  <a:schemeClr val="bg2"/>
                </a:outerShdw>
              </a:effectLst>
            </a14:hiddenEffects>
          </a:ext>
        </a:extLst>
      </a:spPr>
      <a:bodyPr wrap="none"/>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5207</TotalTime>
  <Words>939</Words>
  <Application>Microsoft Office PowerPoint</Application>
  <PresentationFormat>全屏显示(4:3)</PresentationFormat>
  <Paragraphs>199</Paragraphs>
  <Slides>123</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123</vt:i4>
      </vt:variant>
    </vt:vector>
  </HeadingPairs>
  <TitlesOfParts>
    <vt:vector size="126" baseType="lpstr">
      <vt:lpstr>Blends</vt:lpstr>
      <vt:lpstr>公式</vt:lpstr>
      <vt:lpstr>Equation</vt:lpstr>
      <vt:lpstr>§ 1.1 时间序列的定义与分解</vt:lpstr>
      <vt:lpstr>PowerPoint 演示文稿</vt:lpstr>
      <vt:lpstr>PowerPoint 演示文稿</vt:lpstr>
      <vt:lpstr> 时间序列的分解方法</vt:lpstr>
      <vt:lpstr> 一、确定性因素分解方法</vt:lpstr>
      <vt:lpstr>1. 趋势项+随机项</vt:lpstr>
      <vt:lpstr>常用方法</vt:lpstr>
      <vt:lpstr> ☆ 趋势拟合法</vt:lpstr>
      <vt:lpstr> 线性拟合</vt:lpstr>
      <vt:lpstr>PowerPoint 演示文稿</vt:lpstr>
      <vt:lpstr>PowerPoint 演示文稿</vt:lpstr>
      <vt:lpstr>PowerPoint 演示文稿</vt:lpstr>
      <vt:lpstr>例1中国纱年产量（万吨）（1964-1999）</vt:lpstr>
      <vt:lpstr>1.读入原始数据及数据图</vt:lpstr>
      <vt:lpstr>2.线性时间趋势的最小二乘回归估计</vt:lpstr>
      <vt:lpstr>3.线性时间趋势的拟合效果图</vt:lpstr>
      <vt:lpstr>   4.残差—时间图或标准化残差—时间图</vt:lpstr>
      <vt:lpstr>PowerPoint 演示文稿</vt:lpstr>
      <vt:lpstr>PowerPoint 演示文稿</vt:lpstr>
      <vt:lpstr>例子（转换为线性模型）</vt:lpstr>
      <vt:lpstr>PowerPoint 演示文稿</vt:lpstr>
      <vt:lpstr>PowerPoint 演示文稿</vt:lpstr>
      <vt:lpstr>PowerPoint 演示文稿</vt:lpstr>
      <vt:lpstr>例2中国化肥产量（万吨）（1949-2008）</vt:lpstr>
      <vt:lpstr>1.读入原始数据及数据图</vt:lpstr>
      <vt:lpstr>2.二次时间趋势的最小二乘回归估计</vt:lpstr>
      <vt:lpstr>3.二次时间趋势的拟合效果图</vt:lpstr>
      <vt:lpstr>   4.残差—时间图或标准化残差—时间图</vt:lpstr>
      <vt:lpstr>☆ 平滑法</vt:lpstr>
      <vt:lpstr>PowerPoint 演示文稿</vt:lpstr>
      <vt:lpstr>PowerPoint 演示文稿</vt:lpstr>
      <vt:lpstr>例子：上证指数季线(n=5)</vt:lpstr>
      <vt:lpstr>    贵州茅台季线(n=5、10)</vt:lpstr>
      <vt:lpstr>PowerPoint 演示文稿</vt:lpstr>
      <vt:lpstr>PowerPoint 演示文稿</vt:lpstr>
      <vt:lpstr>PowerPoint 演示文稿</vt:lpstr>
      <vt:lpstr>例：美国罢工数（中心移动平均)</vt:lpstr>
      <vt:lpstr>(1) 趋势项（5期中心平均）</vt:lpstr>
      <vt:lpstr>(2) 随机项</vt:lpstr>
      <vt:lpstr>PowerPoint 演示文稿</vt:lpstr>
      <vt:lpstr>PowerPoint 演示文稿</vt:lpstr>
      <vt:lpstr>PowerPoint 演示文稿</vt:lpstr>
      <vt:lpstr>两参数指数平滑（含趋势项）</vt:lpstr>
      <vt:lpstr>例2中国化肥产量（万吨）（1949-2008）</vt:lpstr>
      <vt:lpstr>简单指数平滑</vt:lpstr>
      <vt:lpstr>（单参数）残差序列图</vt:lpstr>
      <vt:lpstr>两参数指数平滑</vt:lpstr>
      <vt:lpstr>（两参数）残差序列图</vt:lpstr>
      <vt:lpstr>2、季节项+随机项</vt:lpstr>
      <vt:lpstr>例子：某地的气温数据图</vt:lpstr>
      <vt:lpstr>周期形式表达数据（周期为m）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例4.艾奥瓦州迪比克市月平均气温        （1964-1975）</vt:lpstr>
      <vt:lpstr>1. 数据图</vt:lpstr>
      <vt:lpstr>2. 周期性或季节性趋势的估计</vt:lpstr>
      <vt:lpstr> 3.周期性或季节性趋势的拟合效果图</vt:lpstr>
      <vt:lpstr>4. 残差—时间图</vt:lpstr>
      <vt:lpstr>  </vt:lpstr>
      <vt:lpstr>PowerPoint 演示文稿</vt:lpstr>
      <vt:lpstr>例图</vt:lpstr>
      <vt:lpstr>分解一般步骤</vt:lpstr>
      <vt:lpstr>PowerPoint 演示文稿</vt:lpstr>
      <vt:lpstr>方法一、线性回归拟合直线</vt:lpstr>
      <vt:lpstr>1） 直线趋势项</vt:lpstr>
      <vt:lpstr>消去趋势项后,所得数据</vt:lpstr>
      <vt:lpstr>2）季节项估计            为</vt:lpstr>
      <vt:lpstr>3）随机项估计为</vt:lpstr>
      <vt:lpstr> 方法二、二次曲线法</vt:lpstr>
      <vt:lpstr>1）二次项估计（趋势项）</vt:lpstr>
      <vt:lpstr>2）季节项、随机项</vt:lpstr>
      <vt:lpstr>方法三：分段趋势法</vt:lpstr>
      <vt:lpstr>PowerPoint 演示文稿</vt:lpstr>
      <vt:lpstr>减去趋势项后,所得数据</vt:lpstr>
      <vt:lpstr>2）季节项</vt:lpstr>
      <vt:lpstr>PowerPoint 演示文稿</vt:lpstr>
      <vt:lpstr>3随机项的估计</vt:lpstr>
      <vt:lpstr>PowerPoint 演示文稿</vt:lpstr>
      <vt:lpstr>例5国际航空公司月旅客数(1949-1960)</vt:lpstr>
      <vt:lpstr>1.读入原始数据</vt:lpstr>
      <vt:lpstr>Box-Cox变换</vt:lpstr>
      <vt:lpstr>2.线性时间趋势的拟合效果图</vt:lpstr>
      <vt:lpstr>3. 减去趋势项后,所得数据图</vt:lpstr>
      <vt:lpstr>4. 周期项或季节项的估计及趋势图</vt:lpstr>
      <vt:lpstr>PowerPoint 演示文稿</vt:lpstr>
      <vt:lpstr>5. 残差—时间图</vt:lpstr>
      <vt:lpstr>例6加拿大西北部阿勒特地区的月CO2水平（1994-2004)</vt:lpstr>
      <vt:lpstr>1.读入原始数据</vt:lpstr>
      <vt:lpstr>2.线性时间趋势的拟合效果图</vt:lpstr>
      <vt:lpstr>3. 减去趋势项后,所得数据图</vt:lpstr>
      <vt:lpstr>4. 周期项或季节项的估计及趋势图</vt:lpstr>
      <vt:lpstr>PowerPoint 演示文稿</vt:lpstr>
      <vt:lpstr>5. 残差—时间图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二、随机分析方法介绍（差分法）</vt:lpstr>
      <vt:lpstr>PowerPoint 演示文稿</vt:lpstr>
      <vt:lpstr>PowerPoint 演示文稿</vt:lpstr>
      <vt:lpstr>PowerPoint 演示文稿</vt:lpstr>
      <vt:lpstr>例1中国纱年产量（万吨）（1964-1999）</vt:lpstr>
      <vt:lpstr>一阶差分后序列图</vt:lpstr>
      <vt:lpstr>例2中国化肥产量（万吨）（1949-2008）</vt:lpstr>
      <vt:lpstr>二阶差分后序列图</vt:lpstr>
      <vt:lpstr>例4.艾奥瓦州迪比克市月平均气温        （1964-1975）</vt:lpstr>
      <vt:lpstr>12步差分后序列图</vt:lpstr>
      <vt:lpstr>    例5 国际航空公司的月客数 </vt:lpstr>
      <vt:lpstr>PowerPoint 演示文稿</vt:lpstr>
      <vt:lpstr>一阶差分</vt:lpstr>
      <vt:lpstr>12步差分</vt:lpstr>
      <vt:lpstr>一阶差分+12步差分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微软用户</cp:lastModifiedBy>
  <cp:revision>401</cp:revision>
  <dcterms:created xsi:type="dcterms:W3CDTF">1601-01-01T00:00:00Z</dcterms:created>
  <dcterms:modified xsi:type="dcterms:W3CDTF">2018-09-20T04:33:09Z</dcterms:modified>
</cp:coreProperties>
</file>