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ogan Cadman, June 26th, 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Logan Cadman, June 26th, 2025</a:t>
            </a:r>
          </a:p>
        </p:txBody>
      </p:sp>
      <p:sp>
        <p:nvSpPr>
          <p:cNvPr id="172" name="Adaptive Honeypots: Optimizing Dwell Time with Reinforcement Learn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225" sz="11252"/>
            </a:lvl1pPr>
          </a:lstStyle>
          <a:p>
            <a:pPr/>
            <a:r>
              <a:t>Adaptive Honeypots: Optimizing Dwell Time with Reinforcement Learning</a:t>
            </a:r>
          </a:p>
        </p:txBody>
      </p:sp>
      <p:sp>
        <p:nvSpPr>
          <p:cNvPr id="173" name="Using Q-Learning to Adapt Honeypot Lifespan in Real Tim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Q-Learning to Adapt Honeypot Lifespan in Real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Background &amp; 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 &amp; Motivation</a:t>
            </a:r>
          </a:p>
        </p:txBody>
      </p:sp>
      <p:sp>
        <p:nvSpPr>
          <p:cNvPr id="176" name="Why Adaptive Honeypots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Why Adaptive Honeypots?</a:t>
            </a:r>
          </a:p>
        </p:txBody>
      </p:sp>
      <p:sp>
        <p:nvSpPr>
          <p:cNvPr id="177" name="DSCOPE (Pauley, USENIX ’23) is a cloud native internet telescope using short lived honeypots. This type of network telescope receives 73% more traffic than a fixed honeypo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DSCOPE (Pauley, USENIX ’23) is a cloud native internet telescope using short lived honeypots. This type of network telescope receives 73% more traffic than a fixed honeypot.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It uses a fixed 10 minute dwell time, which is chosen for its cost effectiveness.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Eric Pauley's finding were that ~90% of activity occurs within 72 minutes, but most value is seen in the first 10.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Not all networks behave the same.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I propose an Adaptive Honeypot system using a Q-Learning agent to learn optimal dwell time per network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ypothesis: In certain cases valuable data will continue to arrive after 10 minutes from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Hypothesis:</a:t>
            </a:r>
            <a:r>
              <a:t> In certain cases valuable data will continue to arrive after 10 minutes from:</a:t>
            </a:r>
          </a:p>
          <a:p>
            <a:pPr lvl="1"/>
            <a:r>
              <a:t>Delayed or reactive scanners and low frequency attack patterns.</a:t>
            </a:r>
          </a:p>
          <a:p>
            <a:pPr/>
            <a:r>
              <a:rPr b="1"/>
              <a:t>Objective:</a:t>
            </a:r>
            <a:r>
              <a:t> Design a system that learns the optimal dwell time for each deployment using:</a:t>
            </a:r>
          </a:p>
          <a:p>
            <a:pPr lvl="1"/>
            <a:r>
              <a:t>Real time network context (state information).</a:t>
            </a:r>
          </a:p>
          <a:p>
            <a:pPr lvl="1"/>
            <a:r>
              <a:t>A Q-Learning agent that balances reward (value of data) with cost (wasted resources).</a:t>
            </a:r>
          </a:p>
        </p:txBody>
      </p:sp>
      <p:sp>
        <p:nvSpPr>
          <p:cNvPr id="180" name="Hypothesis &amp; Obj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Hypothesis &amp; Objective</a:t>
            </a:r>
          </a:p>
        </p:txBody>
      </p:sp>
      <p:sp>
        <p:nvSpPr>
          <p:cNvPr id="181" name="Is 10 Minutes Enough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Is 10 Minutes Enough?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roject Design &amp; Q-Ag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Design &amp; Q-Agent</a:t>
            </a:r>
          </a:p>
        </p:txBody>
      </p:sp>
      <p:sp>
        <p:nvSpPr>
          <p:cNvPr id="184" name="Q-Learning for Adaptive Dwell Time Selec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Q-Learning for Adaptive Dwell Time Selection</a:t>
            </a:r>
          </a:p>
        </p:txBody>
      </p:sp>
      <p:sp>
        <p:nvSpPr>
          <p:cNvPr id="185" name="The system uses a tabular Q-Learning agent to adaptively choose honeypot dwell ti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24255" indent="-524255" defTabSz="2096971">
              <a:spcBef>
                <a:spcPts val="3800"/>
              </a:spcBef>
              <a:defRPr sz="4128"/>
            </a:pPr>
            <a:r>
              <a:t>The system uses a tabular Q-Learning agent to adaptively choose honeypot dwell times.</a:t>
            </a:r>
          </a:p>
          <a:p>
            <a:pPr marL="524255" indent="-524255" defTabSz="2096971">
              <a:spcBef>
                <a:spcPts val="3800"/>
              </a:spcBef>
              <a:defRPr sz="4128"/>
            </a:pPr>
            <a:r>
              <a:t>Each sessions consists of:</a:t>
            </a:r>
          </a:p>
          <a:p>
            <a:pPr lvl="1" marL="1529080" indent="-764540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rPr b="1"/>
              <a:t>Launching a honeypot instance </a:t>
            </a:r>
            <a:r>
              <a:t>on Google Cloud (GCP).</a:t>
            </a:r>
          </a:p>
          <a:p>
            <a:pPr lvl="1" marL="1529080" indent="-764540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rPr b="1"/>
              <a:t>Capturing TCP_SYN traffic</a:t>
            </a:r>
            <a:r>
              <a:t> with tcpdump.</a:t>
            </a:r>
          </a:p>
          <a:p>
            <a:pPr lvl="1" marL="1529080" indent="-764540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rPr b="1"/>
              <a:t>Shutting down the instance</a:t>
            </a:r>
            <a:r>
              <a:t> and retrieve logs.</a:t>
            </a:r>
          </a:p>
          <a:p>
            <a:pPr lvl="1" marL="1529080" indent="-764540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rPr b="1"/>
              <a:t>Extracting state features</a:t>
            </a:r>
            <a:r>
              <a:t> (e.g. connection rate, unique IP’s, attack sustainability). </a:t>
            </a:r>
          </a:p>
          <a:p>
            <a:pPr lvl="1" marL="1529080" indent="-764540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rPr b="1"/>
              <a:t>Computing reward </a:t>
            </a:r>
            <a:r>
              <a:t>based on threat score and duration penalty. </a:t>
            </a:r>
          </a:p>
          <a:p>
            <a:pPr lvl="1" marL="1529080" indent="-764540" defTabSz="2096971">
              <a:spcBef>
                <a:spcPts val="3800"/>
              </a:spcBef>
              <a:buSzPct val="100000"/>
              <a:buAutoNum type="arabicPeriod" startAt="1"/>
              <a:defRPr sz="4128"/>
            </a:pPr>
            <a:r>
              <a:rPr b="1"/>
              <a:t>Updating agent Q-Table</a:t>
            </a:r>
            <a:r>
              <a:t> to reinforce dwell time performance in that network context.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eployment Testbe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Deployment Testbeds</a:t>
            </a:r>
          </a:p>
        </p:txBody>
      </p:sp>
      <p:sp>
        <p:nvSpPr>
          <p:cNvPr id="188" name="Testbeds: FABRIC vs. Google Clou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Testbeds: FABRIC vs. Google Cloud</a:t>
            </a:r>
          </a:p>
        </p:txBody>
      </p:sp>
      <p:sp>
        <p:nvSpPr>
          <p:cNvPr id="189" name="FABRIC Testb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4527" indent="-414527" defTabSz="1658070">
              <a:spcBef>
                <a:spcPts val="3000"/>
              </a:spcBef>
              <a:defRPr b="1" sz="3264"/>
            </a:pPr>
            <a:r>
              <a:t>FABRIC Testbed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Initial deployment was on the FABRIC research testbed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Instances were behind a bastion host, limiting inbound connections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Result: Little to no attacker traffic, the agent favored short dwell times ~2 minutes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Limited external visibility resulted in poor training</a:t>
            </a:r>
          </a:p>
          <a:p>
            <a:pPr marL="414527" indent="-414527" defTabSz="1658070">
              <a:spcBef>
                <a:spcPts val="3000"/>
              </a:spcBef>
              <a:defRPr sz="3264"/>
            </a:pPr>
            <a:r>
              <a:rPr b="1"/>
              <a:t>Google Cloud</a:t>
            </a:r>
            <a:r>
              <a:t> (GCP)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Switched to Google Cloud for public IP exposure and recycled IP addresses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Configured with automatic firewall rules, instance tagging, and tcpdump logging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Result: Rich attack traffic, diverse scanning behavior, and delayed connections</a:t>
            </a:r>
          </a:p>
          <a:p>
            <a:pPr lvl="1" marL="829055" indent="-414527" defTabSz="1658070">
              <a:spcBef>
                <a:spcPts val="3000"/>
              </a:spcBef>
              <a:defRPr sz="3264"/>
            </a:pPr>
            <a:r>
              <a:t>Enabled the agent to learn meaningful context reward relationships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sults &amp; Observ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&amp; Observations</a:t>
            </a:r>
          </a:p>
        </p:txBody>
      </p:sp>
      <p:sp>
        <p:nvSpPr>
          <p:cNvPr id="192" name="Results: Learning to Adapt Dwell Tim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Results: Learning to Adapt Dwell Time</a:t>
            </a:r>
          </a:p>
        </p:txBody>
      </p:sp>
      <p:sp>
        <p:nvSpPr>
          <p:cNvPr id="193" name="The Q-Agent assigned higher values to longer dwell times (&gt; 10 minutes).…"/>
          <p:cNvSpPr txBox="1"/>
          <p:nvPr>
            <p:ph type="body" idx="1"/>
          </p:nvPr>
        </p:nvSpPr>
        <p:spPr>
          <a:xfrm>
            <a:off x="1206499" y="3578950"/>
            <a:ext cx="21971001" cy="9293626"/>
          </a:xfrm>
          <a:prstGeom prst="rect">
            <a:avLst/>
          </a:prstGeom>
        </p:spPr>
        <p:txBody>
          <a:bodyPr/>
          <a:lstStyle/>
          <a:p>
            <a:pPr marL="445008" indent="-445008" defTabSz="1779987">
              <a:spcBef>
                <a:spcPts val="3200"/>
              </a:spcBef>
              <a:defRPr sz="3504"/>
            </a:pPr>
            <a:r>
              <a:t>The Q-Agent assigned higher values to longer dwell times (&gt; 10 minutes).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After expanding the action space, 45 minute durations showed the highest Q-Value, beating 60 minutes and 30 minutes.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Evidence suggests that significant attacker behavior occurs after 10-20 minutes.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rPr b="1"/>
              <a:t>Top dwell times</a:t>
            </a:r>
            <a:r>
              <a:t>: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45 min -&gt; Q-Value = 11.91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60 min -&gt; Q-Value = 10.48</a:t>
            </a:r>
          </a:p>
          <a:p>
            <a:pPr lvl="1" marL="890016" indent="-445008" defTabSz="1779987">
              <a:spcBef>
                <a:spcPts val="3200"/>
              </a:spcBef>
              <a:defRPr sz="3504"/>
            </a:pPr>
            <a:r>
              <a:t>30 min -&gt; Q-Value = 6.90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Shorter durations 0-10 minutes, consistently lower reward, especially in rich traffic environments.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The agent adapted its behavior based on traffic richness and sustainability.</a:t>
            </a:r>
          </a:p>
          <a:p>
            <a:pPr marL="445008" indent="-445008" defTabSz="1779987">
              <a:spcBef>
                <a:spcPts val="3200"/>
              </a:spcBef>
              <a:defRPr sz="3504"/>
            </a:pPr>
            <a:r>
              <a:t>This data suggests that static 10 minute dwell times may miss valuable traffic information.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sults Continu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 Continued</a:t>
            </a:r>
          </a:p>
        </p:txBody>
      </p:sp>
      <p:pic>
        <p:nvPicPr>
          <p:cNvPr id="196" name="qvaluesdistribution.png" descr="qvaluesdistribu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87481" y="364972"/>
            <a:ext cx="12879048" cy="6439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rewards over time.png" descr="rewards over ti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315" y="6503043"/>
            <a:ext cx="14005805" cy="70029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00" name="Key Findings from Adaptive Honeypo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Key Findings from Adaptive Honeypots</a:t>
            </a:r>
          </a:p>
        </p:txBody>
      </p:sp>
      <p:sp>
        <p:nvSpPr>
          <p:cNvPr id="201" name="Static dwell times (e.g. 10 minutes) may prematurely terminate valuable honeypot sess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Static dwell times (e.g. 10 minutes) may prematurely terminate valuable honeypot sessions</a:t>
            </a:r>
          </a:p>
          <a:p>
            <a:pPr/>
            <a:r>
              <a:t>My Adaptive Honeypot system uses Q-Learning to select context aware dwell times based on network behavior</a:t>
            </a:r>
          </a:p>
          <a:p>
            <a:pPr/>
            <a:r>
              <a:t>In rich traffic environments like Google Cloud, the agent favored 45 minute dwell times</a:t>
            </a:r>
          </a:p>
          <a:p>
            <a:pPr/>
            <a:r>
              <a:t>This supports the hypothesis that valuable traffic persists well beyond the 10 minute window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Questions? Thank you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Questions? 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