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9" r:id="rId3"/>
    <p:sldId id="257" r:id="rId4"/>
    <p:sldId id="267" r:id="rId5"/>
    <p:sldId id="273" r:id="rId6"/>
    <p:sldId id="258" r:id="rId7"/>
    <p:sldId id="259" r:id="rId8"/>
    <p:sldId id="260" r:id="rId9"/>
    <p:sldId id="270" r:id="rId10"/>
    <p:sldId id="268" r:id="rId11"/>
    <p:sldId id="271" r:id="rId12"/>
    <p:sldId id="274" r:id="rId13"/>
    <p:sldId id="266" r:id="rId14"/>
    <p:sldId id="265" r:id="rId15"/>
    <p:sldId id="264" r:id="rId16"/>
    <p:sldId id="275" r:id="rId17"/>
    <p:sldId id="27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8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8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7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0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7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32850A6-9BE5-4D75-989E-4E30F4DBF0C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A83E103-C1E6-4D96-BEB8-406BA92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7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4%BB%A3%E7%90%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DD2D-8B3B-45AB-ADBC-6670DEB5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9369437" cy="3329581"/>
          </a:xfrm>
        </p:spPr>
        <p:txBody>
          <a:bodyPr/>
          <a:lstStyle/>
          <a:p>
            <a:r>
              <a:rPr lang="zh-CN" altLang="en-US" dirty="0"/>
              <a:t>代理模式与适配器模式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23C2-CBB8-4CB3-9401-DE94F29BE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任奕茗 </a:t>
            </a:r>
            <a:endParaRPr lang="en-US" altLang="zh-CN" dirty="0"/>
          </a:p>
          <a:p>
            <a:pPr algn="r"/>
            <a:r>
              <a:rPr lang="zh-CN" altLang="en-US" dirty="0"/>
              <a:t>龚永康</a:t>
            </a:r>
          </a:p>
        </p:txBody>
      </p:sp>
    </p:spTree>
    <p:extLst>
      <p:ext uri="{BB962C8B-B14F-4D97-AF65-F5344CB8AC3E}">
        <p14:creationId xmlns:p14="http://schemas.microsoft.com/office/powerpoint/2010/main" val="236195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A618-9009-4729-81DD-2F7A51B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1DCD2-0B79-488A-9017-68B3C51A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0549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适配器模式：将一个类的接口转换成客户希望的另一个接口。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适配器模式让那些接口不兼容的类可以一起工作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895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14607771-e8a33a40180a6e14.png?imageMogr2/auto-orient/strip%7CimageView2/2/w/759/format/webp">
            <a:extLst>
              <a:ext uri="{FF2B5EF4-FFF2-40B4-BE49-F238E27FC236}">
                <a16:creationId xmlns:a16="http://schemas.microsoft.com/office/drawing/2014/main" id="{27B73943-F5FB-4E62-990C-09B6C92E78B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50041" y="2200538"/>
            <a:ext cx="2640506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800" dirty="0"/>
              <a:t>Target</a:t>
            </a:r>
          </a:p>
          <a:p>
            <a:r>
              <a:rPr lang="en-US" altLang="zh-CN" sz="2800" dirty="0" err="1"/>
              <a:t>Adaptee</a:t>
            </a:r>
            <a:endParaRPr lang="en-US" altLang="zh-CN" sz="2800" dirty="0"/>
          </a:p>
          <a:p>
            <a:r>
              <a:rPr lang="en-US" altLang="zh-CN" sz="2800" dirty="0"/>
              <a:t>Adapter</a:t>
            </a:r>
          </a:p>
          <a:p>
            <a:endParaRPr lang="zh-CN" altLang="en-US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602620F-DE3C-494C-8EE6-050C7284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CN" altLang="en-US" dirty="0"/>
              <a:t>主要角色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AFE20E-9997-4C0A-9BC3-3AAD66E8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31" y="1907442"/>
            <a:ext cx="91948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C33316-F34B-4D9C-8BAE-21000118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04" y="415191"/>
            <a:ext cx="7873811" cy="5809971"/>
          </a:xfrm>
        </p:spPr>
      </p:pic>
    </p:spTree>
    <p:extLst>
      <p:ext uri="{BB962C8B-B14F-4D97-AF65-F5344CB8AC3E}">
        <p14:creationId xmlns:p14="http://schemas.microsoft.com/office/powerpoint/2010/main" val="8927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D182-0C75-418E-A74E-953B1A15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43283-008C-4295-91FC-96A16A83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11207"/>
            <a:ext cx="8946541" cy="25190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 　　系统需要使用一些现有的类，而这些类的接口不符合系统的需要，甚至没有这些类的源代码</a:t>
            </a:r>
          </a:p>
          <a:p>
            <a:r>
              <a:rPr lang="zh-CN" altLang="en-US" sz="2400" dirty="0"/>
              <a:t>　　创建一个可以重复使用的类，用于和一些彼此之间没有太大关联的类，包括一些可能在将来引进的类一起工作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43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B7E8DD-8AE4-436D-A8D2-B716C095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7638"/>
            <a:ext cx="9094022" cy="6239539"/>
          </a:xfr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8A76E44-CF54-4C53-A244-160DCFA5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1" y="361512"/>
            <a:ext cx="2754177" cy="1609344"/>
          </a:xfrm>
        </p:spPr>
        <p:txBody>
          <a:bodyPr vert="eaVert"/>
          <a:lstStyle/>
          <a:p>
            <a:r>
              <a:rPr lang="zh-CN" altLang="en-US" dirty="0"/>
              <a:t>实例代码</a:t>
            </a:r>
          </a:p>
        </p:txBody>
      </p:sp>
    </p:spTree>
    <p:extLst>
      <p:ext uri="{BB962C8B-B14F-4D97-AF65-F5344CB8AC3E}">
        <p14:creationId xmlns:p14="http://schemas.microsoft.com/office/powerpoint/2010/main" val="381027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F3D6-4C5E-4719-A74B-C4AC84AB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DE4D-715D-4447-A024-A8EB36A9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24" y="2177887"/>
            <a:ext cx="10165124" cy="3243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优点：将目标类和适配者类解耦，更换添加适配器方便简单，增加了类的复用性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缺点：类适配器模式一次只能适配一个适配者类，目标抽象类只能为接口，具有一定的局限性；对象适配器模式很难置换适配者类的方法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141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49D3D011-D0FA-42D2-909B-4A3E95AB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t="6728" r="5595" b="9501"/>
          <a:stretch/>
        </p:blipFill>
        <p:spPr>
          <a:xfrm>
            <a:off x="479035" y="1644161"/>
            <a:ext cx="5121665" cy="3289455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D0E2DFAC-F349-4142-9239-544CD87B1A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6894" r="6251" b="8854"/>
          <a:stretch/>
        </p:blipFill>
        <p:spPr>
          <a:xfrm>
            <a:off x="6273457" y="1500505"/>
            <a:ext cx="5439508" cy="385698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985AC1F-70F4-4F0F-9538-05B029B8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68" y="34817"/>
            <a:ext cx="2754177" cy="1609344"/>
          </a:xfrm>
        </p:spPr>
        <p:txBody>
          <a:bodyPr vert="horz">
            <a:normAutofit/>
          </a:bodyPr>
          <a:lstStyle/>
          <a:p>
            <a:r>
              <a:rPr lang="zh-CN" altLang="en-US" sz="4000" dirty="0"/>
              <a:t>适配器模式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046C52A-F0EE-4623-91FE-1AEAAFB1F44F}"/>
              </a:ext>
            </a:extLst>
          </p:cNvPr>
          <p:cNvSpPr txBox="1">
            <a:spLocks/>
          </p:cNvSpPr>
          <p:nvPr/>
        </p:nvSpPr>
        <p:spPr>
          <a:xfrm>
            <a:off x="6943852" y="0"/>
            <a:ext cx="275417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代理模式</a:t>
            </a:r>
          </a:p>
        </p:txBody>
      </p:sp>
    </p:spTree>
    <p:extLst>
      <p:ext uri="{BB962C8B-B14F-4D97-AF65-F5344CB8AC3E}">
        <p14:creationId xmlns:p14="http://schemas.microsoft.com/office/powerpoint/2010/main" val="287477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4DB6-E4AF-4A08-8140-389EDAE7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代理模式与适配器模式的总结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D7EE0-7958-4266-8DFE-735CF55F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共同点：同添加了一层</a:t>
            </a:r>
            <a:endParaRPr lang="en-US" altLang="zh-CN" sz="2400" dirty="0"/>
          </a:p>
          <a:p>
            <a:r>
              <a:rPr lang="zh-CN" altLang="en-US" sz="2400" dirty="0"/>
              <a:t>不同点：</a:t>
            </a:r>
            <a:endParaRPr lang="en-US" altLang="zh-CN" sz="2400" dirty="0"/>
          </a:p>
          <a:p>
            <a:r>
              <a:rPr lang="zh-CN" altLang="en-US" sz="2400" dirty="0"/>
              <a:t>代理模式：</a:t>
            </a:r>
            <a:r>
              <a:rPr lang="zh-CN" altLang="zh-CN" dirty="0"/>
              <a:t>代理提供的接口和原本的接口是一样的，代理模式的作用是不把实现直接暴露给</a:t>
            </a:r>
            <a:r>
              <a:rPr lang="en-US" altLang="zh-CN" dirty="0"/>
              <a:t>client</a:t>
            </a:r>
            <a:r>
              <a:rPr lang="zh-CN" altLang="zh-CN" dirty="0"/>
              <a:t>，而是通过代理这个层，代理能够做一些处理；</a:t>
            </a:r>
            <a:endParaRPr lang="en-US" altLang="zh-CN" dirty="0"/>
          </a:p>
          <a:p>
            <a:r>
              <a:rPr lang="zh-CN" altLang="en-US" sz="2400" dirty="0"/>
              <a:t>适配器模式：</a:t>
            </a:r>
            <a:r>
              <a:rPr lang="zh-CN" altLang="zh-CN" dirty="0"/>
              <a:t>由于旧的接口是不能被完全重构掉的，我们还想使用这个接口的一些</a:t>
            </a:r>
            <a:r>
              <a:rPr lang="zh-CN" altLang="en-US" dirty="0"/>
              <a:t>功能，我们用</a:t>
            </a:r>
            <a:r>
              <a:rPr lang="zh-CN" altLang="zh-CN" dirty="0"/>
              <a:t>新的接口转换成旧接口；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249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FC3AC-B541-42BF-AAB7-DD540EF2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33" y="2427732"/>
            <a:ext cx="10058400" cy="1609344"/>
          </a:xfrm>
        </p:spPr>
        <p:txBody>
          <a:bodyPr/>
          <a:lstStyle/>
          <a:p>
            <a:pPr algn="ctr"/>
            <a:r>
              <a:rPr lang="en-US" altLang="zh-CN" dirty="0"/>
              <a:t>Thanks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2078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DD2D-8B3B-45AB-ADBC-6670DEB5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9369437" cy="3329581"/>
          </a:xfrm>
        </p:spPr>
        <p:txBody>
          <a:bodyPr/>
          <a:lstStyle/>
          <a:p>
            <a:r>
              <a:rPr lang="zh-CN" altLang="en-US" dirty="0"/>
              <a:t>代理模式</a:t>
            </a:r>
          </a:p>
        </p:txBody>
      </p:sp>
    </p:spTree>
    <p:extLst>
      <p:ext uri="{BB962C8B-B14F-4D97-AF65-F5344CB8AC3E}">
        <p14:creationId xmlns:p14="http://schemas.microsoft.com/office/powerpoint/2010/main" val="10693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A618-9009-4729-81DD-2F7A51B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代理模式定义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1DCD2-0B79-488A-9017-68B3C51A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18644"/>
            <a:ext cx="10058400" cy="242421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为其他对象提供一种</a:t>
            </a:r>
            <a:r>
              <a:rPr lang="zh-CN" altLang="en-US" sz="2400" dirty="0">
                <a:hlinkClick r:id="rId2"/>
              </a:rPr>
              <a:t>代理</a:t>
            </a:r>
            <a:r>
              <a:rPr lang="zh-CN" altLang="en-US" sz="2400" dirty="0"/>
              <a:t>以控制对这个对象的访问。</a:t>
            </a:r>
            <a:endParaRPr lang="en-US" altLang="zh-CN" sz="2400" dirty="0"/>
          </a:p>
          <a:p>
            <a:r>
              <a:rPr lang="zh-CN" altLang="en-US" sz="2400" dirty="0"/>
              <a:t>在某些情况下，一个对象不适合或者不能直接引用另一个对象，而被代理对象可以在客户端和目标对象之间起到中介的作用。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251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C2647-326F-4F6A-9899-1E0E3A7A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29" y="1190583"/>
            <a:ext cx="3433518" cy="2801126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3200" dirty="0"/>
              <a:t>Subject</a:t>
            </a:r>
          </a:p>
          <a:p>
            <a:pPr latinLnBrk="1"/>
            <a:r>
              <a:rPr lang="en-US" altLang="zh-CN" sz="3200" dirty="0" err="1"/>
              <a:t>RealSubject</a:t>
            </a:r>
            <a:endParaRPr lang="zh-CN" altLang="en-US" sz="3200" dirty="0"/>
          </a:p>
          <a:p>
            <a:pPr latinLnBrk="1"/>
            <a:r>
              <a:rPr lang="en-US" altLang="zh-CN" sz="3200" dirty="0"/>
              <a:t>Proxy</a:t>
            </a:r>
          </a:p>
          <a:p>
            <a:pPr latinLnBrk="1"/>
            <a:r>
              <a:rPr lang="en-US" altLang="zh-CN" sz="3200" dirty="0"/>
              <a:t>Client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0BB7CF-CD34-4855-872D-87B403E1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31" y="654050"/>
            <a:ext cx="83566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5DBC17-CAB9-4A5E-8942-EEB68624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92" y="888999"/>
            <a:ext cx="8796724" cy="5080001"/>
          </a:xfrm>
        </p:spPr>
      </p:pic>
    </p:spTree>
    <p:extLst>
      <p:ext uri="{BB962C8B-B14F-4D97-AF65-F5344CB8AC3E}">
        <p14:creationId xmlns:p14="http://schemas.microsoft.com/office/powerpoint/2010/main" val="358246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4D182-0C75-418E-A74E-953B1A15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43283-008C-4295-91FC-96A16A83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31" y="2093976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 </a:t>
            </a:r>
            <a:r>
              <a:rPr lang="en-US" altLang="zh-CN" sz="2400" dirty="0"/>
              <a:t>(1) </a:t>
            </a:r>
            <a:r>
              <a:rPr lang="zh-CN" altLang="en-US" sz="2400" dirty="0"/>
              <a:t>客户端远程访问主机时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 </a:t>
            </a:r>
            <a:r>
              <a:rPr lang="en-US" altLang="zh-CN" sz="2400" dirty="0"/>
              <a:t>(2) </a:t>
            </a:r>
            <a:r>
              <a:rPr lang="zh-CN" altLang="en-US" sz="2400" dirty="0"/>
              <a:t>当需要为某一个被频繁访问的操作结果提供一个临时存储空间，以供多个客户端共享访问这些结果时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(3) </a:t>
            </a:r>
            <a:r>
              <a:rPr lang="zh-CN" altLang="en-US" sz="2400" dirty="0"/>
              <a:t>当需要控制对一个对象的访问，为不同用户提供不同级别的访问权限时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(4) </a:t>
            </a:r>
            <a:r>
              <a:rPr lang="zh-CN" altLang="en-US" sz="2400" dirty="0"/>
              <a:t>当需要为一个对象的访问提供一些额外的操作时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96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54622-2977-44A0-8DEC-68F8A731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1" y="361512"/>
            <a:ext cx="2754177" cy="1609344"/>
          </a:xfrm>
        </p:spPr>
        <p:txBody>
          <a:bodyPr vert="eaVert"/>
          <a:lstStyle/>
          <a:p>
            <a:r>
              <a:rPr lang="zh-CN" altLang="en-US" dirty="0"/>
              <a:t>实例代码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6CE0C9-6D50-4CB3-AB35-2160535B2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75" y="426881"/>
            <a:ext cx="8438610" cy="6282307"/>
          </a:xfrm>
        </p:spPr>
      </p:pic>
    </p:spTree>
    <p:extLst>
      <p:ext uri="{BB962C8B-B14F-4D97-AF65-F5344CB8AC3E}">
        <p14:creationId xmlns:p14="http://schemas.microsoft.com/office/powerpoint/2010/main" val="41234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1F3D6-4C5E-4719-A74B-C4AC84AB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4DE4D-715D-4447-A024-A8EB36A9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r>
              <a:rPr lang="en-US" altLang="zh-CN" dirty="0"/>
              <a:t>(1) </a:t>
            </a:r>
            <a:r>
              <a:rPr lang="zh-CN" altLang="en-US" dirty="0"/>
              <a:t>能够协调调用者和被调用者，降低了系统耦合度。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 </a:t>
            </a:r>
            <a:r>
              <a:rPr lang="zh-CN" altLang="en-US" dirty="0"/>
              <a:t>客户端可针对抽象主题角色进行编程，增加和更换代理类无须修改源代码，符合开闭原则，系统具有较好的灵活性和可扩展性。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r>
              <a:rPr lang="en-US" altLang="zh-CN" dirty="0"/>
              <a:t>(1) </a:t>
            </a:r>
            <a:r>
              <a:rPr lang="zh-CN" altLang="en-US" dirty="0"/>
              <a:t>客户端与真实主题之间增加了代理对象，可能会造成请求的处理速度变慢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 </a:t>
            </a:r>
            <a:r>
              <a:rPr lang="zh-CN" altLang="en-US" dirty="0"/>
              <a:t>实现代理模式需要额外的工作，并且可能实现过程较为复杂</a:t>
            </a:r>
          </a:p>
        </p:txBody>
      </p:sp>
    </p:spTree>
    <p:extLst>
      <p:ext uri="{BB962C8B-B14F-4D97-AF65-F5344CB8AC3E}">
        <p14:creationId xmlns:p14="http://schemas.microsoft.com/office/powerpoint/2010/main" val="89770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DD2D-8B3B-45AB-ADBC-6670DEB5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9369437" cy="3329581"/>
          </a:xfrm>
        </p:spPr>
        <p:txBody>
          <a:bodyPr/>
          <a:lstStyle/>
          <a:p>
            <a:r>
              <a:rPr lang="zh-CN" altLang="en-US" dirty="0"/>
              <a:t>适配器模式</a:t>
            </a:r>
          </a:p>
        </p:txBody>
      </p:sp>
    </p:spTree>
    <p:extLst>
      <p:ext uri="{BB962C8B-B14F-4D97-AF65-F5344CB8AC3E}">
        <p14:creationId xmlns:p14="http://schemas.microsoft.com/office/powerpoint/2010/main" val="695772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1591</TotalTime>
  <Words>285</Words>
  <Application>Microsoft Office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木材纹理</vt:lpstr>
      <vt:lpstr>代理模式与适配器模式</vt:lpstr>
      <vt:lpstr>代理模式</vt:lpstr>
      <vt:lpstr>代理模式定义</vt:lpstr>
      <vt:lpstr>PowerPoint 演示文稿</vt:lpstr>
      <vt:lpstr>PowerPoint 演示文稿</vt:lpstr>
      <vt:lpstr>适用场景</vt:lpstr>
      <vt:lpstr>实例代码</vt:lpstr>
      <vt:lpstr>模式优缺点</vt:lpstr>
      <vt:lpstr>适配器模式</vt:lpstr>
      <vt:lpstr>定义</vt:lpstr>
      <vt:lpstr>主要角色</vt:lpstr>
      <vt:lpstr>PowerPoint 演示文稿</vt:lpstr>
      <vt:lpstr>适用场景</vt:lpstr>
      <vt:lpstr>实例代码</vt:lpstr>
      <vt:lpstr>模式优缺点</vt:lpstr>
      <vt:lpstr>适配器模式</vt:lpstr>
      <vt:lpstr>代理模式与适配器模式的总结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代理模式与适配器模式</dc:title>
  <dc:creator>49261</dc:creator>
  <cp:lastModifiedBy>49261</cp:lastModifiedBy>
  <cp:revision>25</cp:revision>
  <dcterms:created xsi:type="dcterms:W3CDTF">2019-04-22T10:57:15Z</dcterms:created>
  <dcterms:modified xsi:type="dcterms:W3CDTF">2019-04-25T08:18:04Z</dcterms:modified>
</cp:coreProperties>
</file>