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1" r:id="rId4"/>
    <p:sldId id="262" r:id="rId5"/>
    <p:sldId id="264" r:id="rId6"/>
    <p:sldId id="265" r:id="rId7"/>
    <p:sldId id="278" r:id="rId8"/>
    <p:sldId id="266" r:id="rId9"/>
    <p:sldId id="267" r:id="rId10"/>
    <p:sldId id="270" r:id="rId11"/>
    <p:sldId id="274" r:id="rId12"/>
    <p:sldId id="275" r:id="rId13"/>
    <p:sldId id="281" r:id="rId14"/>
    <p:sldId id="273" r:id="rId15"/>
    <p:sldId id="268" r:id="rId16"/>
    <p:sldId id="271" r:id="rId17"/>
    <p:sldId id="279" r:id="rId18"/>
    <p:sldId id="280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202" autoAdjust="0"/>
  </p:normalViewPr>
  <p:slideViewPr>
    <p:cSldViewPr snapToGrid="0">
      <p:cViewPr varScale="1">
        <p:scale>
          <a:sx n="81" d="100"/>
          <a:sy n="81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15AF3-CD27-4E57-8DF3-DEF928F126FA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FE62F60-2D1C-41C1-A3BB-56537E9EA7CB}">
      <dgm:prSet phldrT="[文本]"/>
      <dgm:spPr/>
      <dgm:t>
        <a:bodyPr/>
        <a:lstStyle/>
        <a:p>
          <a:r>
            <a:rPr lang="zh-CN" altLang="en-US" dirty="0"/>
            <a:t>存在的问题</a:t>
          </a:r>
        </a:p>
      </dgm:t>
    </dgm:pt>
    <dgm:pt modelId="{9A4A7E1B-7FED-456E-8CED-E2E628F7B959}" type="parTrans" cxnId="{4213C4EE-476E-4867-95C8-591B0FA629BD}">
      <dgm:prSet/>
      <dgm:spPr/>
      <dgm:t>
        <a:bodyPr/>
        <a:lstStyle/>
        <a:p>
          <a:endParaRPr lang="zh-CN" altLang="en-US"/>
        </a:p>
      </dgm:t>
    </dgm:pt>
    <dgm:pt modelId="{C5E5C9B9-7B90-48BC-986C-7E80FB2A3A87}" type="sibTrans" cxnId="{4213C4EE-476E-4867-95C8-591B0FA629BD}">
      <dgm:prSet/>
      <dgm:spPr/>
      <dgm:t>
        <a:bodyPr/>
        <a:lstStyle/>
        <a:p>
          <a:endParaRPr lang="zh-CN" altLang="en-US"/>
        </a:p>
      </dgm:t>
    </dgm:pt>
    <dgm:pt modelId="{DDC4196C-FF57-4588-AE1E-B121B4FC3572}">
      <dgm:prSet phldrT="[文本]"/>
      <dgm:spPr/>
      <dgm:t>
        <a:bodyPr/>
        <a:lstStyle/>
        <a:p>
          <a:r>
            <a:rPr lang="zh-CN" altLang="en-US" dirty="0"/>
            <a:t>类的数目庞大</a:t>
          </a:r>
        </a:p>
      </dgm:t>
    </dgm:pt>
    <dgm:pt modelId="{C9E30255-C3EE-4C10-BE21-F2F5C91297C8}" type="parTrans" cxnId="{0DAD0CF6-1E39-4C26-A6E9-B8B3941D8C2E}">
      <dgm:prSet/>
      <dgm:spPr/>
      <dgm:t>
        <a:bodyPr/>
        <a:lstStyle/>
        <a:p>
          <a:endParaRPr lang="zh-CN" altLang="en-US"/>
        </a:p>
      </dgm:t>
    </dgm:pt>
    <dgm:pt modelId="{7977BDC4-CE23-406C-812B-0BE99CE52C8E}" type="sibTrans" cxnId="{0DAD0CF6-1E39-4C26-A6E9-B8B3941D8C2E}">
      <dgm:prSet/>
      <dgm:spPr/>
      <dgm:t>
        <a:bodyPr/>
        <a:lstStyle/>
        <a:p>
          <a:endParaRPr lang="zh-CN" altLang="en-US"/>
        </a:p>
      </dgm:t>
    </dgm:pt>
    <dgm:pt modelId="{279307EB-98AE-4A22-899D-0ED8A3299C9C}">
      <dgm:prSet phldrT="[文本]"/>
      <dgm:spPr/>
      <dgm:t>
        <a:bodyPr/>
        <a:lstStyle/>
        <a:p>
          <a:r>
            <a:rPr lang="zh-CN" altLang="en-US" dirty="0"/>
            <a:t>代码重复性高、冗余度大</a:t>
          </a:r>
        </a:p>
      </dgm:t>
    </dgm:pt>
    <dgm:pt modelId="{631E0685-F7A7-447E-AA7F-A6BC68CB2FC0}" type="parTrans" cxnId="{0EA05087-4866-4D2E-AD01-6B3566E4E6B7}">
      <dgm:prSet/>
      <dgm:spPr/>
      <dgm:t>
        <a:bodyPr/>
        <a:lstStyle/>
        <a:p>
          <a:endParaRPr lang="zh-CN" altLang="en-US"/>
        </a:p>
      </dgm:t>
    </dgm:pt>
    <dgm:pt modelId="{01437230-0B06-48D5-89F8-F33DE439B547}" type="sibTrans" cxnId="{0EA05087-4866-4D2E-AD01-6B3566E4E6B7}">
      <dgm:prSet/>
      <dgm:spPr/>
      <dgm:t>
        <a:bodyPr/>
        <a:lstStyle/>
        <a:p>
          <a:endParaRPr lang="zh-CN" altLang="en-US"/>
        </a:p>
      </dgm:t>
    </dgm:pt>
    <dgm:pt modelId="{EBCD8D0D-A1FB-4240-B179-BAF25C775D3A}">
      <dgm:prSet phldrT="[文本]"/>
      <dgm:spPr/>
      <dgm:t>
        <a:bodyPr/>
        <a:lstStyle/>
        <a:p>
          <a:r>
            <a:rPr lang="zh-CN" altLang="en-US" dirty="0"/>
            <a:t>问题的原因</a:t>
          </a:r>
        </a:p>
      </dgm:t>
    </dgm:pt>
    <dgm:pt modelId="{C64CA6EB-C71B-4975-AF55-2DA3CB0CD8AB}" type="parTrans" cxnId="{A4266111-B67C-497E-9F87-63A7AED2978A}">
      <dgm:prSet/>
      <dgm:spPr/>
      <dgm:t>
        <a:bodyPr/>
        <a:lstStyle/>
        <a:p>
          <a:endParaRPr lang="zh-CN" altLang="en-US"/>
        </a:p>
      </dgm:t>
    </dgm:pt>
    <dgm:pt modelId="{33439467-C504-459C-A0EC-3C63B57D84DE}" type="sibTrans" cxnId="{A4266111-B67C-497E-9F87-63A7AED2978A}">
      <dgm:prSet/>
      <dgm:spPr/>
      <dgm:t>
        <a:bodyPr/>
        <a:lstStyle/>
        <a:p>
          <a:endParaRPr lang="zh-CN" altLang="en-US"/>
        </a:p>
      </dgm:t>
    </dgm:pt>
    <dgm:pt modelId="{B4123A08-C669-438F-8CE6-57E07DDCF95E}">
      <dgm:prSet phldrT="[文本]"/>
      <dgm:spPr/>
      <dgm:t>
        <a:bodyPr/>
        <a:lstStyle/>
        <a:p>
          <a:r>
            <a:rPr lang="zh-CN" altLang="en-US" dirty="0"/>
            <a:t>滥用继承</a:t>
          </a:r>
        </a:p>
      </dgm:t>
    </dgm:pt>
    <dgm:pt modelId="{946CDA23-1356-4B0A-92C0-245600F6F298}" type="parTrans" cxnId="{F1AB91A4-AB1A-4524-A544-531BAD94E4B9}">
      <dgm:prSet/>
      <dgm:spPr/>
      <dgm:t>
        <a:bodyPr/>
        <a:lstStyle/>
        <a:p>
          <a:endParaRPr lang="zh-CN" altLang="en-US"/>
        </a:p>
      </dgm:t>
    </dgm:pt>
    <dgm:pt modelId="{5599E761-8CC8-49E4-8164-9373AE011008}" type="sibTrans" cxnId="{F1AB91A4-AB1A-4524-A544-531BAD94E4B9}">
      <dgm:prSet/>
      <dgm:spPr/>
      <dgm:t>
        <a:bodyPr/>
        <a:lstStyle/>
        <a:p>
          <a:endParaRPr lang="zh-CN" altLang="en-US"/>
        </a:p>
      </dgm:t>
    </dgm:pt>
    <dgm:pt modelId="{3E644D84-4127-49EA-9CFB-7CCDC703030C}">
      <dgm:prSet phldrT="[文本]"/>
      <dgm:spPr/>
      <dgm:t>
        <a:bodyPr/>
        <a:lstStyle/>
        <a:p>
          <a:r>
            <a:rPr lang="zh-CN" altLang="en-US" dirty="0"/>
            <a:t>违背单一职责原则</a:t>
          </a:r>
        </a:p>
      </dgm:t>
    </dgm:pt>
    <dgm:pt modelId="{A83F6BCD-9722-41AE-84CB-ADFF2120B13A}" type="parTrans" cxnId="{202C4D12-3DC6-438D-95BC-DDC3FE8F133B}">
      <dgm:prSet/>
      <dgm:spPr/>
      <dgm:t>
        <a:bodyPr/>
        <a:lstStyle/>
        <a:p>
          <a:endParaRPr lang="zh-CN" altLang="en-US"/>
        </a:p>
      </dgm:t>
    </dgm:pt>
    <dgm:pt modelId="{F0CBB01A-AC7E-4E28-9031-BBD040D60A0E}" type="sibTrans" cxnId="{202C4D12-3DC6-438D-95BC-DDC3FE8F133B}">
      <dgm:prSet/>
      <dgm:spPr/>
      <dgm:t>
        <a:bodyPr/>
        <a:lstStyle/>
        <a:p>
          <a:endParaRPr lang="zh-CN" altLang="en-US"/>
        </a:p>
      </dgm:t>
    </dgm:pt>
    <dgm:pt modelId="{DFB196F0-BF80-400E-BF7C-72D9E6122CE0}">
      <dgm:prSet phldrT="[文本]"/>
      <dgm:spPr/>
      <dgm:t>
        <a:bodyPr/>
        <a:lstStyle/>
        <a:p>
          <a:r>
            <a:rPr lang="zh-CN" altLang="en-US" dirty="0"/>
            <a:t>解决的方案</a:t>
          </a:r>
        </a:p>
      </dgm:t>
    </dgm:pt>
    <dgm:pt modelId="{E4D71B49-3231-421E-AE6F-C29B3466B3A9}" type="parTrans" cxnId="{15CF6D20-F519-4DFD-8E99-00F1A148E9AF}">
      <dgm:prSet/>
      <dgm:spPr/>
      <dgm:t>
        <a:bodyPr/>
        <a:lstStyle/>
        <a:p>
          <a:endParaRPr lang="zh-CN" altLang="en-US"/>
        </a:p>
      </dgm:t>
    </dgm:pt>
    <dgm:pt modelId="{C767DE9F-8064-4CFB-A8B5-88DB1991D6CB}" type="sibTrans" cxnId="{15CF6D20-F519-4DFD-8E99-00F1A148E9AF}">
      <dgm:prSet/>
      <dgm:spPr/>
      <dgm:t>
        <a:bodyPr/>
        <a:lstStyle/>
        <a:p>
          <a:endParaRPr lang="zh-CN" altLang="en-US"/>
        </a:p>
      </dgm:t>
    </dgm:pt>
    <dgm:pt modelId="{F56DB2B3-5E1B-4572-9E58-9244318F7B62}">
      <dgm:prSet phldrT="[文本]"/>
      <dgm:spPr/>
      <dgm:t>
        <a:bodyPr/>
        <a:lstStyle/>
        <a:p>
          <a:r>
            <a:rPr lang="zh-CN" altLang="en-US" dirty="0"/>
            <a:t>继承转组合</a:t>
          </a:r>
        </a:p>
      </dgm:t>
    </dgm:pt>
    <dgm:pt modelId="{76214200-5E68-4E88-B851-54B1C3E5A0C0}" type="parTrans" cxnId="{AA9C039C-C058-4DF3-9766-B2DBFE0C564A}">
      <dgm:prSet/>
      <dgm:spPr/>
      <dgm:t>
        <a:bodyPr/>
        <a:lstStyle/>
        <a:p>
          <a:endParaRPr lang="zh-CN" altLang="en-US"/>
        </a:p>
      </dgm:t>
    </dgm:pt>
    <dgm:pt modelId="{DFA019E2-5E9F-47F6-A6D2-5E538A3A44A7}" type="sibTrans" cxnId="{AA9C039C-C058-4DF3-9766-B2DBFE0C564A}">
      <dgm:prSet/>
      <dgm:spPr/>
      <dgm:t>
        <a:bodyPr/>
        <a:lstStyle/>
        <a:p>
          <a:endParaRPr lang="zh-CN" altLang="en-US"/>
        </a:p>
      </dgm:t>
    </dgm:pt>
    <dgm:pt modelId="{C8357A71-A2E2-4DFA-A612-03F0D67FA33E}">
      <dgm:prSet phldrT="[文本]"/>
      <dgm:spPr/>
      <dgm:t>
        <a:bodyPr/>
        <a:lstStyle/>
        <a:p>
          <a:r>
            <a:rPr lang="zh-CN" altLang="en-US" dirty="0"/>
            <a:t>桥模式</a:t>
          </a:r>
        </a:p>
      </dgm:t>
    </dgm:pt>
    <dgm:pt modelId="{2102066E-2402-43E4-B86B-09BD2B3D8526}" type="parTrans" cxnId="{3E2BB66E-AAFE-4EBE-BF39-A4C130AA76EC}">
      <dgm:prSet/>
      <dgm:spPr/>
      <dgm:t>
        <a:bodyPr/>
        <a:lstStyle/>
        <a:p>
          <a:endParaRPr lang="zh-CN" altLang="en-US"/>
        </a:p>
      </dgm:t>
    </dgm:pt>
    <dgm:pt modelId="{F090DF8D-4779-456D-8972-D5487AC82309}" type="sibTrans" cxnId="{3E2BB66E-AAFE-4EBE-BF39-A4C130AA76EC}">
      <dgm:prSet/>
      <dgm:spPr/>
      <dgm:t>
        <a:bodyPr/>
        <a:lstStyle/>
        <a:p>
          <a:endParaRPr lang="zh-CN" altLang="en-US"/>
        </a:p>
      </dgm:t>
    </dgm:pt>
    <dgm:pt modelId="{46265267-EB59-46FF-8C84-1BEDCC777B75}" type="pres">
      <dgm:prSet presAssocID="{C2915AF3-CD27-4E57-8DF3-DEF928F126FA}" presName="Name0" presStyleCnt="0">
        <dgm:presLayoutVars>
          <dgm:dir/>
          <dgm:animLvl val="lvl"/>
          <dgm:resizeHandles val="exact"/>
        </dgm:presLayoutVars>
      </dgm:prSet>
      <dgm:spPr/>
    </dgm:pt>
    <dgm:pt modelId="{811DE6BA-BE07-4D0F-BD7C-09DE7D1D220D}" type="pres">
      <dgm:prSet presAssocID="{BFE62F60-2D1C-41C1-A3BB-56537E9EA7CB}" presName="linNode" presStyleCnt="0"/>
      <dgm:spPr/>
    </dgm:pt>
    <dgm:pt modelId="{F98B66D1-8336-4BA5-B3F1-B508239F098D}" type="pres">
      <dgm:prSet presAssocID="{BFE62F60-2D1C-41C1-A3BB-56537E9EA7C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29B3FB9-A631-4BC7-8180-A93BF529ADEE}" type="pres">
      <dgm:prSet presAssocID="{BFE62F60-2D1C-41C1-A3BB-56537E9EA7CB}" presName="descendantText" presStyleLbl="alignAccFollowNode1" presStyleIdx="0" presStyleCnt="3">
        <dgm:presLayoutVars>
          <dgm:bulletEnabled val="1"/>
        </dgm:presLayoutVars>
      </dgm:prSet>
      <dgm:spPr/>
    </dgm:pt>
    <dgm:pt modelId="{B31028E6-88B1-4596-AE6F-EF87F50166C2}" type="pres">
      <dgm:prSet presAssocID="{C5E5C9B9-7B90-48BC-986C-7E80FB2A3A87}" presName="sp" presStyleCnt="0"/>
      <dgm:spPr/>
    </dgm:pt>
    <dgm:pt modelId="{F3B7B989-5A4F-4FD9-8A37-F43ECE11D296}" type="pres">
      <dgm:prSet presAssocID="{EBCD8D0D-A1FB-4240-B179-BAF25C775D3A}" presName="linNode" presStyleCnt="0"/>
      <dgm:spPr/>
    </dgm:pt>
    <dgm:pt modelId="{D7B65DFE-BA50-4B29-9A8F-67FFC95C57F1}" type="pres">
      <dgm:prSet presAssocID="{EBCD8D0D-A1FB-4240-B179-BAF25C775D3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2A5E60C-541E-49CA-9FF2-0E6FCF1AED2F}" type="pres">
      <dgm:prSet presAssocID="{EBCD8D0D-A1FB-4240-B179-BAF25C775D3A}" presName="descendantText" presStyleLbl="alignAccFollowNode1" presStyleIdx="1" presStyleCnt="3">
        <dgm:presLayoutVars>
          <dgm:bulletEnabled val="1"/>
        </dgm:presLayoutVars>
      </dgm:prSet>
      <dgm:spPr/>
    </dgm:pt>
    <dgm:pt modelId="{8AECD206-C808-4E15-ACBF-0146E9E3F54E}" type="pres">
      <dgm:prSet presAssocID="{33439467-C504-459C-A0EC-3C63B57D84DE}" presName="sp" presStyleCnt="0"/>
      <dgm:spPr/>
    </dgm:pt>
    <dgm:pt modelId="{2DB16BF9-F672-413B-AA95-D050EDBD9C4D}" type="pres">
      <dgm:prSet presAssocID="{DFB196F0-BF80-400E-BF7C-72D9E6122CE0}" presName="linNode" presStyleCnt="0"/>
      <dgm:spPr/>
    </dgm:pt>
    <dgm:pt modelId="{2A9AAFD1-EFD0-42E3-B416-30C10E959980}" type="pres">
      <dgm:prSet presAssocID="{DFB196F0-BF80-400E-BF7C-72D9E6122CE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8135C49-9DCD-4931-9613-789799CDA084}" type="pres">
      <dgm:prSet presAssocID="{DFB196F0-BF80-400E-BF7C-72D9E6122CE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4266111-B67C-497E-9F87-63A7AED2978A}" srcId="{C2915AF3-CD27-4E57-8DF3-DEF928F126FA}" destId="{EBCD8D0D-A1FB-4240-B179-BAF25C775D3A}" srcOrd="1" destOrd="0" parTransId="{C64CA6EB-C71B-4975-AF55-2DA3CB0CD8AB}" sibTransId="{33439467-C504-459C-A0EC-3C63B57D84DE}"/>
    <dgm:cxn modelId="{202C4D12-3DC6-438D-95BC-DDC3FE8F133B}" srcId="{EBCD8D0D-A1FB-4240-B179-BAF25C775D3A}" destId="{3E644D84-4127-49EA-9CFB-7CCDC703030C}" srcOrd="1" destOrd="0" parTransId="{A83F6BCD-9722-41AE-84CB-ADFF2120B13A}" sibTransId="{F0CBB01A-AC7E-4E28-9031-BBD040D60A0E}"/>
    <dgm:cxn modelId="{C7BDA219-F623-4867-9492-AD27FB56A0F4}" type="presOf" srcId="{F56DB2B3-5E1B-4572-9E58-9244318F7B62}" destId="{78135C49-9DCD-4931-9613-789799CDA084}" srcOrd="0" destOrd="0" presId="urn:microsoft.com/office/officeart/2005/8/layout/vList5"/>
    <dgm:cxn modelId="{15CF6D20-F519-4DFD-8E99-00F1A148E9AF}" srcId="{C2915AF3-CD27-4E57-8DF3-DEF928F126FA}" destId="{DFB196F0-BF80-400E-BF7C-72D9E6122CE0}" srcOrd="2" destOrd="0" parTransId="{E4D71B49-3231-421E-AE6F-C29B3466B3A9}" sibTransId="{C767DE9F-8064-4CFB-A8B5-88DB1991D6CB}"/>
    <dgm:cxn modelId="{647D9C29-30C4-4F5F-BD6B-7E30A2124F88}" type="presOf" srcId="{EBCD8D0D-A1FB-4240-B179-BAF25C775D3A}" destId="{D7B65DFE-BA50-4B29-9A8F-67FFC95C57F1}" srcOrd="0" destOrd="0" presId="urn:microsoft.com/office/officeart/2005/8/layout/vList5"/>
    <dgm:cxn modelId="{F2C1255D-77EC-4B08-97BD-86F2723C3624}" type="presOf" srcId="{3E644D84-4127-49EA-9CFB-7CCDC703030C}" destId="{D2A5E60C-541E-49CA-9FF2-0E6FCF1AED2F}" srcOrd="0" destOrd="1" presId="urn:microsoft.com/office/officeart/2005/8/layout/vList5"/>
    <dgm:cxn modelId="{DE4B8A6A-EFC8-47A6-BB53-82BEBB914A6F}" type="presOf" srcId="{C2915AF3-CD27-4E57-8DF3-DEF928F126FA}" destId="{46265267-EB59-46FF-8C84-1BEDCC777B75}" srcOrd="0" destOrd="0" presId="urn:microsoft.com/office/officeart/2005/8/layout/vList5"/>
    <dgm:cxn modelId="{3E2BB66E-AAFE-4EBE-BF39-A4C130AA76EC}" srcId="{DFB196F0-BF80-400E-BF7C-72D9E6122CE0}" destId="{C8357A71-A2E2-4DFA-A612-03F0D67FA33E}" srcOrd="1" destOrd="0" parTransId="{2102066E-2402-43E4-B86B-09BD2B3D8526}" sibTransId="{F090DF8D-4779-456D-8972-D5487AC82309}"/>
    <dgm:cxn modelId="{5F0BEC7B-9FCB-4414-8F90-476239432A72}" type="presOf" srcId="{BFE62F60-2D1C-41C1-A3BB-56537E9EA7CB}" destId="{F98B66D1-8336-4BA5-B3F1-B508239F098D}" srcOrd="0" destOrd="0" presId="urn:microsoft.com/office/officeart/2005/8/layout/vList5"/>
    <dgm:cxn modelId="{72DC947F-C39E-4CC0-BB57-4E687EC90924}" type="presOf" srcId="{C8357A71-A2E2-4DFA-A612-03F0D67FA33E}" destId="{78135C49-9DCD-4931-9613-789799CDA084}" srcOrd="0" destOrd="1" presId="urn:microsoft.com/office/officeart/2005/8/layout/vList5"/>
    <dgm:cxn modelId="{0EA05087-4866-4D2E-AD01-6B3566E4E6B7}" srcId="{BFE62F60-2D1C-41C1-A3BB-56537E9EA7CB}" destId="{279307EB-98AE-4A22-899D-0ED8A3299C9C}" srcOrd="1" destOrd="0" parTransId="{631E0685-F7A7-447E-AA7F-A6BC68CB2FC0}" sibTransId="{01437230-0B06-48D5-89F8-F33DE439B547}"/>
    <dgm:cxn modelId="{AA9C039C-C058-4DF3-9766-B2DBFE0C564A}" srcId="{DFB196F0-BF80-400E-BF7C-72D9E6122CE0}" destId="{F56DB2B3-5E1B-4572-9E58-9244318F7B62}" srcOrd="0" destOrd="0" parTransId="{76214200-5E68-4E88-B851-54B1C3E5A0C0}" sibTransId="{DFA019E2-5E9F-47F6-A6D2-5E538A3A44A7}"/>
    <dgm:cxn modelId="{F1AB91A4-AB1A-4524-A544-531BAD94E4B9}" srcId="{EBCD8D0D-A1FB-4240-B179-BAF25C775D3A}" destId="{B4123A08-C669-438F-8CE6-57E07DDCF95E}" srcOrd="0" destOrd="0" parTransId="{946CDA23-1356-4B0A-92C0-245600F6F298}" sibTransId="{5599E761-8CC8-49E4-8164-9373AE011008}"/>
    <dgm:cxn modelId="{611435A7-47AD-4E75-9AF7-F9CFA129AC2C}" type="presOf" srcId="{DFB196F0-BF80-400E-BF7C-72D9E6122CE0}" destId="{2A9AAFD1-EFD0-42E3-B416-30C10E959980}" srcOrd="0" destOrd="0" presId="urn:microsoft.com/office/officeart/2005/8/layout/vList5"/>
    <dgm:cxn modelId="{B4F492B5-7668-49EA-AD3D-FB1FE668B0F9}" type="presOf" srcId="{DDC4196C-FF57-4588-AE1E-B121B4FC3572}" destId="{529B3FB9-A631-4BC7-8180-A93BF529ADEE}" srcOrd="0" destOrd="0" presId="urn:microsoft.com/office/officeart/2005/8/layout/vList5"/>
    <dgm:cxn modelId="{CFC351C0-73AE-4973-97A9-105CC5014966}" type="presOf" srcId="{B4123A08-C669-438F-8CE6-57E07DDCF95E}" destId="{D2A5E60C-541E-49CA-9FF2-0E6FCF1AED2F}" srcOrd="0" destOrd="0" presId="urn:microsoft.com/office/officeart/2005/8/layout/vList5"/>
    <dgm:cxn modelId="{306C15DB-F346-4BDD-A6E1-3989DC660484}" type="presOf" srcId="{279307EB-98AE-4A22-899D-0ED8A3299C9C}" destId="{529B3FB9-A631-4BC7-8180-A93BF529ADEE}" srcOrd="0" destOrd="1" presId="urn:microsoft.com/office/officeart/2005/8/layout/vList5"/>
    <dgm:cxn modelId="{4213C4EE-476E-4867-95C8-591B0FA629BD}" srcId="{C2915AF3-CD27-4E57-8DF3-DEF928F126FA}" destId="{BFE62F60-2D1C-41C1-A3BB-56537E9EA7CB}" srcOrd="0" destOrd="0" parTransId="{9A4A7E1B-7FED-456E-8CED-E2E628F7B959}" sibTransId="{C5E5C9B9-7B90-48BC-986C-7E80FB2A3A87}"/>
    <dgm:cxn modelId="{0DAD0CF6-1E39-4C26-A6E9-B8B3941D8C2E}" srcId="{BFE62F60-2D1C-41C1-A3BB-56537E9EA7CB}" destId="{DDC4196C-FF57-4588-AE1E-B121B4FC3572}" srcOrd="0" destOrd="0" parTransId="{C9E30255-C3EE-4C10-BE21-F2F5C91297C8}" sibTransId="{7977BDC4-CE23-406C-812B-0BE99CE52C8E}"/>
    <dgm:cxn modelId="{B061B6AF-5829-4EB1-97C1-E054FF54B0F3}" type="presParOf" srcId="{46265267-EB59-46FF-8C84-1BEDCC777B75}" destId="{811DE6BA-BE07-4D0F-BD7C-09DE7D1D220D}" srcOrd="0" destOrd="0" presId="urn:microsoft.com/office/officeart/2005/8/layout/vList5"/>
    <dgm:cxn modelId="{2D0A0C5C-7078-4974-A247-DE0FD5A9B1D8}" type="presParOf" srcId="{811DE6BA-BE07-4D0F-BD7C-09DE7D1D220D}" destId="{F98B66D1-8336-4BA5-B3F1-B508239F098D}" srcOrd="0" destOrd="0" presId="urn:microsoft.com/office/officeart/2005/8/layout/vList5"/>
    <dgm:cxn modelId="{BBF978FA-91D1-4681-997F-2BC0872CDB13}" type="presParOf" srcId="{811DE6BA-BE07-4D0F-BD7C-09DE7D1D220D}" destId="{529B3FB9-A631-4BC7-8180-A93BF529ADEE}" srcOrd="1" destOrd="0" presId="urn:microsoft.com/office/officeart/2005/8/layout/vList5"/>
    <dgm:cxn modelId="{6EBA4A02-0785-4163-9439-A79A455DD510}" type="presParOf" srcId="{46265267-EB59-46FF-8C84-1BEDCC777B75}" destId="{B31028E6-88B1-4596-AE6F-EF87F50166C2}" srcOrd="1" destOrd="0" presId="urn:microsoft.com/office/officeart/2005/8/layout/vList5"/>
    <dgm:cxn modelId="{BF233D4C-24D0-42C5-A1CF-5477E79AA4BC}" type="presParOf" srcId="{46265267-EB59-46FF-8C84-1BEDCC777B75}" destId="{F3B7B989-5A4F-4FD9-8A37-F43ECE11D296}" srcOrd="2" destOrd="0" presId="urn:microsoft.com/office/officeart/2005/8/layout/vList5"/>
    <dgm:cxn modelId="{C8503E04-94F0-4E36-B902-E30F1D46A7EA}" type="presParOf" srcId="{F3B7B989-5A4F-4FD9-8A37-F43ECE11D296}" destId="{D7B65DFE-BA50-4B29-9A8F-67FFC95C57F1}" srcOrd="0" destOrd="0" presId="urn:microsoft.com/office/officeart/2005/8/layout/vList5"/>
    <dgm:cxn modelId="{3CD9E36D-B092-444D-9A54-99CABE70F229}" type="presParOf" srcId="{F3B7B989-5A4F-4FD9-8A37-F43ECE11D296}" destId="{D2A5E60C-541E-49CA-9FF2-0E6FCF1AED2F}" srcOrd="1" destOrd="0" presId="urn:microsoft.com/office/officeart/2005/8/layout/vList5"/>
    <dgm:cxn modelId="{6980555B-9CAB-451A-87AA-3F9A5EA5E8DD}" type="presParOf" srcId="{46265267-EB59-46FF-8C84-1BEDCC777B75}" destId="{8AECD206-C808-4E15-ACBF-0146E9E3F54E}" srcOrd="3" destOrd="0" presId="urn:microsoft.com/office/officeart/2005/8/layout/vList5"/>
    <dgm:cxn modelId="{B2EDA40E-ABFE-45CB-B6DF-7E1DB8220E66}" type="presParOf" srcId="{46265267-EB59-46FF-8C84-1BEDCC777B75}" destId="{2DB16BF9-F672-413B-AA95-D050EDBD9C4D}" srcOrd="4" destOrd="0" presId="urn:microsoft.com/office/officeart/2005/8/layout/vList5"/>
    <dgm:cxn modelId="{4399E2A3-1BD7-45F8-8535-B8C07FDA1060}" type="presParOf" srcId="{2DB16BF9-F672-413B-AA95-D050EDBD9C4D}" destId="{2A9AAFD1-EFD0-42E3-B416-30C10E959980}" srcOrd="0" destOrd="0" presId="urn:microsoft.com/office/officeart/2005/8/layout/vList5"/>
    <dgm:cxn modelId="{CA2938DD-2A78-4F69-9BAD-62546598E00E}" type="presParOf" srcId="{2DB16BF9-F672-413B-AA95-D050EDBD9C4D}" destId="{78135C49-9DCD-4931-9613-789799CDA0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B3FB9-A631-4BC7-8180-A93BF529ADEE}">
      <dsp:nvSpPr>
        <dsp:cNvPr id="0" name=""/>
        <dsp:cNvSpPr/>
      </dsp:nvSpPr>
      <dsp:spPr>
        <a:xfrm rot="5400000">
          <a:off x="6378404" y="-2412435"/>
          <a:ext cx="1504511" cy="671120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类的数目庞大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代码重复性高、冗余度大</a:t>
          </a:r>
        </a:p>
      </dsp:txBody>
      <dsp:txXfrm rot="-5400000">
        <a:off x="3775055" y="264358"/>
        <a:ext cx="6637765" cy="1357623"/>
      </dsp:txXfrm>
    </dsp:sp>
    <dsp:sp modelId="{F98B66D1-8336-4BA5-B3F1-B508239F098D}">
      <dsp:nvSpPr>
        <dsp:cNvPr id="0" name=""/>
        <dsp:cNvSpPr/>
      </dsp:nvSpPr>
      <dsp:spPr>
        <a:xfrm>
          <a:off x="0" y="2849"/>
          <a:ext cx="3775055" cy="1880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存在的问题</a:t>
          </a:r>
        </a:p>
      </dsp:txBody>
      <dsp:txXfrm>
        <a:off x="91805" y="94654"/>
        <a:ext cx="3591445" cy="1697029"/>
      </dsp:txXfrm>
    </dsp:sp>
    <dsp:sp modelId="{D2A5E60C-541E-49CA-9FF2-0E6FCF1AED2F}">
      <dsp:nvSpPr>
        <dsp:cNvPr id="0" name=""/>
        <dsp:cNvSpPr/>
      </dsp:nvSpPr>
      <dsp:spPr>
        <a:xfrm rot="5400000">
          <a:off x="6378404" y="-437764"/>
          <a:ext cx="1504511" cy="671120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滥用继承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违背单一职责原则</a:t>
          </a:r>
        </a:p>
      </dsp:txBody>
      <dsp:txXfrm rot="-5400000">
        <a:off x="3775055" y="2239029"/>
        <a:ext cx="6637765" cy="1357623"/>
      </dsp:txXfrm>
    </dsp:sp>
    <dsp:sp modelId="{D7B65DFE-BA50-4B29-9A8F-67FFC95C57F1}">
      <dsp:nvSpPr>
        <dsp:cNvPr id="0" name=""/>
        <dsp:cNvSpPr/>
      </dsp:nvSpPr>
      <dsp:spPr>
        <a:xfrm>
          <a:off x="0" y="1977520"/>
          <a:ext cx="3775055" cy="1880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问题的原因</a:t>
          </a:r>
        </a:p>
      </dsp:txBody>
      <dsp:txXfrm>
        <a:off x="91805" y="2069325"/>
        <a:ext cx="3591445" cy="1697029"/>
      </dsp:txXfrm>
    </dsp:sp>
    <dsp:sp modelId="{78135C49-9DCD-4931-9613-789799CDA084}">
      <dsp:nvSpPr>
        <dsp:cNvPr id="0" name=""/>
        <dsp:cNvSpPr/>
      </dsp:nvSpPr>
      <dsp:spPr>
        <a:xfrm rot="5400000">
          <a:off x="6378404" y="1536907"/>
          <a:ext cx="1504511" cy="671120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继承转组合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500" kern="1200" dirty="0"/>
            <a:t>桥模式</a:t>
          </a:r>
        </a:p>
      </dsp:txBody>
      <dsp:txXfrm rot="-5400000">
        <a:off x="3775055" y="4213700"/>
        <a:ext cx="6637765" cy="1357623"/>
      </dsp:txXfrm>
    </dsp:sp>
    <dsp:sp modelId="{2A9AAFD1-EFD0-42E3-B416-30C10E959980}">
      <dsp:nvSpPr>
        <dsp:cNvPr id="0" name=""/>
        <dsp:cNvSpPr/>
      </dsp:nvSpPr>
      <dsp:spPr>
        <a:xfrm>
          <a:off x="0" y="3952192"/>
          <a:ext cx="3775055" cy="188063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0" kern="1200" dirty="0"/>
            <a:t>解决的方案</a:t>
          </a:r>
        </a:p>
      </dsp:txBody>
      <dsp:txXfrm>
        <a:off x="91805" y="4043997"/>
        <a:ext cx="3591445" cy="1697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A1A1A-4DA6-4E0C-AF38-41EEBE0969BE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4750A-86A1-4933-8498-10E846040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4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7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9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Override </a:t>
            </a:r>
            <a:r>
              <a:rPr lang="zh-CN" altLang="en-US" dirty="0"/>
              <a:t>重写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1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2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8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7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4750A-86A1-4933-8498-10E8460402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1A276-0938-419F-A99F-4D87309BF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C5B66-5261-45EE-97DD-28F2F3669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2F8A1-B05F-49BC-A924-C930171A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D7979-01E2-4E83-9DC8-66C54B22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8FFD6-1358-4EBE-8ED0-6A42C6DB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5D287-703C-479F-AB39-A1A5BE9D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5C382-7E9B-4C29-B2C0-E146B4FF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6C3BF-7C56-47E7-B2D5-9189577D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10539-39FE-4808-BBAF-3D1E2DFA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6CD4B-C9FB-4CAA-8127-082B36D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56BEE-084E-4299-9DBB-FBB8B53A6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E0319-A8DC-4CDA-A023-C1E39D4F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C67DC-716F-49B3-A924-70D7F5FF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7BA69-F8E9-4AC6-9C9E-C463465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437A5-EF94-44E1-9EFA-C1AEC1F7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DC9B5-68FC-4E2B-97E8-4CBED55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8EE8E-3EDE-48BD-B067-F66264EF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A46B6-62C5-4234-B1EF-2705328D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A532E-A829-4AF0-968B-A00AE847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09983-512C-415E-8346-61192A9A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6FF56-7473-4675-BA05-B2CAEF28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33F0B-7300-438B-B0F7-A8E55CDD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1F52C-4457-4760-8E3C-EE464ADD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6117F-0389-4A30-99AA-313BDB2E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77D04-053E-46C5-9796-AAD1FEBB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6A3A-3E51-420C-A520-6C088A76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421BA-F29B-4144-A034-1AEDABAD2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2EC0E-1F65-42C2-BC78-26E59261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5B105-AEFA-4BCD-A5B6-F52FA9E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ED396-7EDB-4895-BCC4-155978BD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6C326-D88B-47AE-A74E-24AAFCE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96A08-DD79-4879-BB3F-5A1DCD29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89E6D-BD7B-4C67-8D41-41568296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330C5-FA7F-48EF-B94A-CD8B7D1D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F4F007-15BA-49DF-835E-749CBE2A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0FB1B-C679-4D5D-904D-CBBC35256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699BB0-2E8C-4450-814F-42CDFBE2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52CFBE-8708-48C3-860D-835A7C2B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BFD10-8086-4D97-9BE4-C95EC644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7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3688-F527-4DFF-8B5C-6C39744D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D0ECC-CB11-4E12-8895-9CC81803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99C53A-C374-4ED7-A414-9139D98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28ED06-4CAA-4B86-B743-67A883C0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9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10506-FBAF-46B5-AE68-A965845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7B058-72C7-4BA4-AA17-1BF26EEB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7DEFD-DFF7-4965-8526-346B9E78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4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5600-82A4-4A57-B631-F45EA7D2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72F38-24C3-49E0-94B8-933A9851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9645B-62FC-4C42-A918-A8470A925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03C58-4E97-4D9F-A2B5-D8667D15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05C4C-E5F7-4BCB-A6E7-6350A68D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955B2-9C3E-4FF6-A7E2-149DB131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8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61FA8-0131-4386-9866-829606E1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D3206-21FC-498E-821F-84C87C41E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92659-5DEC-4B1F-A8EF-94BF7B2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8F062-1835-483F-AD04-323EB3A7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3D622-5AF8-49FC-885A-E0B69E3D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BFBE3-7790-4291-9A21-09DE403E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786DC-0D69-4EAA-B14E-3ACDFC51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D6E67-819E-43A0-9717-342C6AD2E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4FC77-8B0C-4B78-B1A2-CC6261F18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E3C1-B832-48AA-A597-FDD8055B306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BA403-D300-41BD-A3B3-5D83AFB7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9AEAF-1EE9-440F-A06A-0CD9D1E1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E243-148E-40DD-9C6A-5C183FC5F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8AF11-17F4-41C6-93B4-0585B6925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设计模式：桥模式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7B767A-9B48-4F84-B4F3-CA51BDA79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</a:t>
            </a:r>
          </a:p>
          <a:p>
            <a:r>
              <a:rPr lang="en-US" altLang="zh-CN" dirty="0"/>
              <a:t>							</a:t>
            </a:r>
            <a:r>
              <a:rPr lang="zh-CN" altLang="en-US" dirty="0"/>
              <a:t>组员：王杰、卓霖</a:t>
            </a:r>
          </a:p>
        </p:txBody>
      </p:sp>
    </p:spTree>
    <p:extLst>
      <p:ext uri="{BB962C8B-B14F-4D97-AF65-F5344CB8AC3E}">
        <p14:creationId xmlns:p14="http://schemas.microsoft.com/office/powerpoint/2010/main" val="258587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CC494D-E850-40BB-97FB-D1D20BA15BB4}"/>
              </a:ext>
            </a:extLst>
          </p:cNvPr>
          <p:cNvSpPr/>
          <p:nvPr/>
        </p:nvSpPr>
        <p:spPr>
          <a:xfrm>
            <a:off x="3106045" y="2239217"/>
            <a:ext cx="2327192" cy="114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Mobile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54C678-BC4A-409A-9F9D-7AA3F9A6FB98}"/>
              </a:ext>
            </a:extLst>
          </p:cNvPr>
          <p:cNvSpPr/>
          <p:nvPr/>
        </p:nvSpPr>
        <p:spPr>
          <a:xfrm>
            <a:off x="3106045" y="3584941"/>
            <a:ext cx="2327192" cy="114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PC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7CB86-07BB-466B-A4E3-BB1F32208ED3}"/>
              </a:ext>
            </a:extLst>
          </p:cNvPr>
          <p:cNvSpPr/>
          <p:nvPr/>
        </p:nvSpPr>
        <p:spPr>
          <a:xfrm>
            <a:off x="6758762" y="2231901"/>
            <a:ext cx="2327192" cy="1149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Samsung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C87E09-1600-4820-B8A4-7B4EA456B228}"/>
              </a:ext>
            </a:extLst>
          </p:cNvPr>
          <p:cNvSpPr/>
          <p:nvPr/>
        </p:nvSpPr>
        <p:spPr>
          <a:xfrm>
            <a:off x="6758762" y="3580306"/>
            <a:ext cx="2327192" cy="1149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Huawei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2A9D9-3E77-49CE-95B2-D57C90C12FBC}"/>
              </a:ext>
            </a:extLst>
          </p:cNvPr>
          <p:cNvSpPr txBox="1"/>
          <p:nvPr/>
        </p:nvSpPr>
        <p:spPr>
          <a:xfrm>
            <a:off x="3752785" y="815657"/>
            <a:ext cx="10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维度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1" name="下箭头 40">
            <a:extLst>
              <a:ext uri="{FF2B5EF4-FFF2-40B4-BE49-F238E27FC236}">
                <a16:creationId xmlns:a16="http://schemas.microsoft.com/office/drawing/2014/main" id="{128233B2-DC29-4BCE-840D-32A8615E4CDE}"/>
              </a:ext>
            </a:extLst>
          </p:cNvPr>
          <p:cNvSpPr/>
          <p:nvPr/>
        </p:nvSpPr>
        <p:spPr>
          <a:xfrm>
            <a:off x="4126156" y="1422497"/>
            <a:ext cx="286970" cy="63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41">
            <a:extLst>
              <a:ext uri="{FF2B5EF4-FFF2-40B4-BE49-F238E27FC236}">
                <a16:creationId xmlns:a16="http://schemas.microsoft.com/office/drawing/2014/main" id="{E0C61F40-138A-496C-8A8E-31F66B1C8500}"/>
              </a:ext>
            </a:extLst>
          </p:cNvPr>
          <p:cNvSpPr/>
          <p:nvPr/>
        </p:nvSpPr>
        <p:spPr>
          <a:xfrm>
            <a:off x="7708690" y="1423085"/>
            <a:ext cx="286970" cy="6371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46">
            <a:extLst>
              <a:ext uri="{FF2B5EF4-FFF2-40B4-BE49-F238E27FC236}">
                <a16:creationId xmlns:a16="http://schemas.microsoft.com/office/drawing/2014/main" id="{6FBCE777-BD69-4FA6-B46C-4089F158FD1E}"/>
              </a:ext>
            </a:extLst>
          </p:cNvPr>
          <p:cNvSpPr/>
          <p:nvPr/>
        </p:nvSpPr>
        <p:spPr>
          <a:xfrm rot="10800000">
            <a:off x="5932001" y="5049775"/>
            <a:ext cx="286970" cy="63713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B19CE1-F256-4251-AEEC-17E6607B1005}"/>
              </a:ext>
            </a:extLst>
          </p:cNvPr>
          <p:cNvSpPr txBox="1"/>
          <p:nvPr/>
        </p:nvSpPr>
        <p:spPr>
          <a:xfrm>
            <a:off x="5498878" y="5862381"/>
            <a:ext cx="115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Bridge</a:t>
            </a:r>
            <a:endParaRPr lang="zh-CN" altLang="en-US" sz="2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90E36F-F168-467D-B508-750372ADE938}"/>
              </a:ext>
            </a:extLst>
          </p:cNvPr>
          <p:cNvSpPr txBox="1"/>
          <p:nvPr/>
        </p:nvSpPr>
        <p:spPr>
          <a:xfrm>
            <a:off x="7335319" y="815657"/>
            <a:ext cx="10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维度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12741E-87FA-4AB6-8E4B-972C9721E3A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433237" y="2806700"/>
            <a:ext cx="1325525" cy="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109A29-E397-4401-B282-56A59E916AA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433237" y="2814016"/>
            <a:ext cx="1325525" cy="134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A49041-24C1-427B-8DF5-01DE464F42A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433237" y="2806700"/>
            <a:ext cx="1325525" cy="135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EDFB99-5D3A-4192-AC98-2CC8B5DD6E2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433237" y="4155105"/>
            <a:ext cx="1325525" cy="4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3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D06349-0FA8-4A54-A18D-FEBE7FD57291}"/>
              </a:ext>
            </a:extLst>
          </p:cNvPr>
          <p:cNvSpPr/>
          <p:nvPr/>
        </p:nvSpPr>
        <p:spPr>
          <a:xfrm>
            <a:off x="6526623" y="75232"/>
            <a:ext cx="4889238" cy="15696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: 圆角 7">
            <a:extLst>
              <a:ext uri="{FF2B5EF4-FFF2-40B4-BE49-F238E27FC236}">
                <a16:creationId xmlns:a16="http://schemas.microsoft.com/office/drawing/2014/main" id="{0E66BE67-8372-47C0-9DB4-02C11AD727DB}"/>
              </a:ext>
            </a:extLst>
          </p:cNvPr>
          <p:cNvSpPr/>
          <p:nvPr/>
        </p:nvSpPr>
        <p:spPr>
          <a:xfrm>
            <a:off x="6401688" y="1772764"/>
            <a:ext cx="5014173" cy="50368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00D06349-0FA8-4A54-A18D-FEBE7FD57291}"/>
              </a:ext>
            </a:extLst>
          </p:cNvPr>
          <p:cNvSpPr/>
          <p:nvPr/>
        </p:nvSpPr>
        <p:spPr>
          <a:xfrm>
            <a:off x="282711" y="1654089"/>
            <a:ext cx="5014173" cy="5196511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3E3305-EC6C-437E-AE51-C21210902EAC}"/>
              </a:ext>
            </a:extLst>
          </p:cNvPr>
          <p:cNvSpPr txBox="1"/>
          <p:nvPr/>
        </p:nvSpPr>
        <p:spPr>
          <a:xfrm>
            <a:off x="477520" y="1739021"/>
            <a:ext cx="54762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     class PC : Product</a:t>
            </a:r>
          </a:p>
          <a:p>
            <a:r>
              <a:rPr lang="en-US" altLang="zh-CN" sz="1600" b="1" dirty="0"/>
              <a:t>        {</a:t>
            </a:r>
          </a:p>
          <a:p>
            <a:r>
              <a:rPr lang="en-US" altLang="zh-CN" sz="1600" b="1" dirty="0"/>
              <a:t>            public PC(Brand brand){</a:t>
            </a:r>
          </a:p>
          <a:p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this.brand</a:t>
            </a:r>
            <a:r>
              <a:rPr lang="en-US" altLang="zh-CN" sz="1600" b="1" dirty="0"/>
              <a:t> = brand;</a:t>
            </a:r>
          </a:p>
          <a:p>
            <a:r>
              <a:rPr lang="en-US" altLang="zh-CN" sz="1600" b="1" dirty="0"/>
              <a:t>            }</a:t>
            </a:r>
          </a:p>
          <a:p>
            <a:r>
              <a:rPr lang="en-US" altLang="zh-CN" sz="1600" b="1" dirty="0"/>
              <a:t>            public override void </a:t>
            </a:r>
            <a:r>
              <a:rPr lang="en-US" altLang="zh-CN" sz="1600" b="1" dirty="0" err="1"/>
              <a:t>ChooseProduct</a:t>
            </a:r>
            <a:r>
              <a:rPr lang="en-US" altLang="zh-CN" sz="1600" b="1" dirty="0"/>
              <a:t>() {</a:t>
            </a:r>
          </a:p>
          <a:p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(“</a:t>
            </a:r>
            <a:r>
              <a:rPr lang="zh-CN" altLang="en-US" sz="1600" b="1" dirty="0"/>
              <a:t>购买电脑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brand.ChooseBrand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            }</a:t>
            </a:r>
          </a:p>
          <a:p>
            <a:r>
              <a:rPr lang="en-US" altLang="zh-CN" sz="1600" b="1" dirty="0"/>
              <a:t>        }</a:t>
            </a:r>
          </a:p>
          <a:p>
            <a:r>
              <a:rPr lang="en-US" altLang="zh-CN" sz="1600" b="1" dirty="0"/>
              <a:t>        class </a:t>
            </a:r>
            <a:r>
              <a:rPr lang="en-US" altLang="zh-CN" sz="1600" b="1" dirty="0" err="1"/>
              <a:t>Moblie</a:t>
            </a:r>
            <a:r>
              <a:rPr lang="en-US" altLang="zh-CN" sz="1600" b="1" dirty="0"/>
              <a:t> : Product</a:t>
            </a:r>
          </a:p>
          <a:p>
            <a:r>
              <a:rPr lang="en-US" altLang="zh-CN" sz="1600" b="1" dirty="0"/>
              <a:t>        {</a:t>
            </a:r>
          </a:p>
          <a:p>
            <a:r>
              <a:rPr lang="en-US" altLang="zh-CN" sz="1600" b="1" dirty="0"/>
              <a:t>            public </a:t>
            </a:r>
            <a:r>
              <a:rPr lang="en-US" altLang="zh-CN" sz="1600" b="1" dirty="0" err="1"/>
              <a:t>Moblie</a:t>
            </a:r>
            <a:r>
              <a:rPr lang="en-US" altLang="zh-CN" sz="1600" b="1" dirty="0"/>
              <a:t>(Brand brand) {</a:t>
            </a:r>
          </a:p>
          <a:p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this.brand</a:t>
            </a:r>
            <a:r>
              <a:rPr lang="en-US" altLang="zh-CN" sz="1600" b="1" dirty="0"/>
              <a:t> = brand;</a:t>
            </a:r>
          </a:p>
          <a:p>
            <a:r>
              <a:rPr lang="en-US" altLang="zh-CN" sz="1600" b="1" dirty="0"/>
              <a:t>            }</a:t>
            </a:r>
          </a:p>
          <a:p>
            <a:r>
              <a:rPr lang="en-US" altLang="zh-CN" sz="1600" b="1" dirty="0"/>
              <a:t>            public override void </a:t>
            </a:r>
            <a:r>
              <a:rPr lang="en-US" altLang="zh-CN" sz="1600" b="1" dirty="0" err="1"/>
              <a:t>ChooseProduct</a:t>
            </a:r>
            <a:r>
              <a:rPr lang="en-US" altLang="zh-CN" sz="1600" b="1" dirty="0"/>
              <a:t>() {</a:t>
            </a:r>
          </a:p>
          <a:p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(“</a:t>
            </a:r>
            <a:r>
              <a:rPr lang="zh-CN" altLang="en-US" sz="1600" b="1" dirty="0"/>
              <a:t>购买手机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brand.ChooseBrand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            }</a:t>
            </a:r>
          </a:p>
          <a:p>
            <a:r>
              <a:rPr lang="en-US" altLang="zh-CN" sz="1600" b="1" dirty="0"/>
              <a:t>        }</a:t>
            </a:r>
            <a:endParaRPr lang="zh-CN" altLang="en-US" sz="1600" b="1" dirty="0"/>
          </a:p>
        </p:txBody>
      </p:sp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00D06349-0FA8-4A54-A18D-FEBE7FD57291}"/>
              </a:ext>
            </a:extLst>
          </p:cNvPr>
          <p:cNvSpPr/>
          <p:nvPr/>
        </p:nvSpPr>
        <p:spPr>
          <a:xfrm>
            <a:off x="282711" y="7400"/>
            <a:ext cx="5014173" cy="1477328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86472" y="1675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  //</a:t>
            </a:r>
            <a:r>
              <a:rPr lang="zh-CN" altLang="en-US" b="1" dirty="0">
                <a:solidFill>
                  <a:srgbClr val="FF0000"/>
                </a:solidFill>
              </a:rPr>
              <a:t>品牌抽象类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维度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public abstract class Brand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{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 public abstract void </a:t>
            </a:r>
            <a:r>
              <a:rPr lang="en-US" altLang="zh-CN" b="1" dirty="0" err="1">
                <a:solidFill>
                  <a:srgbClr val="FF0000"/>
                </a:solidFill>
              </a:rPr>
              <a:t>ChooseBrand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}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274" y="0"/>
            <a:ext cx="4364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</a:rPr>
              <a:t>产品抽象类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</a:rPr>
              <a:t>维度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public abstract class Product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{         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      protected Brand </a:t>
            </a:r>
            <a:r>
              <a:rPr lang="en-US" altLang="zh-CN" sz="1600" b="1" dirty="0" err="1">
                <a:solidFill>
                  <a:srgbClr val="FF0000"/>
                </a:solidFill>
              </a:rPr>
              <a:t>brand</a:t>
            </a:r>
            <a:r>
              <a:rPr lang="en-US" altLang="zh-CN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      public abstract void </a:t>
            </a:r>
            <a:r>
              <a:rPr lang="en-US" altLang="zh-CN" sz="1600" b="1" dirty="0" err="1">
                <a:solidFill>
                  <a:srgbClr val="FF0000"/>
                </a:solidFill>
              </a:rPr>
              <a:t>ChooseProduct</a:t>
            </a:r>
            <a:r>
              <a:rPr lang="en-US" altLang="zh-CN" sz="1600" b="1" dirty="0">
                <a:solidFill>
                  <a:srgbClr val="FF0000"/>
                </a:solidFill>
              </a:rPr>
              <a:t>();             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01688" y="2189324"/>
            <a:ext cx="50141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 class Samsung : Brand</a:t>
            </a:r>
          </a:p>
          <a:p>
            <a:r>
              <a:rPr lang="en-US" altLang="zh-CN" b="1" dirty="0"/>
              <a:t>  {</a:t>
            </a:r>
          </a:p>
          <a:p>
            <a:r>
              <a:rPr lang="en-US" altLang="zh-CN" b="1" dirty="0"/>
              <a:t>           public override void </a:t>
            </a:r>
            <a:r>
              <a:rPr lang="en-US" altLang="zh-CN" b="1" dirty="0" err="1"/>
              <a:t>ChooseBrand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            {</a:t>
            </a:r>
          </a:p>
          <a:p>
            <a:r>
              <a:rPr lang="en-US" altLang="zh-CN" b="1" dirty="0"/>
              <a:t>                </a:t>
            </a:r>
            <a:r>
              <a:rPr lang="en-US" altLang="zh-CN" b="1" dirty="0" err="1"/>
              <a:t>Console.WriteLine</a:t>
            </a:r>
            <a:r>
              <a:rPr lang="en-US" altLang="zh-CN" b="1" dirty="0"/>
              <a:t>("</a:t>
            </a:r>
            <a:r>
              <a:rPr lang="zh-CN" altLang="en-US" b="1" dirty="0"/>
              <a:t>选择品牌</a:t>
            </a:r>
            <a:r>
              <a:rPr lang="en-US" altLang="zh-CN" b="1" dirty="0"/>
              <a:t>:</a:t>
            </a:r>
            <a:r>
              <a:rPr lang="zh-CN" altLang="en-US" b="1" dirty="0"/>
              <a:t>三星</a:t>
            </a:r>
            <a:r>
              <a:rPr lang="en-US" altLang="zh-CN" b="1" dirty="0"/>
              <a:t>");           </a:t>
            </a:r>
          </a:p>
          <a:p>
            <a:r>
              <a:rPr lang="en-US" altLang="zh-CN" b="1" dirty="0"/>
              <a:t>            }</a:t>
            </a:r>
          </a:p>
          <a:p>
            <a:r>
              <a:rPr lang="en-US" altLang="zh-CN" b="1" dirty="0"/>
              <a:t>   }</a:t>
            </a:r>
          </a:p>
          <a:p>
            <a:r>
              <a:rPr lang="en-US" altLang="zh-CN" b="1" dirty="0"/>
              <a:t>  class Huawei : Brand</a:t>
            </a:r>
          </a:p>
          <a:p>
            <a:r>
              <a:rPr lang="en-US" altLang="zh-CN" b="1" dirty="0"/>
              <a:t> {</a:t>
            </a:r>
          </a:p>
          <a:p>
            <a:r>
              <a:rPr lang="en-US" altLang="zh-CN" b="1" dirty="0"/>
              <a:t>           public override void </a:t>
            </a:r>
            <a:r>
              <a:rPr lang="en-US" altLang="zh-CN" b="1" dirty="0" err="1"/>
              <a:t>ChooseBrand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           {</a:t>
            </a:r>
          </a:p>
          <a:p>
            <a:r>
              <a:rPr lang="en-US" altLang="zh-CN" b="1" dirty="0"/>
              <a:t>                </a:t>
            </a:r>
            <a:r>
              <a:rPr lang="en-US" altLang="zh-CN" b="1" dirty="0" err="1"/>
              <a:t>Console.WriteLine</a:t>
            </a:r>
            <a:r>
              <a:rPr lang="en-US" altLang="zh-CN" b="1" dirty="0"/>
              <a:t>("</a:t>
            </a:r>
            <a:r>
              <a:rPr lang="zh-CN" altLang="en-US" b="1" dirty="0"/>
              <a:t>选择品牌</a:t>
            </a:r>
            <a:r>
              <a:rPr lang="en-US" altLang="zh-CN" b="1" dirty="0"/>
              <a:t>:</a:t>
            </a:r>
            <a:r>
              <a:rPr lang="zh-CN" altLang="en-US" b="1" dirty="0"/>
              <a:t>华为</a:t>
            </a:r>
            <a:r>
              <a:rPr lang="en-US" altLang="zh-CN" b="1" dirty="0"/>
              <a:t>");</a:t>
            </a:r>
          </a:p>
          <a:p>
            <a:r>
              <a:rPr lang="en-US" altLang="zh-CN" b="1" dirty="0"/>
              <a:t>             }</a:t>
            </a:r>
          </a:p>
          <a:p>
            <a:r>
              <a:rPr lang="en-US" altLang="zh-CN" b="1" dirty="0"/>
              <a:t>    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039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6692" y="1049697"/>
            <a:ext cx="264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再增加一个维度？</a:t>
            </a: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00D06349-0FA8-4A54-A18D-FEBE7FD57291}"/>
              </a:ext>
            </a:extLst>
          </p:cNvPr>
          <p:cNvSpPr/>
          <p:nvPr/>
        </p:nvSpPr>
        <p:spPr>
          <a:xfrm>
            <a:off x="33348" y="2198448"/>
            <a:ext cx="3715623" cy="19201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0E66BE67-8372-47C0-9DB4-02C11AD727DB}"/>
              </a:ext>
            </a:extLst>
          </p:cNvPr>
          <p:cNvSpPr/>
          <p:nvPr/>
        </p:nvSpPr>
        <p:spPr>
          <a:xfrm>
            <a:off x="3841859" y="452487"/>
            <a:ext cx="4650013" cy="61462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980436" y="1613118"/>
            <a:ext cx="47951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    class White : Color</a:t>
            </a:r>
          </a:p>
          <a:p>
            <a:r>
              <a:rPr lang="en-US" altLang="zh-CN" sz="1600" b="1" dirty="0"/>
              <a:t>     {</a:t>
            </a:r>
          </a:p>
          <a:p>
            <a:r>
              <a:rPr lang="en-US" altLang="zh-CN" sz="1600" b="1" dirty="0"/>
              <a:t>        public override void </a:t>
            </a:r>
            <a:r>
              <a:rPr lang="en-US" altLang="zh-CN" sz="1600" b="1" dirty="0" err="1"/>
              <a:t>ChooseColor</a:t>
            </a:r>
            <a:r>
              <a:rPr lang="en-US" altLang="zh-CN" sz="1600" b="1" dirty="0"/>
              <a:t>()</a:t>
            </a:r>
          </a:p>
          <a:p>
            <a:r>
              <a:rPr lang="en-US" altLang="zh-CN" sz="1600" b="1" dirty="0"/>
              <a:t>         {</a:t>
            </a:r>
          </a:p>
          <a:p>
            <a:r>
              <a:rPr lang="en-US" altLang="zh-CN" sz="1600" b="1" dirty="0"/>
              <a:t>            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选择颜色：白色</a:t>
            </a:r>
            <a:r>
              <a:rPr lang="en-US" altLang="zh-CN" sz="1600" b="1" dirty="0"/>
              <a:t>");  </a:t>
            </a:r>
          </a:p>
          <a:p>
            <a:r>
              <a:rPr lang="en-US" altLang="zh-CN" sz="1600" b="1" dirty="0"/>
              <a:t>          }</a:t>
            </a:r>
          </a:p>
          <a:p>
            <a:r>
              <a:rPr lang="en-US" altLang="zh-CN" sz="1600" b="1" dirty="0"/>
              <a:t>     }</a:t>
            </a:r>
            <a:endParaRPr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4161915" y="3625250"/>
            <a:ext cx="47951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 class Black : Color</a:t>
            </a:r>
          </a:p>
          <a:p>
            <a:r>
              <a:rPr lang="en-US" altLang="zh-CN" sz="1600" b="1" dirty="0"/>
              <a:t>     {</a:t>
            </a:r>
          </a:p>
          <a:p>
            <a:r>
              <a:rPr lang="en-US" altLang="zh-CN" sz="1600" b="1" dirty="0"/>
              <a:t>         public override void </a:t>
            </a:r>
            <a:r>
              <a:rPr lang="en-US" altLang="zh-CN" sz="1600" b="1" dirty="0" err="1"/>
              <a:t>ChooseColor</a:t>
            </a:r>
            <a:r>
              <a:rPr lang="en-US" altLang="zh-CN" sz="1600" b="1" dirty="0"/>
              <a:t>()</a:t>
            </a:r>
          </a:p>
          <a:p>
            <a:r>
              <a:rPr lang="en-US" altLang="zh-CN" sz="1600" b="1" dirty="0"/>
              <a:t>         {</a:t>
            </a:r>
          </a:p>
          <a:p>
            <a:r>
              <a:rPr lang="en-US" altLang="zh-CN" sz="1600" b="1" dirty="0"/>
              <a:t>            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选择颜色：黑色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          }</a:t>
            </a:r>
          </a:p>
          <a:p>
            <a:r>
              <a:rPr lang="en-US" altLang="zh-CN" sz="1600" b="1" dirty="0"/>
              <a:t>     }</a:t>
            </a:r>
            <a:endParaRPr lang="zh-CN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-76605" y="2288325"/>
            <a:ext cx="3918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颜色抽象类，维度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public abstract class Color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{         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    public abstract void </a:t>
            </a:r>
            <a:r>
              <a:rPr lang="en-US" altLang="zh-CN" sz="1600" b="1" dirty="0" err="1">
                <a:solidFill>
                  <a:srgbClr val="FF0000"/>
                </a:solidFill>
              </a:rPr>
              <a:t>ChooseColor</a:t>
            </a:r>
            <a:r>
              <a:rPr lang="en-US" altLang="zh-CN" sz="1600" b="1" dirty="0">
                <a:solidFill>
                  <a:srgbClr val="FF0000"/>
                </a:solidFill>
              </a:rPr>
              <a:t>();             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39740" y="2467619"/>
            <a:ext cx="47951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   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chemeClr val="accent1"/>
                </a:solidFill>
              </a:rPr>
              <a:t> Color </a:t>
            </a:r>
            <a:r>
              <a:rPr lang="en-US" altLang="zh-CN" sz="1600" dirty="0">
                <a:solidFill>
                  <a:schemeClr val="accent1"/>
                </a:solidFill>
              </a:rPr>
              <a:t>white</a:t>
            </a:r>
            <a:r>
              <a:rPr lang="en-US" altLang="zh-CN" sz="1600" b="1" dirty="0">
                <a:solidFill>
                  <a:schemeClr val="accent1"/>
                </a:solidFill>
              </a:rPr>
              <a:t> = new White();</a:t>
            </a:r>
          </a:p>
          <a:p>
            <a:r>
              <a:rPr lang="en-US" altLang="zh-CN" sz="1600" b="1" dirty="0">
                <a:solidFill>
                  <a:schemeClr val="accent1"/>
                </a:solidFill>
              </a:rPr>
              <a:t>     Brand </a:t>
            </a:r>
            <a:r>
              <a:rPr lang="en-US" altLang="zh-CN" sz="1600" dirty="0" err="1">
                <a:solidFill>
                  <a:schemeClr val="accent1"/>
                </a:solidFill>
              </a:rPr>
              <a:t>huawei</a:t>
            </a:r>
            <a:r>
              <a:rPr lang="en-US" altLang="zh-CN" sz="1600" dirty="0">
                <a:solidFill>
                  <a:schemeClr val="accent1"/>
                </a:solidFill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</a:rPr>
              <a:t>= new Huawei(</a:t>
            </a:r>
            <a:r>
              <a:rPr lang="en-US" altLang="zh-CN" sz="1600" dirty="0">
                <a:solidFill>
                  <a:schemeClr val="accent1"/>
                </a:solidFill>
              </a:rPr>
              <a:t>white</a:t>
            </a:r>
            <a:r>
              <a:rPr lang="en-US" altLang="zh-CN" sz="1600" b="1" dirty="0">
                <a:solidFill>
                  <a:schemeClr val="accent1"/>
                </a:solidFill>
              </a:rPr>
              <a:t>);     </a:t>
            </a:r>
          </a:p>
          <a:p>
            <a:r>
              <a:rPr lang="en-US" altLang="zh-CN" sz="1600" b="1" dirty="0">
                <a:solidFill>
                  <a:schemeClr val="accent1"/>
                </a:solidFill>
              </a:rPr>
              <a:t>     Product </a:t>
            </a:r>
            <a:r>
              <a:rPr lang="en-US" altLang="zh-CN" sz="1600" dirty="0">
                <a:solidFill>
                  <a:schemeClr val="accent1"/>
                </a:solidFill>
              </a:rPr>
              <a:t>pc</a:t>
            </a:r>
            <a:r>
              <a:rPr lang="en-US" altLang="zh-CN" sz="1600" b="1" dirty="0">
                <a:solidFill>
                  <a:schemeClr val="accent1"/>
                </a:solidFill>
              </a:rPr>
              <a:t> = new PC(</a:t>
            </a:r>
            <a:r>
              <a:rPr lang="en-US" altLang="zh-CN" sz="1600" dirty="0" err="1">
                <a:solidFill>
                  <a:schemeClr val="accent1"/>
                </a:solidFill>
              </a:rPr>
              <a:t>huawei</a:t>
            </a:r>
            <a:r>
              <a:rPr lang="en-US" altLang="zh-CN" sz="1600" b="1" dirty="0">
                <a:solidFill>
                  <a:schemeClr val="accent1"/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accent1"/>
              </a:solidFill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</a:rPr>
              <a:t>      </a:t>
            </a:r>
            <a:r>
              <a:rPr lang="en-US" altLang="zh-CN" sz="1600" dirty="0" err="1">
                <a:solidFill>
                  <a:schemeClr val="accent1"/>
                </a:solidFill>
              </a:rPr>
              <a:t>pc</a:t>
            </a:r>
            <a:r>
              <a:rPr lang="en-US" altLang="zh-CN" sz="1600" b="1" dirty="0" err="1">
                <a:solidFill>
                  <a:schemeClr val="accent1"/>
                </a:solidFill>
              </a:rPr>
              <a:t>.ChooseProduct</a:t>
            </a:r>
            <a:r>
              <a:rPr lang="en-US" altLang="zh-CN" sz="1600" b="1" dirty="0">
                <a:solidFill>
                  <a:schemeClr val="accent1"/>
                </a:solidFill>
              </a:rPr>
              <a:t>();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69571" y="1402823"/>
            <a:ext cx="96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86953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CC494D-E850-40BB-97FB-D1D20BA15BB4}"/>
              </a:ext>
            </a:extLst>
          </p:cNvPr>
          <p:cNvSpPr/>
          <p:nvPr/>
        </p:nvSpPr>
        <p:spPr>
          <a:xfrm>
            <a:off x="116091" y="2286719"/>
            <a:ext cx="2327192" cy="114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Mobile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54C678-BC4A-409A-9F9D-7AA3F9A6FB98}"/>
              </a:ext>
            </a:extLst>
          </p:cNvPr>
          <p:cNvSpPr/>
          <p:nvPr/>
        </p:nvSpPr>
        <p:spPr>
          <a:xfrm>
            <a:off x="116091" y="3632443"/>
            <a:ext cx="2327192" cy="114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PC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7CB86-07BB-466B-A4E3-BB1F32208ED3}"/>
              </a:ext>
            </a:extLst>
          </p:cNvPr>
          <p:cNvSpPr/>
          <p:nvPr/>
        </p:nvSpPr>
        <p:spPr>
          <a:xfrm>
            <a:off x="3768808" y="2279403"/>
            <a:ext cx="2327192" cy="1149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Samsung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C87E09-1600-4820-B8A4-7B4EA456B228}"/>
              </a:ext>
            </a:extLst>
          </p:cNvPr>
          <p:cNvSpPr/>
          <p:nvPr/>
        </p:nvSpPr>
        <p:spPr>
          <a:xfrm>
            <a:off x="3768808" y="3627808"/>
            <a:ext cx="2327192" cy="1149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Huawei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AA4099-5E2D-406A-A617-E258DD278FF6}"/>
              </a:ext>
            </a:extLst>
          </p:cNvPr>
          <p:cNvSpPr/>
          <p:nvPr/>
        </p:nvSpPr>
        <p:spPr>
          <a:xfrm>
            <a:off x="7764461" y="2286719"/>
            <a:ext cx="2327192" cy="1149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White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680035-7657-4A83-9152-3C7E478B0BC8}"/>
              </a:ext>
            </a:extLst>
          </p:cNvPr>
          <p:cNvSpPr/>
          <p:nvPr/>
        </p:nvSpPr>
        <p:spPr>
          <a:xfrm>
            <a:off x="7768663" y="3627808"/>
            <a:ext cx="2327192" cy="1149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Black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2A9D9-3E77-49CE-95B2-D57C90C12FBC}"/>
              </a:ext>
            </a:extLst>
          </p:cNvPr>
          <p:cNvSpPr txBox="1"/>
          <p:nvPr/>
        </p:nvSpPr>
        <p:spPr>
          <a:xfrm>
            <a:off x="762831" y="863159"/>
            <a:ext cx="10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维度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1" name="下箭头 40">
            <a:extLst>
              <a:ext uri="{FF2B5EF4-FFF2-40B4-BE49-F238E27FC236}">
                <a16:creationId xmlns:a16="http://schemas.microsoft.com/office/drawing/2014/main" id="{128233B2-DC29-4BCE-840D-32A8615E4CDE}"/>
              </a:ext>
            </a:extLst>
          </p:cNvPr>
          <p:cNvSpPr/>
          <p:nvPr/>
        </p:nvSpPr>
        <p:spPr>
          <a:xfrm>
            <a:off x="1136202" y="1469999"/>
            <a:ext cx="286970" cy="63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41">
            <a:extLst>
              <a:ext uri="{FF2B5EF4-FFF2-40B4-BE49-F238E27FC236}">
                <a16:creationId xmlns:a16="http://schemas.microsoft.com/office/drawing/2014/main" id="{E0C61F40-138A-496C-8A8E-31F66B1C8500}"/>
              </a:ext>
            </a:extLst>
          </p:cNvPr>
          <p:cNvSpPr/>
          <p:nvPr/>
        </p:nvSpPr>
        <p:spPr>
          <a:xfrm>
            <a:off x="4718736" y="1470587"/>
            <a:ext cx="286970" cy="6371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42">
            <a:extLst>
              <a:ext uri="{FF2B5EF4-FFF2-40B4-BE49-F238E27FC236}">
                <a16:creationId xmlns:a16="http://schemas.microsoft.com/office/drawing/2014/main" id="{DDE6B22C-07D0-4F42-BC48-1BAE5EFFC932}"/>
              </a:ext>
            </a:extLst>
          </p:cNvPr>
          <p:cNvSpPr/>
          <p:nvPr/>
        </p:nvSpPr>
        <p:spPr>
          <a:xfrm>
            <a:off x="8788774" y="1470000"/>
            <a:ext cx="286970" cy="637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8AADD9-ED33-4269-A452-3409D7058C8C}"/>
              </a:ext>
            </a:extLst>
          </p:cNvPr>
          <p:cNvSpPr txBox="1"/>
          <p:nvPr/>
        </p:nvSpPr>
        <p:spPr>
          <a:xfrm>
            <a:off x="10850009" y="2630684"/>
            <a:ext cx="91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sp>
        <p:nvSpPr>
          <p:cNvPr id="26" name="下箭头 46">
            <a:extLst>
              <a:ext uri="{FF2B5EF4-FFF2-40B4-BE49-F238E27FC236}">
                <a16:creationId xmlns:a16="http://schemas.microsoft.com/office/drawing/2014/main" id="{6FBCE777-BD69-4FA6-B46C-4089F158FD1E}"/>
              </a:ext>
            </a:extLst>
          </p:cNvPr>
          <p:cNvSpPr/>
          <p:nvPr/>
        </p:nvSpPr>
        <p:spPr>
          <a:xfrm rot="10800000">
            <a:off x="2942047" y="5097277"/>
            <a:ext cx="286970" cy="63713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47">
            <a:extLst>
              <a:ext uri="{FF2B5EF4-FFF2-40B4-BE49-F238E27FC236}">
                <a16:creationId xmlns:a16="http://schemas.microsoft.com/office/drawing/2014/main" id="{742C0C67-759F-48D5-BF27-4ACEB7A1FFCE}"/>
              </a:ext>
            </a:extLst>
          </p:cNvPr>
          <p:cNvSpPr/>
          <p:nvPr/>
        </p:nvSpPr>
        <p:spPr>
          <a:xfrm rot="10800000">
            <a:off x="6800022" y="5097277"/>
            <a:ext cx="286970" cy="63713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B19CE1-F256-4251-AEEC-17E6607B1005}"/>
              </a:ext>
            </a:extLst>
          </p:cNvPr>
          <p:cNvSpPr txBox="1"/>
          <p:nvPr/>
        </p:nvSpPr>
        <p:spPr>
          <a:xfrm>
            <a:off x="2508924" y="5909883"/>
            <a:ext cx="115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Bridge</a:t>
            </a:r>
            <a:endParaRPr lang="zh-CN" altLang="en-US" sz="2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90E36F-F168-467D-B508-750372ADE938}"/>
              </a:ext>
            </a:extLst>
          </p:cNvPr>
          <p:cNvSpPr txBox="1"/>
          <p:nvPr/>
        </p:nvSpPr>
        <p:spPr>
          <a:xfrm>
            <a:off x="4345365" y="863159"/>
            <a:ext cx="10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维度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2A215B-B3FB-4300-BE53-90B3CE0ADDB7}"/>
              </a:ext>
            </a:extLst>
          </p:cNvPr>
          <p:cNvSpPr txBox="1"/>
          <p:nvPr/>
        </p:nvSpPr>
        <p:spPr>
          <a:xfrm>
            <a:off x="8415403" y="863158"/>
            <a:ext cx="10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维度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CB0DF79-D076-4F4A-9998-53B602585A0C}"/>
              </a:ext>
            </a:extLst>
          </p:cNvPr>
          <p:cNvSpPr txBox="1"/>
          <p:nvPr/>
        </p:nvSpPr>
        <p:spPr>
          <a:xfrm>
            <a:off x="6364256" y="5909882"/>
            <a:ext cx="115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Bridge</a:t>
            </a:r>
            <a:endParaRPr lang="zh-CN" altLang="en-US" sz="2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B2FC86-A85A-4546-8E2D-72A8828274DD}"/>
              </a:ext>
            </a:extLst>
          </p:cNvPr>
          <p:cNvSpPr txBox="1"/>
          <p:nvPr/>
        </p:nvSpPr>
        <p:spPr>
          <a:xfrm>
            <a:off x="10850008" y="3971773"/>
            <a:ext cx="91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C453C25-63CE-48E8-9496-455F6731E38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443283" y="2854202"/>
            <a:ext cx="1325525" cy="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7BC6442-7CBF-4172-A118-ECFAD331210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43283" y="2861518"/>
            <a:ext cx="1325525" cy="134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8F468D-83C5-48CF-9420-3AD6DFA9EB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3283" y="2854202"/>
            <a:ext cx="1325525" cy="135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AD9BAE7-8CB9-4B80-ADE0-86F9638A9E7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3283" y="4202607"/>
            <a:ext cx="1325525" cy="4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BB94EA1-3A27-488C-923C-F7BD04BEB3F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096000" y="2854202"/>
            <a:ext cx="1668461" cy="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661B98-9CEC-4C55-B0AE-417CA8316EAD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6096000" y="2854202"/>
            <a:ext cx="1672663" cy="1348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9729109-A3C7-4C80-92CC-AEF0828C59A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096000" y="2861518"/>
            <a:ext cx="1668461" cy="134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31AF5C-A991-45E0-A219-B3DFD9B2A17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096000" y="4202607"/>
            <a:ext cx="1672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3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7A60B-D7DE-4DC9-A301-08B688CF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135"/>
            <a:ext cx="10515600" cy="1325563"/>
          </a:xfrm>
        </p:spPr>
        <p:txBody>
          <a:bodyPr/>
          <a:lstStyle/>
          <a:p>
            <a:r>
              <a:rPr lang="zh-CN" altLang="en-US" b="1" dirty="0"/>
              <a:t>桥模式</a:t>
            </a:r>
            <a:r>
              <a:rPr lang="en-US" altLang="zh-CN" b="1" dirty="0"/>
              <a:t>UML</a:t>
            </a:r>
            <a:r>
              <a:rPr lang="zh-CN" altLang="en-US" b="1" dirty="0"/>
              <a:t>图</a:t>
            </a:r>
          </a:p>
        </p:txBody>
      </p:sp>
      <p:pic>
        <p:nvPicPr>
          <p:cNvPr id="1026" name="Picture 2" descr="https://img-blog.csdn.net/20151201161011883">
            <a:extLst>
              <a:ext uri="{FF2B5EF4-FFF2-40B4-BE49-F238E27FC236}">
                <a16:creationId xmlns:a16="http://schemas.microsoft.com/office/drawing/2014/main" id="{29D658CA-2154-43B2-8C12-AF574CC2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81" y="1957140"/>
            <a:ext cx="7914719" cy="42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5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3169-0FE4-48E6-ADB8-867086C5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FDDC7-BA35-49F2-9745-1FC2F70E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、多层继承违背了单一职责原则，复用性差。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、在大多数情况下，组合优于继承。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、桥模式的做法：扩展维度，将</a:t>
            </a:r>
            <a:r>
              <a:rPr lang="zh-CN" altLang="en-US" b="1" dirty="0">
                <a:solidFill>
                  <a:srgbClr val="FF0000"/>
                </a:solidFill>
              </a:rPr>
              <a:t>抽象部分</a:t>
            </a:r>
            <a:r>
              <a:rPr lang="zh-CN" altLang="en-US" b="1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实现部分</a:t>
            </a:r>
            <a:r>
              <a:rPr lang="zh-CN" altLang="en-US" b="1" dirty="0"/>
              <a:t>分离，使它们都可以独立的变化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177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0D1D-ECE2-48AD-9502-DD856146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桥模式和装饰者模式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7DD64-5772-4A5C-82F6-48879EF5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683"/>
            <a:ext cx="10515600" cy="5268252"/>
          </a:xfrm>
        </p:spPr>
        <p:txBody>
          <a:bodyPr>
            <a:normAutofit/>
          </a:bodyPr>
          <a:lstStyle/>
          <a:p>
            <a:r>
              <a:rPr lang="zh-CN" altLang="en-US" b="1" dirty="0"/>
              <a:t>相同点：</a:t>
            </a:r>
            <a:endParaRPr lang="en-US" altLang="zh-CN" b="1" dirty="0"/>
          </a:p>
          <a:p>
            <a:r>
              <a:rPr lang="zh-CN" altLang="en-US" b="1" dirty="0"/>
              <a:t>都是解决由于在软件设计中责任划分不清晰而出现的子类过多，代码冗余的问题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不同点：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、桥模式没有装饰者和被装饰者的主次区别，桥接和被桥接者是平等的，不用继承自同一个父类。（即桥接可以互换）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、桥模式不用使用同一个接口；装饰者模式用同一个接口装饰，接口在父类中定义。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、桥模式重点强调的是多维度的变化；装饰者模式重点强调的是适配的功能。</a:t>
            </a:r>
          </a:p>
        </p:txBody>
      </p:sp>
    </p:spTree>
    <p:extLst>
      <p:ext uri="{BB962C8B-B14F-4D97-AF65-F5344CB8AC3E}">
        <p14:creationId xmlns:p14="http://schemas.microsoft.com/office/powerpoint/2010/main" val="234245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C77A43-35A9-4F2B-AF5C-059D7174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97964"/>
            <a:ext cx="3657600" cy="286207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F1DC39-E2E6-4999-92FC-DA49EE325A41}"/>
              </a:ext>
            </a:extLst>
          </p:cNvPr>
          <p:cNvCxnSpPr>
            <a:cxnSpLocks/>
          </p:cNvCxnSpPr>
          <p:nvPr/>
        </p:nvCxnSpPr>
        <p:spPr>
          <a:xfrm>
            <a:off x="3158836" y="1871818"/>
            <a:ext cx="938151" cy="531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6ACF2C-D8DF-4FC0-8365-3750F6F6E68A}"/>
              </a:ext>
            </a:extLst>
          </p:cNvPr>
          <p:cNvSpPr/>
          <p:nvPr/>
        </p:nvSpPr>
        <p:spPr>
          <a:xfrm>
            <a:off x="2002971" y="1313678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牛奶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9F0F22B-0479-4B33-A3CB-BCE3F0A53040}"/>
              </a:ext>
            </a:extLst>
          </p:cNvPr>
          <p:cNvSpPr/>
          <p:nvPr/>
        </p:nvSpPr>
        <p:spPr>
          <a:xfrm>
            <a:off x="2582883" y="5266706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E6B96C3-30E4-46C2-B88F-41799D6CF9B4}"/>
              </a:ext>
            </a:extLst>
          </p:cNvPr>
          <p:cNvSpPr/>
          <p:nvPr/>
        </p:nvSpPr>
        <p:spPr>
          <a:xfrm>
            <a:off x="9361714" y="3902499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蜂蜜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9CA9C52-7172-4BA6-B06B-5207D7B9B7E2}"/>
              </a:ext>
            </a:extLst>
          </p:cNvPr>
          <p:cNvSpPr/>
          <p:nvPr/>
        </p:nvSpPr>
        <p:spPr>
          <a:xfrm>
            <a:off x="7614063" y="219168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黑豆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770124-FA68-40F7-BB56-843CE36998BD}"/>
              </a:ext>
            </a:extLst>
          </p:cNvPr>
          <p:cNvCxnSpPr/>
          <p:nvPr/>
        </p:nvCxnSpPr>
        <p:spPr>
          <a:xfrm flipH="1">
            <a:off x="7469579" y="938151"/>
            <a:ext cx="455221" cy="83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B8A250-89AA-4C90-A0B9-9195EEAFEC14}"/>
              </a:ext>
            </a:extLst>
          </p:cNvPr>
          <p:cNvCxnSpPr/>
          <p:nvPr/>
        </p:nvCxnSpPr>
        <p:spPr>
          <a:xfrm flipH="1" flipV="1">
            <a:off x="8193974" y="3902499"/>
            <a:ext cx="997527" cy="27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91841F-3647-416C-BDF4-30DCAE24C8AE}"/>
              </a:ext>
            </a:extLst>
          </p:cNvPr>
          <p:cNvCxnSpPr/>
          <p:nvPr/>
        </p:nvCxnSpPr>
        <p:spPr>
          <a:xfrm flipV="1">
            <a:off x="3372592" y="4690753"/>
            <a:ext cx="724395" cy="451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5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BF4C2B-74E4-44D9-860F-6209CF3E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97964"/>
            <a:ext cx="3657600" cy="286207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7F6272-63E8-473E-8C9D-53B6BEC86632}"/>
              </a:ext>
            </a:extLst>
          </p:cNvPr>
          <p:cNvCxnSpPr>
            <a:cxnSpLocks/>
          </p:cNvCxnSpPr>
          <p:nvPr/>
        </p:nvCxnSpPr>
        <p:spPr>
          <a:xfrm flipH="1">
            <a:off x="2838203" y="3281954"/>
            <a:ext cx="1258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0F9A046-B538-4A47-B153-D65CDE7483C6}"/>
              </a:ext>
            </a:extLst>
          </p:cNvPr>
          <p:cNvSpPr txBox="1"/>
          <p:nvPr/>
        </p:nvSpPr>
        <p:spPr>
          <a:xfrm>
            <a:off x="3081647" y="2786951"/>
            <a:ext cx="77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糖度？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64EC8D-9BBD-4B1A-9D6C-09B6A8F1A842}"/>
              </a:ext>
            </a:extLst>
          </p:cNvPr>
          <p:cNvCxnSpPr>
            <a:cxnSpLocks/>
          </p:cNvCxnSpPr>
          <p:nvPr/>
        </p:nvCxnSpPr>
        <p:spPr>
          <a:xfrm>
            <a:off x="8164285" y="3274553"/>
            <a:ext cx="113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74757-7CE8-429F-ACAC-677E95763659}"/>
              </a:ext>
            </a:extLst>
          </p:cNvPr>
          <p:cNvSpPr txBox="1"/>
          <p:nvPr/>
        </p:nvSpPr>
        <p:spPr>
          <a:xfrm>
            <a:off x="8338457" y="2786951"/>
            <a:ext cx="77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配料？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A98F7A-DAB9-462A-82FA-B1AAD1DC0A4D}"/>
              </a:ext>
            </a:extLst>
          </p:cNvPr>
          <p:cNvSpPr/>
          <p:nvPr/>
        </p:nvSpPr>
        <p:spPr>
          <a:xfrm>
            <a:off x="9533905" y="2121082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牛奶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0E0DFFF-1E8A-4F26-9436-68CFA83F9014}"/>
              </a:ext>
            </a:extLst>
          </p:cNvPr>
          <p:cNvSpPr/>
          <p:nvPr/>
        </p:nvSpPr>
        <p:spPr>
          <a:xfrm>
            <a:off x="9533905" y="3543211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蜂蜜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91C57D-7A63-4A11-80C2-7EC14F602C0D}"/>
              </a:ext>
            </a:extLst>
          </p:cNvPr>
          <p:cNvSpPr txBox="1"/>
          <p:nvPr/>
        </p:nvSpPr>
        <p:spPr>
          <a:xfrm>
            <a:off x="9688177" y="4522984"/>
            <a:ext cx="677108" cy="16893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5F80CB-606F-4161-9D96-2ED1F4E7BE0C}"/>
              </a:ext>
            </a:extLst>
          </p:cNvPr>
          <p:cNvSpPr/>
          <p:nvPr/>
        </p:nvSpPr>
        <p:spPr>
          <a:xfrm>
            <a:off x="1672443" y="2121200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三分糖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84ABF93-6C2C-4752-B70B-E4387C585BAE}"/>
              </a:ext>
            </a:extLst>
          </p:cNvPr>
          <p:cNvSpPr/>
          <p:nvPr/>
        </p:nvSpPr>
        <p:spPr>
          <a:xfrm>
            <a:off x="1672443" y="3543211"/>
            <a:ext cx="985652" cy="5581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五分糖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094494-85FE-4936-8B5D-05C47AC57446}"/>
              </a:ext>
            </a:extLst>
          </p:cNvPr>
          <p:cNvSpPr txBox="1"/>
          <p:nvPr/>
        </p:nvSpPr>
        <p:spPr>
          <a:xfrm>
            <a:off x="1826715" y="4522984"/>
            <a:ext cx="677108" cy="1310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00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E6773-45A5-4413-BD64-F5869487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1284"/>
            <a:ext cx="10515600" cy="4322618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b="1" dirty="0"/>
              <a:t>谢    谢</a:t>
            </a:r>
            <a:br>
              <a:rPr lang="en-US" altLang="zh-CN" sz="8000" b="1" dirty="0"/>
            </a:br>
            <a:br>
              <a:rPr lang="en-US" altLang="zh-CN" sz="8000" b="1" dirty="0"/>
            </a:br>
            <a:r>
              <a:rPr lang="zh-CN" altLang="en-US" sz="8000" b="1" dirty="0"/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37124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5399129-854B-4344-B0BA-8074895864B6}"/>
              </a:ext>
            </a:extLst>
          </p:cNvPr>
          <p:cNvSpPr txBox="1"/>
          <p:nvPr/>
        </p:nvSpPr>
        <p:spPr>
          <a:xfrm>
            <a:off x="4276620" y="1879288"/>
            <a:ext cx="17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电脑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75572-B6C8-49EA-9E5A-2E2A10FDF6C4}"/>
              </a:ext>
            </a:extLst>
          </p:cNvPr>
          <p:cNvSpPr txBox="1"/>
          <p:nvPr/>
        </p:nvSpPr>
        <p:spPr>
          <a:xfrm>
            <a:off x="8910344" y="1879289"/>
            <a:ext cx="17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手机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E90BCE5-C8DB-4B25-B3A3-68F23FC33D86}"/>
              </a:ext>
            </a:extLst>
          </p:cNvPr>
          <p:cNvSpPr/>
          <p:nvPr/>
        </p:nvSpPr>
        <p:spPr>
          <a:xfrm rot="7903972">
            <a:off x="2201190" y="3392543"/>
            <a:ext cx="382772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5021B0F-7E22-4A6E-80D9-739A911AB265}"/>
              </a:ext>
            </a:extLst>
          </p:cNvPr>
          <p:cNvSpPr/>
          <p:nvPr/>
        </p:nvSpPr>
        <p:spPr>
          <a:xfrm rot="2962047">
            <a:off x="3880610" y="3391626"/>
            <a:ext cx="382772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4D1B698-23E1-4CA7-B206-1ABB8CEBE5DA}"/>
              </a:ext>
            </a:extLst>
          </p:cNvPr>
          <p:cNvSpPr/>
          <p:nvPr/>
        </p:nvSpPr>
        <p:spPr>
          <a:xfrm rot="7903972">
            <a:off x="7412989" y="3390711"/>
            <a:ext cx="382772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0A0CC8-E100-458A-BC49-559C9DFE8FCF}"/>
              </a:ext>
            </a:extLst>
          </p:cNvPr>
          <p:cNvSpPr/>
          <p:nvPr/>
        </p:nvSpPr>
        <p:spPr>
          <a:xfrm rot="2962047">
            <a:off x="9021047" y="3389795"/>
            <a:ext cx="382772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9DCAB44-F142-464F-AA9E-91E9E7A88733}"/>
              </a:ext>
            </a:extLst>
          </p:cNvPr>
          <p:cNvSpPr txBox="1">
            <a:spLocks/>
          </p:cNvSpPr>
          <p:nvPr/>
        </p:nvSpPr>
        <p:spPr>
          <a:xfrm>
            <a:off x="935219" y="295673"/>
            <a:ext cx="10164583" cy="80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假设你想购买一种电子产品，需要考虑品牌和类型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34F76A-6A66-4C43-8645-00C7CB279CB0}"/>
              </a:ext>
            </a:extLst>
          </p:cNvPr>
          <p:cNvSpPr txBox="1"/>
          <p:nvPr/>
        </p:nvSpPr>
        <p:spPr>
          <a:xfrm>
            <a:off x="617708" y="3174477"/>
            <a:ext cx="1186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产品品牌：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D858A2-9012-4E8E-8936-CE69866E9142}"/>
              </a:ext>
            </a:extLst>
          </p:cNvPr>
          <p:cNvSpPr txBox="1"/>
          <p:nvPr/>
        </p:nvSpPr>
        <p:spPr>
          <a:xfrm>
            <a:off x="569583" y="1061403"/>
            <a:ext cx="1186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产品：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D5DE5A-127F-4526-8CCD-B31F8F5F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24" y="1314106"/>
            <a:ext cx="1776492" cy="1381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73BC4E-1D98-4DB6-843A-48CA0D5D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27" y="1461513"/>
            <a:ext cx="1771423" cy="11578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D68282-1448-47DB-913D-D08B3F953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099" y="4037235"/>
            <a:ext cx="1545637" cy="12965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EDB91D3-3B97-4BB4-AEC7-682E4F029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619" y="4037235"/>
            <a:ext cx="1532764" cy="145279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425DE4-E0E4-4159-9CA4-A25A54C62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906" y="4063777"/>
            <a:ext cx="1775485" cy="13331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0D6010-8650-4BBF-B4FD-AF6C57B87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611" y="4166618"/>
            <a:ext cx="1532764" cy="124661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07FE069-B929-466A-AD1A-F3F9B2BDC594}"/>
              </a:ext>
            </a:extLst>
          </p:cNvPr>
          <p:cNvSpPr txBox="1"/>
          <p:nvPr/>
        </p:nvSpPr>
        <p:spPr>
          <a:xfrm>
            <a:off x="3945605" y="5655283"/>
            <a:ext cx="17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三星电脑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B2A43E-779D-4AE0-B0CB-65181D016A0A}"/>
              </a:ext>
            </a:extLst>
          </p:cNvPr>
          <p:cNvSpPr txBox="1"/>
          <p:nvPr/>
        </p:nvSpPr>
        <p:spPr>
          <a:xfrm>
            <a:off x="1410263" y="5655283"/>
            <a:ext cx="17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华为电脑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79A6AA-0E28-4E0E-83AB-F117FD7C81D7}"/>
              </a:ext>
            </a:extLst>
          </p:cNvPr>
          <p:cNvSpPr txBox="1"/>
          <p:nvPr/>
        </p:nvSpPr>
        <p:spPr>
          <a:xfrm>
            <a:off x="6399619" y="5655282"/>
            <a:ext cx="17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华为手机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8F3B9E-01E3-4F3B-A361-CBE633468D94}"/>
              </a:ext>
            </a:extLst>
          </p:cNvPr>
          <p:cNvSpPr txBox="1"/>
          <p:nvPr/>
        </p:nvSpPr>
        <p:spPr>
          <a:xfrm>
            <a:off x="9048632" y="5565764"/>
            <a:ext cx="17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三星手机</a:t>
            </a:r>
          </a:p>
        </p:txBody>
      </p:sp>
    </p:spTree>
    <p:extLst>
      <p:ext uri="{BB962C8B-B14F-4D97-AF65-F5344CB8AC3E}">
        <p14:creationId xmlns:p14="http://schemas.microsoft.com/office/powerpoint/2010/main" val="374419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hlinkClick r:id="rId3" action="ppaction://hlinksldjump"/>
            <a:extLst>
              <a:ext uri="{FF2B5EF4-FFF2-40B4-BE49-F238E27FC236}">
                <a16:creationId xmlns:a16="http://schemas.microsoft.com/office/drawing/2014/main" id="{FC6C384E-FCDD-40A9-80F3-69D1AD26A0EE}"/>
              </a:ext>
            </a:extLst>
          </p:cNvPr>
          <p:cNvSpPr/>
          <p:nvPr/>
        </p:nvSpPr>
        <p:spPr>
          <a:xfrm>
            <a:off x="4727562" y="1101475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Electronics</a:t>
            </a:r>
            <a:endParaRPr lang="zh-CN" altLang="en-US" dirty="0"/>
          </a:p>
        </p:txBody>
      </p:sp>
      <p:sp>
        <p:nvSpPr>
          <p:cNvPr id="5" name="矩形: 圆角 4">
            <a:hlinkClick r:id="rId4" action="ppaction://hlinksldjump"/>
            <a:extLst>
              <a:ext uri="{FF2B5EF4-FFF2-40B4-BE49-F238E27FC236}">
                <a16:creationId xmlns:a16="http://schemas.microsoft.com/office/drawing/2014/main" id="{6DBDEFE3-8548-43B1-8AC2-683ADE71C047}"/>
              </a:ext>
            </a:extLst>
          </p:cNvPr>
          <p:cNvSpPr/>
          <p:nvPr/>
        </p:nvSpPr>
        <p:spPr>
          <a:xfrm>
            <a:off x="1866159" y="2728353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PC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39CDC7-DCBB-482C-8D53-411F4DEF913D}"/>
              </a:ext>
            </a:extLst>
          </p:cNvPr>
          <p:cNvSpPr/>
          <p:nvPr/>
        </p:nvSpPr>
        <p:spPr>
          <a:xfrm>
            <a:off x="7894384" y="2728352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Mobile</a:t>
            </a:r>
          </a:p>
        </p:txBody>
      </p:sp>
      <p:sp>
        <p:nvSpPr>
          <p:cNvPr id="7" name="矩形: 圆角 6">
            <a:hlinkClick r:id="rId5" action="ppaction://hlinksldjump"/>
            <a:extLst>
              <a:ext uri="{FF2B5EF4-FFF2-40B4-BE49-F238E27FC236}">
                <a16:creationId xmlns:a16="http://schemas.microsoft.com/office/drawing/2014/main" id="{4EFF8E9A-0F5F-4E60-9023-896D328DFCA6}"/>
              </a:ext>
            </a:extLst>
          </p:cNvPr>
          <p:cNvSpPr/>
          <p:nvPr/>
        </p:nvSpPr>
        <p:spPr>
          <a:xfrm>
            <a:off x="71603" y="4466441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Samsung</a:t>
            </a:r>
          </a:p>
          <a:p>
            <a:pPr algn="ctr"/>
            <a:r>
              <a:rPr lang="en-US" altLang="zh-CN" sz="2000" dirty="0"/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C8E7BF-7962-4F74-8E11-D6EA1C633CE5}"/>
              </a:ext>
            </a:extLst>
          </p:cNvPr>
          <p:cNvSpPr/>
          <p:nvPr/>
        </p:nvSpPr>
        <p:spPr>
          <a:xfrm>
            <a:off x="3548593" y="4466441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Huawei</a:t>
            </a:r>
          </a:p>
          <a:p>
            <a:pPr algn="ctr"/>
            <a:r>
              <a:rPr lang="en-US" altLang="zh-CN" sz="2000" dirty="0"/>
              <a:t>PC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9323715-FB32-4ED8-BC62-D0FC07588E69}"/>
              </a:ext>
            </a:extLst>
          </p:cNvPr>
          <p:cNvSpPr/>
          <p:nvPr/>
        </p:nvSpPr>
        <p:spPr>
          <a:xfrm>
            <a:off x="6096000" y="4466441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Samsung</a:t>
            </a:r>
          </a:p>
          <a:p>
            <a:pPr algn="ctr"/>
            <a:r>
              <a:rPr lang="en-US" altLang="zh-CN" sz="2000" dirty="0"/>
              <a:t>Mobile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3739DC-C1D1-4AD0-80E0-797D68878706}"/>
              </a:ext>
            </a:extLst>
          </p:cNvPr>
          <p:cNvSpPr/>
          <p:nvPr/>
        </p:nvSpPr>
        <p:spPr>
          <a:xfrm>
            <a:off x="9762459" y="4466441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Huawei</a:t>
            </a:r>
          </a:p>
          <a:p>
            <a:pPr algn="ctr"/>
            <a:r>
              <a:rPr lang="en-US" altLang="zh-CN" sz="2000" dirty="0"/>
              <a:t>Mobile</a:t>
            </a:r>
          </a:p>
          <a:p>
            <a:pPr lvl="0" algn="ctr"/>
            <a:endParaRPr lang="zh-CN" altLang="en-US" sz="2000" dirty="0">
              <a:solidFill>
                <a:prstClr val="white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526C80-0C0B-4885-8C1D-9F73E5A6002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045128" y="1899012"/>
            <a:ext cx="2861403" cy="829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20762C-AC00-4C0A-92FC-B8C12E606A4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906531" y="1899012"/>
            <a:ext cx="3166822" cy="8293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F13144-568A-4360-B360-27837D9BB9E1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1250572" y="3525890"/>
            <a:ext cx="1794556" cy="9405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B72681-5728-4547-92C2-04F3B55C35EA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3045128" y="3525890"/>
            <a:ext cx="1682434" cy="9405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8B2A2E-B3A3-4FDA-8D36-A3C78F29BD59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7274969" y="3525889"/>
            <a:ext cx="1798384" cy="940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2ECE88-8E31-4149-AA21-8301E03C72A7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H="1" flipV="1">
            <a:off x="9073353" y="3525889"/>
            <a:ext cx="1868075" cy="940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69D25B-3E82-4DF8-AE46-A773843F84E5}"/>
              </a:ext>
            </a:extLst>
          </p:cNvPr>
          <p:cNvSpPr txBox="1"/>
          <p:nvPr/>
        </p:nvSpPr>
        <p:spPr>
          <a:xfrm>
            <a:off x="2850170" y="1787802"/>
            <a:ext cx="59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76A9F6-A7B0-47E2-A6E9-0B80EC3B3FFF}"/>
              </a:ext>
            </a:extLst>
          </p:cNvPr>
          <p:cNvSpPr txBox="1"/>
          <p:nvPr/>
        </p:nvSpPr>
        <p:spPr>
          <a:xfrm>
            <a:off x="747107" y="3642222"/>
            <a:ext cx="59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A3EBF6-2454-4729-9EAE-41F6E4734A53}"/>
              </a:ext>
            </a:extLst>
          </p:cNvPr>
          <p:cNvSpPr txBox="1"/>
          <p:nvPr/>
        </p:nvSpPr>
        <p:spPr>
          <a:xfrm>
            <a:off x="5610317" y="366907"/>
            <a:ext cx="59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696238-3863-41EA-8699-B4BFEFF97128}"/>
              </a:ext>
            </a:extLst>
          </p:cNvPr>
          <p:cNvSpPr txBox="1"/>
          <p:nvPr/>
        </p:nvSpPr>
        <p:spPr>
          <a:xfrm>
            <a:off x="2868893" y="5833467"/>
            <a:ext cx="66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类的总数就是：</a:t>
            </a:r>
            <a:r>
              <a:rPr lang="en-US" altLang="zh-CN" sz="3600" b="1" dirty="0"/>
              <a:t>1+N+M*N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436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823B94-81F3-4DD1-8CA0-D9920C452080}"/>
              </a:ext>
            </a:extLst>
          </p:cNvPr>
          <p:cNvSpPr txBox="1"/>
          <p:nvPr/>
        </p:nvSpPr>
        <p:spPr>
          <a:xfrm>
            <a:off x="2601742" y="1453278"/>
            <a:ext cx="72901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public abstract class Shop</a:t>
            </a:r>
          </a:p>
          <a:p>
            <a:r>
              <a:rPr lang="en-US" altLang="zh-CN" sz="2800" b="1" dirty="0"/>
              <a:t>    {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        public abstract void </a:t>
            </a:r>
            <a:r>
              <a:rPr lang="en-US" altLang="zh-CN" sz="2800" b="1" dirty="0" err="1"/>
              <a:t>ChooseProduct</a:t>
            </a:r>
            <a:r>
              <a:rPr lang="en-US" altLang="zh-CN" sz="2800" b="1" dirty="0"/>
              <a:t> ();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        public abstract void </a:t>
            </a:r>
            <a:r>
              <a:rPr lang="en-US" altLang="zh-CN" sz="2800" b="1" dirty="0" err="1"/>
              <a:t>ChooseBrand</a:t>
            </a:r>
            <a:r>
              <a:rPr lang="en-US" altLang="zh-CN" sz="2800" b="1" dirty="0"/>
              <a:t>();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    }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8725C4-07EB-43D5-A75E-6C716AC871CC}"/>
              </a:ext>
            </a:extLst>
          </p:cNvPr>
          <p:cNvSpPr/>
          <p:nvPr/>
        </p:nvSpPr>
        <p:spPr>
          <a:xfrm>
            <a:off x="2378531" y="1260042"/>
            <a:ext cx="7362556" cy="4091134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D47FBCF-DE59-41DC-8E72-9BBA4C8D0B66}"/>
              </a:ext>
            </a:extLst>
          </p:cNvPr>
          <p:cNvSpPr txBox="1"/>
          <p:nvPr/>
        </p:nvSpPr>
        <p:spPr>
          <a:xfrm>
            <a:off x="852737" y="1999831"/>
            <a:ext cx="4311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PC: Shop    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       public override void </a:t>
            </a:r>
            <a:r>
              <a:rPr lang="en-US" altLang="zh-CN" sz="2400" b="1" dirty="0" err="1"/>
              <a:t>ChooseProduct</a:t>
            </a:r>
            <a:r>
              <a:rPr lang="en-US" altLang="zh-CN" sz="2400" b="1" dirty="0"/>
              <a:t>()        {\\XXXX}</a:t>
            </a:r>
          </a:p>
          <a:p>
            <a:r>
              <a:rPr lang="en-US" altLang="zh-CN" sz="2400" b="1" dirty="0"/>
              <a:t>}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4223E04-CD50-436B-8920-675E785F8558}"/>
              </a:ext>
            </a:extLst>
          </p:cNvPr>
          <p:cNvSpPr/>
          <p:nvPr/>
        </p:nvSpPr>
        <p:spPr>
          <a:xfrm>
            <a:off x="852737" y="1071505"/>
            <a:ext cx="4311691" cy="4345658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DA71CD-EB59-4BEA-9201-C352A8AA1CE9}"/>
              </a:ext>
            </a:extLst>
          </p:cNvPr>
          <p:cNvSpPr/>
          <p:nvPr/>
        </p:nvSpPr>
        <p:spPr>
          <a:xfrm>
            <a:off x="6620326" y="1071505"/>
            <a:ext cx="4718937" cy="4345658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47FBCF-DE59-41DC-8E72-9BBA4C8D0B66}"/>
              </a:ext>
            </a:extLst>
          </p:cNvPr>
          <p:cNvSpPr txBox="1"/>
          <p:nvPr/>
        </p:nvSpPr>
        <p:spPr>
          <a:xfrm>
            <a:off x="6823948" y="1999831"/>
            <a:ext cx="4311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Mobile: Shop    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       public override void </a:t>
            </a:r>
            <a:r>
              <a:rPr lang="en-US" altLang="zh-CN" sz="2400" b="1" dirty="0" err="1"/>
              <a:t>ChooseProduct</a:t>
            </a:r>
            <a:r>
              <a:rPr lang="en-US" altLang="zh-CN" sz="2400" b="1" dirty="0"/>
              <a:t>()        {\\XXXX}</a:t>
            </a:r>
          </a:p>
          <a:p>
            <a:r>
              <a:rPr lang="en-US" altLang="zh-CN" sz="2400" b="1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8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3E3305-EC6C-437E-AE51-C21210902EAC}"/>
              </a:ext>
            </a:extLst>
          </p:cNvPr>
          <p:cNvSpPr txBox="1"/>
          <p:nvPr/>
        </p:nvSpPr>
        <p:spPr>
          <a:xfrm>
            <a:off x="869323" y="1082909"/>
            <a:ext cx="4825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public class </a:t>
            </a:r>
            <a:r>
              <a:rPr lang="en-US" altLang="zh-CN" b="1" dirty="0" err="1"/>
              <a:t>HuaweiPC:PC</a:t>
            </a:r>
            <a:endParaRPr lang="en-US" altLang="zh-CN" b="1" dirty="0"/>
          </a:p>
          <a:p>
            <a:r>
              <a:rPr lang="en-US" altLang="zh-CN" b="1" dirty="0"/>
              <a:t>    {</a:t>
            </a:r>
          </a:p>
          <a:p>
            <a:r>
              <a:rPr lang="en-US" altLang="zh-CN" b="1" dirty="0"/>
              <a:t>        public override void </a:t>
            </a:r>
            <a:r>
              <a:rPr lang="en-US" altLang="zh-CN" b="1" dirty="0" err="1"/>
              <a:t>ChooseBrand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        {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Console.WriteLine</a:t>
            </a:r>
            <a:r>
              <a:rPr lang="en-US" altLang="zh-CN" b="1" dirty="0"/>
              <a:t>("</a:t>
            </a:r>
            <a:r>
              <a:rPr lang="zh-CN" altLang="en-US" b="1" dirty="0"/>
              <a:t>购买华为的电脑</a:t>
            </a:r>
            <a:r>
              <a:rPr lang="en-US" altLang="zh-CN" b="1" dirty="0"/>
              <a:t>");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}</a:t>
            </a:r>
          </a:p>
          <a:p>
            <a:endParaRPr lang="en-US" altLang="zh-CN" b="1" dirty="0"/>
          </a:p>
          <a:p>
            <a:r>
              <a:rPr lang="en-US" altLang="zh-CN" b="1" dirty="0"/>
              <a:t>    public class </a:t>
            </a:r>
            <a:r>
              <a:rPr lang="en-US" altLang="zh-CN" b="1" dirty="0" err="1"/>
              <a:t>SamsungPC</a:t>
            </a:r>
            <a:r>
              <a:rPr lang="en-US" altLang="zh-CN" b="1" dirty="0"/>
              <a:t> :PC</a:t>
            </a:r>
          </a:p>
          <a:p>
            <a:r>
              <a:rPr lang="en-US" altLang="zh-CN" b="1" dirty="0"/>
              <a:t>    {</a:t>
            </a:r>
          </a:p>
          <a:p>
            <a:r>
              <a:rPr lang="en-US" altLang="zh-CN" b="1" dirty="0"/>
              <a:t>        public override void </a:t>
            </a:r>
            <a:r>
              <a:rPr lang="en-US" altLang="zh-CN" b="1" dirty="0" err="1"/>
              <a:t>ChooseBrand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        {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Console.WriteLine</a:t>
            </a:r>
            <a:r>
              <a:rPr lang="en-US" altLang="zh-CN" b="1" dirty="0"/>
              <a:t>(“</a:t>
            </a:r>
            <a:r>
              <a:rPr lang="zh-CN" altLang="en-US" b="1" dirty="0"/>
              <a:t>购买三星的电脑</a:t>
            </a:r>
            <a:r>
              <a:rPr lang="en-US" altLang="zh-CN" b="1" dirty="0"/>
              <a:t>");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}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A22506-8836-44F7-90AF-7DC6FFE4EB13}"/>
              </a:ext>
            </a:extLst>
          </p:cNvPr>
          <p:cNvSpPr txBox="1"/>
          <p:nvPr/>
        </p:nvSpPr>
        <p:spPr>
          <a:xfrm>
            <a:off x="6467340" y="1078410"/>
            <a:ext cx="5267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public class </a:t>
            </a:r>
            <a:r>
              <a:rPr lang="en-US" altLang="zh-CN" b="1" dirty="0" err="1"/>
              <a:t>HuaweiMobile</a:t>
            </a:r>
            <a:r>
              <a:rPr lang="en-US" altLang="zh-CN" b="1" dirty="0"/>
              <a:t>: Mobile</a:t>
            </a:r>
          </a:p>
          <a:p>
            <a:r>
              <a:rPr lang="en-US" altLang="zh-CN" b="1" dirty="0"/>
              <a:t>    {</a:t>
            </a:r>
          </a:p>
          <a:p>
            <a:r>
              <a:rPr lang="en-US" altLang="zh-CN" b="1" dirty="0"/>
              <a:t>        public override void </a:t>
            </a:r>
            <a:r>
              <a:rPr lang="en-US" altLang="zh-CN" b="1" dirty="0" err="1"/>
              <a:t>ChooseBrand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        {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Console.WriteLine</a:t>
            </a:r>
            <a:r>
              <a:rPr lang="en-US" altLang="zh-CN" b="1" dirty="0"/>
              <a:t>(“</a:t>
            </a:r>
            <a:r>
              <a:rPr lang="zh-CN" altLang="en-US" b="1" dirty="0"/>
              <a:t>购买华为的手机</a:t>
            </a:r>
            <a:r>
              <a:rPr lang="en-US" altLang="zh-CN" b="1" dirty="0"/>
              <a:t>");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}</a:t>
            </a:r>
          </a:p>
          <a:p>
            <a:endParaRPr lang="en-US" altLang="zh-CN" b="1" dirty="0"/>
          </a:p>
          <a:p>
            <a:r>
              <a:rPr lang="en-US" altLang="zh-CN" b="1" dirty="0"/>
              <a:t>    public class </a:t>
            </a:r>
            <a:r>
              <a:rPr lang="en-US" altLang="zh-CN" b="1" dirty="0" err="1"/>
              <a:t>SamsungMobile</a:t>
            </a:r>
            <a:r>
              <a:rPr lang="en-US" altLang="zh-CN" b="1" dirty="0"/>
              <a:t> : Mobile</a:t>
            </a:r>
          </a:p>
          <a:p>
            <a:r>
              <a:rPr lang="en-US" altLang="zh-CN" b="1" dirty="0"/>
              <a:t>    {</a:t>
            </a:r>
          </a:p>
          <a:p>
            <a:r>
              <a:rPr lang="en-US" altLang="zh-CN" b="1" dirty="0"/>
              <a:t>        public override void </a:t>
            </a:r>
            <a:r>
              <a:rPr lang="en-US" altLang="zh-CN" b="1" dirty="0" err="1"/>
              <a:t>ChooseBrand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        {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Console.WriteLine</a:t>
            </a:r>
            <a:r>
              <a:rPr lang="en-US" altLang="zh-CN" b="1" dirty="0"/>
              <a:t>("</a:t>
            </a:r>
            <a:r>
              <a:rPr lang="zh-CN" altLang="en-US" b="1" dirty="0"/>
              <a:t>购买三星的手机</a:t>
            </a:r>
            <a:r>
              <a:rPr lang="en-US" altLang="zh-CN" b="1" dirty="0"/>
              <a:t>");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}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E66BE67-8372-47C0-9DB4-02C11AD727DB}"/>
              </a:ext>
            </a:extLst>
          </p:cNvPr>
          <p:cNvSpPr/>
          <p:nvPr/>
        </p:nvSpPr>
        <p:spPr>
          <a:xfrm>
            <a:off x="6402951" y="840780"/>
            <a:ext cx="5014173" cy="5370137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D06349-0FA8-4A54-A18D-FEBE7FD57291}"/>
              </a:ext>
            </a:extLst>
          </p:cNvPr>
          <p:cNvSpPr/>
          <p:nvPr/>
        </p:nvSpPr>
        <p:spPr>
          <a:xfrm>
            <a:off x="774878" y="844825"/>
            <a:ext cx="5014173" cy="5370137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9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hlinkClick r:id="rId3" action="ppaction://hlinksldjump"/>
            <a:extLst>
              <a:ext uri="{FF2B5EF4-FFF2-40B4-BE49-F238E27FC236}">
                <a16:creationId xmlns:a16="http://schemas.microsoft.com/office/drawing/2014/main" id="{FC6C384E-FCDD-40A9-80F3-69D1AD26A0EE}"/>
              </a:ext>
            </a:extLst>
          </p:cNvPr>
          <p:cNvSpPr/>
          <p:nvPr/>
        </p:nvSpPr>
        <p:spPr>
          <a:xfrm>
            <a:off x="4799165" y="734568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Electronics</a:t>
            </a:r>
            <a:endParaRPr lang="zh-CN" altLang="en-US" dirty="0"/>
          </a:p>
        </p:txBody>
      </p:sp>
      <p:sp>
        <p:nvSpPr>
          <p:cNvPr id="5" name="矩形: 圆角 4">
            <a:hlinkClick r:id="rId4" action="ppaction://hlinksldjump"/>
            <a:extLst>
              <a:ext uri="{FF2B5EF4-FFF2-40B4-BE49-F238E27FC236}">
                <a16:creationId xmlns:a16="http://schemas.microsoft.com/office/drawing/2014/main" id="{6DBDEFE3-8548-43B1-8AC2-683ADE71C047}"/>
              </a:ext>
            </a:extLst>
          </p:cNvPr>
          <p:cNvSpPr/>
          <p:nvPr/>
        </p:nvSpPr>
        <p:spPr>
          <a:xfrm>
            <a:off x="1937762" y="2361446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PC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39CDC7-DCBB-482C-8D53-411F4DEF913D}"/>
              </a:ext>
            </a:extLst>
          </p:cNvPr>
          <p:cNvSpPr/>
          <p:nvPr/>
        </p:nvSpPr>
        <p:spPr>
          <a:xfrm>
            <a:off x="7965987" y="2361445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Mobile</a:t>
            </a:r>
          </a:p>
        </p:txBody>
      </p:sp>
      <p:sp>
        <p:nvSpPr>
          <p:cNvPr id="7" name="矩形: 圆角 6">
            <a:hlinkClick r:id="rId5" action="ppaction://hlinksldjump"/>
            <a:extLst>
              <a:ext uri="{FF2B5EF4-FFF2-40B4-BE49-F238E27FC236}">
                <a16:creationId xmlns:a16="http://schemas.microsoft.com/office/drawing/2014/main" id="{4EFF8E9A-0F5F-4E60-9023-896D328DFCA6}"/>
              </a:ext>
            </a:extLst>
          </p:cNvPr>
          <p:cNvSpPr/>
          <p:nvPr/>
        </p:nvSpPr>
        <p:spPr>
          <a:xfrm>
            <a:off x="143206" y="4099534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Samsung</a:t>
            </a:r>
          </a:p>
          <a:p>
            <a:pPr algn="ctr"/>
            <a:r>
              <a:rPr lang="en-US" altLang="zh-CN" sz="2000" dirty="0"/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C8E7BF-7962-4F74-8E11-D6EA1C633CE5}"/>
              </a:ext>
            </a:extLst>
          </p:cNvPr>
          <p:cNvSpPr/>
          <p:nvPr/>
        </p:nvSpPr>
        <p:spPr>
          <a:xfrm>
            <a:off x="3620196" y="4099534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Huawei</a:t>
            </a:r>
          </a:p>
          <a:p>
            <a:pPr algn="ctr"/>
            <a:r>
              <a:rPr lang="en-US" altLang="zh-CN" sz="2000" dirty="0"/>
              <a:t>PC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9323715-FB32-4ED8-BC62-D0FC07588E69}"/>
              </a:ext>
            </a:extLst>
          </p:cNvPr>
          <p:cNvSpPr/>
          <p:nvPr/>
        </p:nvSpPr>
        <p:spPr>
          <a:xfrm>
            <a:off x="6167603" y="4099534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Samsung</a:t>
            </a:r>
          </a:p>
          <a:p>
            <a:pPr algn="ctr"/>
            <a:r>
              <a:rPr lang="en-US" altLang="zh-CN" sz="2000" dirty="0"/>
              <a:t>Mobile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3739DC-C1D1-4AD0-80E0-797D68878706}"/>
              </a:ext>
            </a:extLst>
          </p:cNvPr>
          <p:cNvSpPr/>
          <p:nvPr/>
        </p:nvSpPr>
        <p:spPr>
          <a:xfrm>
            <a:off x="9834062" y="4099534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Huawei</a:t>
            </a:r>
          </a:p>
          <a:p>
            <a:pPr algn="ctr"/>
            <a:r>
              <a:rPr lang="en-US" altLang="zh-CN" sz="2000" dirty="0"/>
              <a:t>Mobile</a:t>
            </a:r>
          </a:p>
          <a:p>
            <a:pPr lvl="0" algn="ctr"/>
            <a:endParaRPr lang="zh-CN" altLang="en-US" sz="2000" dirty="0">
              <a:solidFill>
                <a:prstClr val="white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526C80-0C0B-4885-8C1D-9F73E5A6002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16731" y="1532105"/>
            <a:ext cx="2861403" cy="829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20762C-AC00-4C0A-92FC-B8C12E606A4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978134" y="1532105"/>
            <a:ext cx="3166822" cy="8293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F13144-568A-4360-B360-27837D9BB9E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322175" y="3158983"/>
            <a:ext cx="1794556" cy="9405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B72681-5728-4547-92C2-04F3B55C35EA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3116731" y="3158983"/>
            <a:ext cx="1682434" cy="9405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8B2A2E-B3A3-4FDA-8D36-A3C78F29BD59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7346572" y="3158982"/>
            <a:ext cx="1798384" cy="940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2ECE88-8E31-4149-AA21-8301E03C72A7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H="1" flipV="1">
            <a:off x="9144956" y="3158982"/>
            <a:ext cx="1868075" cy="940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hlinkClick r:id="rId5" action="ppaction://hlinksldjump"/>
            <a:extLst>
              <a:ext uri="{FF2B5EF4-FFF2-40B4-BE49-F238E27FC236}">
                <a16:creationId xmlns:a16="http://schemas.microsoft.com/office/drawing/2014/main" id="{F63DCE4E-47FC-4987-BE50-E1619E341592}"/>
              </a:ext>
            </a:extLst>
          </p:cNvPr>
          <p:cNvSpPr/>
          <p:nvPr/>
        </p:nvSpPr>
        <p:spPr>
          <a:xfrm>
            <a:off x="0" y="5700722"/>
            <a:ext cx="1386220" cy="700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white</a:t>
            </a:r>
          </a:p>
        </p:txBody>
      </p:sp>
      <p:sp>
        <p:nvSpPr>
          <p:cNvPr id="23" name="矩形: 圆角 22">
            <a:hlinkClick r:id="rId5" action="ppaction://hlinksldjump"/>
            <a:extLst>
              <a:ext uri="{FF2B5EF4-FFF2-40B4-BE49-F238E27FC236}">
                <a16:creationId xmlns:a16="http://schemas.microsoft.com/office/drawing/2014/main" id="{46A09D2C-A4EA-4A3C-9612-D01F69F1961A}"/>
              </a:ext>
            </a:extLst>
          </p:cNvPr>
          <p:cNvSpPr/>
          <p:nvPr/>
        </p:nvSpPr>
        <p:spPr>
          <a:xfrm>
            <a:off x="1526343" y="5700722"/>
            <a:ext cx="1386220" cy="700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black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BE0CBA-9DF0-4556-BF28-A5138B0B660A}"/>
              </a:ext>
            </a:extLst>
          </p:cNvPr>
          <p:cNvSpPr txBox="1"/>
          <p:nvPr/>
        </p:nvSpPr>
        <p:spPr>
          <a:xfrm>
            <a:off x="3165143" y="5837622"/>
            <a:ext cx="91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05D5E34-291F-4CD0-978A-21437DD95CFF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V="1">
            <a:off x="693110" y="4897071"/>
            <a:ext cx="629065" cy="803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39D633-3FDA-42B5-847C-20F22428641B}"/>
              </a:ext>
            </a:extLst>
          </p:cNvPr>
          <p:cNvCxnSpPr>
            <a:stCxn id="23" idx="0"/>
            <a:endCxn id="7" idx="2"/>
          </p:cNvCxnSpPr>
          <p:nvPr/>
        </p:nvCxnSpPr>
        <p:spPr>
          <a:xfrm flipH="1" flipV="1">
            <a:off x="1322175" y="4897071"/>
            <a:ext cx="897278" cy="803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0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DBD19A7-40A5-42C7-BC26-01CC21C32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502677"/>
              </p:ext>
            </p:extLst>
          </p:nvPr>
        </p:nvGraphicFramePr>
        <p:xfrm>
          <a:off x="628201" y="511159"/>
          <a:ext cx="10486265" cy="583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8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69BE7F-D806-402A-815E-F244F0B46BC6}"/>
              </a:ext>
            </a:extLst>
          </p:cNvPr>
          <p:cNvSpPr/>
          <p:nvPr/>
        </p:nvSpPr>
        <p:spPr>
          <a:xfrm>
            <a:off x="4917031" y="1905254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Electronics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1CFE9AC0-9FF2-41F2-B371-1B35FC9F4070}"/>
              </a:ext>
            </a:extLst>
          </p:cNvPr>
          <p:cNvSpPr/>
          <p:nvPr/>
        </p:nvSpPr>
        <p:spPr>
          <a:xfrm>
            <a:off x="7596471" y="1656992"/>
            <a:ext cx="228570" cy="1412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0B973A77-12FB-4DAE-A41F-4D20D45E178C}"/>
              </a:ext>
            </a:extLst>
          </p:cNvPr>
          <p:cNvSpPr/>
          <p:nvPr/>
        </p:nvSpPr>
        <p:spPr>
          <a:xfrm rot="10800000">
            <a:off x="4383745" y="1638070"/>
            <a:ext cx="228570" cy="1412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B57E8370-B055-4AA8-AE59-1B6752995ED9}"/>
              </a:ext>
            </a:extLst>
          </p:cNvPr>
          <p:cNvSpPr/>
          <p:nvPr/>
        </p:nvSpPr>
        <p:spPr>
          <a:xfrm>
            <a:off x="2897746" y="3528335"/>
            <a:ext cx="437881" cy="1223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40E95E3C-078D-4489-A78C-E97828A984C6}"/>
              </a:ext>
            </a:extLst>
          </p:cNvPr>
          <p:cNvSpPr/>
          <p:nvPr/>
        </p:nvSpPr>
        <p:spPr>
          <a:xfrm>
            <a:off x="8856375" y="3468524"/>
            <a:ext cx="437881" cy="1223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196EC8-F546-4EA5-B43B-FF48D84D7071}"/>
              </a:ext>
            </a:extLst>
          </p:cNvPr>
          <p:cNvSpPr txBox="1"/>
          <p:nvPr/>
        </p:nvSpPr>
        <p:spPr>
          <a:xfrm>
            <a:off x="2001968" y="5131975"/>
            <a:ext cx="22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Brand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FEA631-BC14-465F-89EB-9808EDB0FAD0}"/>
              </a:ext>
            </a:extLst>
          </p:cNvPr>
          <p:cNvSpPr txBox="1"/>
          <p:nvPr/>
        </p:nvSpPr>
        <p:spPr>
          <a:xfrm>
            <a:off x="7960597" y="5131974"/>
            <a:ext cx="22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Product</a:t>
            </a:r>
            <a:endParaRPr lang="zh-CN" altLang="en-US" sz="3600" b="1" dirty="0"/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DC21D34A-CE78-4887-9A8D-6B43C53EBB52}"/>
              </a:ext>
            </a:extLst>
          </p:cNvPr>
          <p:cNvSpPr/>
          <p:nvPr/>
        </p:nvSpPr>
        <p:spPr>
          <a:xfrm>
            <a:off x="1865056" y="1364424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Samsung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0BB5E08-E8E4-47DA-85FE-A35FA64BBDFE}"/>
              </a:ext>
            </a:extLst>
          </p:cNvPr>
          <p:cNvSpPr/>
          <p:nvPr/>
        </p:nvSpPr>
        <p:spPr>
          <a:xfrm>
            <a:off x="1865056" y="2564753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Huawei</a:t>
            </a: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34FAA941-0ECC-4E2B-BE4C-ADE30462E41F}"/>
              </a:ext>
            </a:extLst>
          </p:cNvPr>
          <p:cNvSpPr/>
          <p:nvPr/>
        </p:nvSpPr>
        <p:spPr>
          <a:xfrm>
            <a:off x="7985792" y="1364424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PC</a:t>
            </a:r>
            <a:endParaRPr lang="zh-CN" altLang="en-US" sz="2000" dirty="0"/>
          </a:p>
        </p:txBody>
      </p:sp>
      <p:sp>
        <p:nvSpPr>
          <p:cNvPr id="14" name="矩形: 圆角 13">
            <a:hlinkClick r:id="rId4" action="ppaction://hlinksldjump"/>
            <a:extLst>
              <a:ext uri="{FF2B5EF4-FFF2-40B4-BE49-F238E27FC236}">
                <a16:creationId xmlns:a16="http://schemas.microsoft.com/office/drawing/2014/main" id="{4461E6C7-7A87-40E2-87A0-4BDE4AACCAA4}"/>
              </a:ext>
            </a:extLst>
          </p:cNvPr>
          <p:cNvSpPr/>
          <p:nvPr/>
        </p:nvSpPr>
        <p:spPr>
          <a:xfrm>
            <a:off x="7985792" y="2451008"/>
            <a:ext cx="2357938" cy="797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Mobile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73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宽屏</PresentationFormat>
  <Paragraphs>234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黑体</vt:lpstr>
      <vt:lpstr>Arial</vt:lpstr>
      <vt:lpstr>Office 主题​​</vt:lpstr>
      <vt:lpstr>设计模式：桥模式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桥模式UML图</vt:lpstr>
      <vt:lpstr>总结：</vt:lpstr>
      <vt:lpstr>桥模式和装饰者模式</vt:lpstr>
      <vt:lpstr>PowerPoint 演示文稿</vt:lpstr>
      <vt:lpstr>PowerPoint 演示文稿</vt:lpstr>
      <vt:lpstr>谢    谢  欢迎提问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设计模式：桥模式</dc:title>
  <dc:creator>王杰</dc:creator>
  <cp:lastModifiedBy>王杰</cp:lastModifiedBy>
  <cp:revision>88</cp:revision>
  <dcterms:created xsi:type="dcterms:W3CDTF">2019-04-28T13:27:07Z</dcterms:created>
  <dcterms:modified xsi:type="dcterms:W3CDTF">2019-05-10T03:29:22Z</dcterms:modified>
</cp:coreProperties>
</file>