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6" r:id="rId2"/>
    <p:sldId id="267" r:id="rId3"/>
    <p:sldId id="258" r:id="rId4"/>
    <p:sldId id="1706" r:id="rId5"/>
    <p:sldId id="1707" r:id="rId6"/>
    <p:sldId id="1708" r:id="rId7"/>
    <p:sldId id="1709" r:id="rId8"/>
    <p:sldId id="1710" r:id="rId9"/>
    <p:sldId id="1694" r:id="rId10"/>
    <p:sldId id="1691" r:id="rId11"/>
    <p:sldId id="1695" r:id="rId12"/>
    <p:sldId id="1696" r:id="rId13"/>
    <p:sldId id="1697" r:id="rId14"/>
    <p:sldId id="1698" r:id="rId15"/>
    <p:sldId id="1699" r:id="rId16"/>
    <p:sldId id="1700" r:id="rId17"/>
    <p:sldId id="1658" r:id="rId18"/>
    <p:sldId id="26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648"/>
    <a:srgbClr val="EEE2B1"/>
    <a:srgbClr val="C89150"/>
    <a:srgbClr val="0C2756"/>
    <a:srgbClr val="14316E"/>
    <a:srgbClr val="161729"/>
    <a:srgbClr val="258A8F"/>
    <a:srgbClr val="EDB159"/>
    <a:srgbClr val="235787"/>
    <a:srgbClr val="26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2" autoAdjust="0"/>
    <p:restoredTop sz="88142" autoAdjust="0"/>
  </p:normalViewPr>
  <p:slideViewPr>
    <p:cSldViewPr snapToGrid="0">
      <p:cViewPr varScale="1">
        <p:scale>
          <a:sx n="66" d="100"/>
          <a:sy n="66" d="100"/>
        </p:scale>
        <p:origin x="5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570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1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907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3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09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83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8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9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98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4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2" name="Oval 65"/>
          <p:cNvSpPr>
            <a:spLocks noChangeArrowheads="1"/>
          </p:cNvSpPr>
          <p:nvPr userDrawn="1"/>
        </p:nvSpPr>
        <p:spPr bwMode="auto">
          <a:xfrm>
            <a:off x="4295775" y="-160338"/>
            <a:ext cx="1193800" cy="1195388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43" name="Oval 66"/>
          <p:cNvSpPr>
            <a:spLocks noChangeArrowheads="1"/>
          </p:cNvSpPr>
          <p:nvPr userDrawn="1"/>
        </p:nvSpPr>
        <p:spPr bwMode="auto">
          <a:xfrm>
            <a:off x="-1033463" y="2205037"/>
            <a:ext cx="2147888" cy="2147888"/>
          </a:xfrm>
          <a:prstGeom prst="ellipse">
            <a:avLst/>
          </a:pr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4" name="Oval 67"/>
          <p:cNvSpPr>
            <a:spLocks noChangeArrowheads="1"/>
          </p:cNvSpPr>
          <p:nvPr userDrawn="1"/>
        </p:nvSpPr>
        <p:spPr bwMode="auto">
          <a:xfrm>
            <a:off x="2093913" y="6356350"/>
            <a:ext cx="1195388" cy="1196975"/>
          </a:xfrm>
          <a:prstGeom prst="ellipse">
            <a:avLst/>
          </a:pr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5" name="Oval 68"/>
          <p:cNvSpPr>
            <a:spLocks noChangeArrowheads="1"/>
          </p:cNvSpPr>
          <p:nvPr userDrawn="1"/>
        </p:nvSpPr>
        <p:spPr bwMode="auto">
          <a:xfrm>
            <a:off x="5337175" y="5253038"/>
            <a:ext cx="1930400" cy="1931988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6" name="Oval 69"/>
          <p:cNvSpPr>
            <a:spLocks noChangeArrowheads="1"/>
          </p:cNvSpPr>
          <p:nvPr userDrawn="1"/>
        </p:nvSpPr>
        <p:spPr bwMode="auto">
          <a:xfrm>
            <a:off x="7078663" y="-666750"/>
            <a:ext cx="1931988" cy="1930400"/>
          </a:xfrm>
          <a:prstGeom prst="ellipse">
            <a:avLst/>
          </a:pr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7" name="Oval 70"/>
          <p:cNvSpPr>
            <a:spLocks noChangeArrowheads="1"/>
          </p:cNvSpPr>
          <p:nvPr userDrawn="1"/>
        </p:nvSpPr>
        <p:spPr bwMode="auto">
          <a:xfrm>
            <a:off x="9393238" y="6348413"/>
            <a:ext cx="1930400" cy="1931988"/>
          </a:xfrm>
          <a:prstGeom prst="ellipse">
            <a:avLst/>
          </a:pr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8" name="Oval 71"/>
          <p:cNvSpPr>
            <a:spLocks noChangeArrowheads="1"/>
          </p:cNvSpPr>
          <p:nvPr userDrawn="1"/>
        </p:nvSpPr>
        <p:spPr bwMode="auto">
          <a:xfrm>
            <a:off x="6156325" y="814387"/>
            <a:ext cx="441325" cy="441325"/>
          </a:xfrm>
          <a:prstGeom prst="ellipse">
            <a:avLst/>
          </a:pr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9" name="Oval 72"/>
          <p:cNvSpPr>
            <a:spLocks noChangeArrowheads="1"/>
          </p:cNvSpPr>
          <p:nvPr userDrawn="1"/>
        </p:nvSpPr>
        <p:spPr bwMode="auto">
          <a:xfrm>
            <a:off x="928688" y="2633662"/>
            <a:ext cx="792163" cy="792163"/>
          </a:xfrm>
          <a:prstGeom prst="ellipse">
            <a:avLst/>
          </a:pr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0" name="Oval 73"/>
          <p:cNvSpPr>
            <a:spLocks noChangeArrowheads="1"/>
          </p:cNvSpPr>
          <p:nvPr userDrawn="1"/>
        </p:nvSpPr>
        <p:spPr bwMode="auto">
          <a:xfrm>
            <a:off x="439738" y="6219825"/>
            <a:ext cx="441325" cy="441325"/>
          </a:xfrm>
          <a:prstGeom prst="ellipse">
            <a:avLst/>
          </a:prstGeom>
          <a:solidFill>
            <a:srgbClr val="31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1" name="Oval 74"/>
          <p:cNvSpPr>
            <a:spLocks noChangeArrowheads="1"/>
          </p:cNvSpPr>
          <p:nvPr userDrawn="1"/>
        </p:nvSpPr>
        <p:spPr bwMode="auto">
          <a:xfrm>
            <a:off x="8729663" y="496887"/>
            <a:ext cx="731838" cy="733425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2" name="Oval 75"/>
          <p:cNvSpPr>
            <a:spLocks noChangeArrowheads="1"/>
          </p:cNvSpPr>
          <p:nvPr userDrawn="1"/>
        </p:nvSpPr>
        <p:spPr bwMode="auto">
          <a:xfrm>
            <a:off x="5141913" y="5291138"/>
            <a:ext cx="512763" cy="511175"/>
          </a:xfrm>
          <a:prstGeom prst="ellipse">
            <a:avLst/>
          </a:pr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3" name="Oval 76"/>
          <p:cNvSpPr>
            <a:spLocks noChangeArrowheads="1"/>
          </p:cNvSpPr>
          <p:nvPr userDrawn="1"/>
        </p:nvSpPr>
        <p:spPr bwMode="auto">
          <a:xfrm>
            <a:off x="3998913" y="6338888"/>
            <a:ext cx="315913" cy="314325"/>
          </a:xfrm>
          <a:prstGeom prst="ellipse">
            <a:avLst/>
          </a:prstGeom>
          <a:solidFill>
            <a:srgbClr val="C89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4" name="Oval 77"/>
          <p:cNvSpPr>
            <a:spLocks noChangeArrowheads="1"/>
          </p:cNvSpPr>
          <p:nvPr userDrawn="1"/>
        </p:nvSpPr>
        <p:spPr bwMode="auto">
          <a:xfrm>
            <a:off x="3065463" y="3348037"/>
            <a:ext cx="566738" cy="568325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5" name="Oval 78"/>
          <p:cNvSpPr>
            <a:spLocks noChangeArrowheads="1"/>
          </p:cNvSpPr>
          <p:nvPr userDrawn="1"/>
        </p:nvSpPr>
        <p:spPr bwMode="auto">
          <a:xfrm>
            <a:off x="10915650" y="557212"/>
            <a:ext cx="742950" cy="746125"/>
          </a:xfrm>
          <a:prstGeom prst="ellipse">
            <a:avLst/>
          </a:pr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6" name="Oval 79"/>
          <p:cNvSpPr>
            <a:spLocks noChangeArrowheads="1"/>
          </p:cNvSpPr>
          <p:nvPr userDrawn="1"/>
        </p:nvSpPr>
        <p:spPr bwMode="auto">
          <a:xfrm>
            <a:off x="10610850" y="385762"/>
            <a:ext cx="441325" cy="441325"/>
          </a:xfrm>
          <a:prstGeom prst="ellipse">
            <a:avLst/>
          </a:pr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7" name="Oval 80"/>
          <p:cNvSpPr>
            <a:spLocks noChangeArrowheads="1"/>
          </p:cNvSpPr>
          <p:nvPr userDrawn="1"/>
        </p:nvSpPr>
        <p:spPr bwMode="auto">
          <a:xfrm>
            <a:off x="6478588" y="6986588"/>
            <a:ext cx="25400" cy="23813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8" name="Oval 81"/>
          <p:cNvSpPr>
            <a:spLocks noChangeArrowheads="1"/>
          </p:cNvSpPr>
          <p:nvPr userDrawn="1"/>
        </p:nvSpPr>
        <p:spPr bwMode="auto">
          <a:xfrm>
            <a:off x="6473825" y="6869113"/>
            <a:ext cx="31750" cy="31750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9" name="Oval 82"/>
          <p:cNvSpPr>
            <a:spLocks noChangeArrowheads="1"/>
          </p:cNvSpPr>
          <p:nvPr userDrawn="1"/>
        </p:nvSpPr>
        <p:spPr bwMode="auto">
          <a:xfrm>
            <a:off x="7539038" y="6008688"/>
            <a:ext cx="22225" cy="23813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0" name="Oval 83"/>
          <p:cNvSpPr>
            <a:spLocks noChangeArrowheads="1"/>
          </p:cNvSpPr>
          <p:nvPr userDrawn="1"/>
        </p:nvSpPr>
        <p:spPr bwMode="auto">
          <a:xfrm>
            <a:off x="6002338" y="6337300"/>
            <a:ext cx="49213" cy="47625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1" name="Oval 84"/>
          <p:cNvSpPr>
            <a:spLocks noChangeArrowheads="1"/>
          </p:cNvSpPr>
          <p:nvPr userDrawn="1"/>
        </p:nvSpPr>
        <p:spPr bwMode="auto">
          <a:xfrm>
            <a:off x="5449888" y="6421438"/>
            <a:ext cx="98425" cy="96838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4" name="Oval 87"/>
          <p:cNvSpPr>
            <a:spLocks noChangeArrowheads="1"/>
          </p:cNvSpPr>
          <p:nvPr userDrawn="1"/>
        </p:nvSpPr>
        <p:spPr bwMode="auto">
          <a:xfrm>
            <a:off x="2503488" y="6153150"/>
            <a:ext cx="71438" cy="73025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5" name="Oval 88"/>
          <p:cNvSpPr>
            <a:spLocks noChangeArrowheads="1"/>
          </p:cNvSpPr>
          <p:nvPr userDrawn="1"/>
        </p:nvSpPr>
        <p:spPr bwMode="auto">
          <a:xfrm>
            <a:off x="2319338" y="6813550"/>
            <a:ext cx="12700" cy="11113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6" name="Oval 89"/>
          <p:cNvSpPr>
            <a:spLocks noChangeArrowheads="1"/>
          </p:cNvSpPr>
          <p:nvPr userDrawn="1"/>
        </p:nvSpPr>
        <p:spPr bwMode="auto">
          <a:xfrm>
            <a:off x="11290300" y="5929313"/>
            <a:ext cx="22225" cy="22225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7" name="Oval 90"/>
          <p:cNvSpPr>
            <a:spLocks noChangeArrowheads="1"/>
          </p:cNvSpPr>
          <p:nvPr userDrawn="1"/>
        </p:nvSpPr>
        <p:spPr bwMode="auto">
          <a:xfrm>
            <a:off x="11052175" y="5922963"/>
            <a:ext cx="26988" cy="26988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8" name="Oval 91"/>
          <p:cNvSpPr>
            <a:spLocks noChangeArrowheads="1"/>
          </p:cNvSpPr>
          <p:nvPr userDrawn="1"/>
        </p:nvSpPr>
        <p:spPr bwMode="auto">
          <a:xfrm>
            <a:off x="10509250" y="5837238"/>
            <a:ext cx="96838" cy="95250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9" name="Oval 92"/>
          <p:cNvSpPr>
            <a:spLocks noChangeArrowheads="1"/>
          </p:cNvSpPr>
          <p:nvPr userDrawn="1"/>
        </p:nvSpPr>
        <p:spPr bwMode="auto">
          <a:xfrm>
            <a:off x="4862513" y="539750"/>
            <a:ext cx="85725" cy="85725"/>
          </a:xfrm>
          <a:prstGeom prst="ellipse">
            <a:avLst/>
          </a:prstGeom>
          <a:solidFill>
            <a:srgbClr val="C89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70" name="Oval 93"/>
          <p:cNvSpPr>
            <a:spLocks noChangeArrowheads="1"/>
          </p:cNvSpPr>
          <p:nvPr userDrawn="1"/>
        </p:nvSpPr>
        <p:spPr bwMode="auto">
          <a:xfrm>
            <a:off x="8005763" y="855662"/>
            <a:ext cx="14288" cy="14288"/>
          </a:xfrm>
          <a:prstGeom prst="ellipse">
            <a:avLst/>
          </a:prstGeom>
          <a:solidFill>
            <a:srgbClr val="C89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71" name="Oval 94"/>
          <p:cNvSpPr>
            <a:spLocks noChangeArrowheads="1"/>
          </p:cNvSpPr>
          <p:nvPr userDrawn="1"/>
        </p:nvSpPr>
        <p:spPr bwMode="auto">
          <a:xfrm>
            <a:off x="8737600" y="284162"/>
            <a:ext cx="103188" cy="101600"/>
          </a:xfrm>
          <a:prstGeom prst="ellipse">
            <a:avLst/>
          </a:prstGeom>
          <a:solidFill>
            <a:srgbClr val="C89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15234" y="4245291"/>
            <a:ext cx="5290854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1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315234" y="4522065"/>
            <a:ext cx="5290854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3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12467" y="3084512"/>
            <a:ext cx="5893621" cy="558799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133" name="标题 1"/>
          <p:cNvSpPr>
            <a:spLocks noGrp="1"/>
          </p:cNvSpPr>
          <p:nvPr>
            <p:ph type="ctrTitle" hasCustomPrompt="1"/>
          </p:nvPr>
        </p:nvSpPr>
        <p:spPr>
          <a:xfrm>
            <a:off x="4712467" y="2173196"/>
            <a:ext cx="5893621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C89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9843" t="-56347" r="-9843" b="-5634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5"/>
          <p:cNvSpPr>
            <a:spLocks noChangeArrowheads="1"/>
          </p:cNvSpPr>
          <p:nvPr userDrawn="1"/>
        </p:nvSpPr>
        <p:spPr bwMode="auto">
          <a:xfrm>
            <a:off x="3508375" y="835025"/>
            <a:ext cx="5181600" cy="5184775"/>
          </a:xfrm>
          <a:prstGeom prst="ellipse">
            <a:avLst/>
          </a:pr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 userDrawn="1"/>
        </p:nvSpPr>
        <p:spPr bwMode="auto">
          <a:xfrm>
            <a:off x="3641725" y="969963"/>
            <a:ext cx="4916488" cy="4916488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257551" y="2817089"/>
            <a:ext cx="5676900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EEE2B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3250325" y="3527803"/>
            <a:ext cx="569135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EEE2B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490969" y="2184778"/>
            <a:ext cx="1210063" cy="214798"/>
            <a:chOff x="5100300" y="2184778"/>
            <a:chExt cx="1210063" cy="21479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100300" y="2184778"/>
              <a:ext cx="231321" cy="214798"/>
            </a:xfrm>
            <a:prstGeom prst="rect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589671" y="2184778"/>
              <a:ext cx="231321" cy="214798"/>
            </a:xfrm>
            <a:prstGeom prst="rect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079042" y="2184778"/>
              <a:ext cx="231321" cy="214798"/>
            </a:xfrm>
            <a:prstGeom prst="rect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9B66717-EB37-4B34-A75A-C60E9D95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C63A65-1FEE-465D-932D-A7A7E7B1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C9BA27-20C0-48BD-B570-2FA2F183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4196E02-6206-4468-BEE9-5401BAD3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6F58C20-EB36-4D9C-81C6-F5DC4A3D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022343A-AD63-42AE-9AE3-1258E158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634506" y="2306487"/>
            <a:ext cx="4716690" cy="54578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649991" y="3156098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649991" y="3471732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2347913" y="3781425"/>
            <a:ext cx="1944687" cy="1728788"/>
          </a:xfrm>
          <a:custGeom>
            <a:avLst/>
            <a:gdLst>
              <a:gd name="T0" fmla="*/ 0 w 1048"/>
              <a:gd name="T1" fmla="*/ 0 h 932"/>
              <a:gd name="T2" fmla="*/ 15 w 1048"/>
              <a:gd name="T3" fmla="*/ 55 h 932"/>
              <a:gd name="T4" fmla="*/ 67 w 1048"/>
              <a:gd name="T5" fmla="*/ 193 h 932"/>
              <a:gd name="T6" fmla="*/ 113 w 1048"/>
              <a:gd name="T7" fmla="*/ 280 h 932"/>
              <a:gd name="T8" fmla="*/ 173 w 1048"/>
              <a:gd name="T9" fmla="*/ 369 h 932"/>
              <a:gd name="T10" fmla="*/ 247 w 1048"/>
              <a:gd name="T11" fmla="*/ 454 h 932"/>
              <a:gd name="T12" fmla="*/ 334 w 1048"/>
              <a:gd name="T13" fmla="*/ 528 h 932"/>
              <a:gd name="T14" fmla="*/ 430 w 1048"/>
              <a:gd name="T15" fmla="*/ 587 h 932"/>
              <a:gd name="T16" fmla="*/ 528 w 1048"/>
              <a:gd name="T17" fmla="*/ 628 h 932"/>
              <a:gd name="T18" fmla="*/ 624 w 1048"/>
              <a:gd name="T19" fmla="*/ 653 h 932"/>
              <a:gd name="T20" fmla="*/ 713 w 1048"/>
              <a:gd name="T21" fmla="*/ 666 h 932"/>
              <a:gd name="T22" fmla="*/ 733 w 1048"/>
              <a:gd name="T23" fmla="*/ 667 h 932"/>
              <a:gd name="T24" fmla="*/ 752 w 1048"/>
              <a:gd name="T25" fmla="*/ 668 h 932"/>
              <a:gd name="T26" fmla="*/ 788 w 1048"/>
              <a:gd name="T27" fmla="*/ 669 h 932"/>
              <a:gd name="T28" fmla="*/ 820 w 1048"/>
              <a:gd name="T29" fmla="*/ 669 h 932"/>
              <a:gd name="T30" fmla="*/ 846 w 1048"/>
              <a:gd name="T31" fmla="*/ 668 h 932"/>
              <a:gd name="T32" fmla="*/ 884 w 1048"/>
              <a:gd name="T33" fmla="*/ 665 h 932"/>
              <a:gd name="T34" fmla="*/ 897 w 1048"/>
              <a:gd name="T35" fmla="*/ 664 h 932"/>
              <a:gd name="T36" fmla="*/ 899 w 1048"/>
              <a:gd name="T37" fmla="*/ 664 h 932"/>
              <a:gd name="T38" fmla="*/ 1043 w 1048"/>
              <a:gd name="T39" fmla="*/ 787 h 932"/>
              <a:gd name="T40" fmla="*/ 919 w 1048"/>
              <a:gd name="T41" fmla="*/ 931 h 932"/>
              <a:gd name="T42" fmla="*/ 892 w 1048"/>
              <a:gd name="T43" fmla="*/ 931 h 932"/>
              <a:gd name="T44" fmla="*/ 876 w 1048"/>
              <a:gd name="T45" fmla="*/ 928 h 932"/>
              <a:gd name="T46" fmla="*/ 830 w 1048"/>
              <a:gd name="T47" fmla="*/ 922 h 932"/>
              <a:gd name="T48" fmla="*/ 798 w 1048"/>
              <a:gd name="T49" fmla="*/ 917 h 932"/>
              <a:gd name="T50" fmla="*/ 759 w 1048"/>
              <a:gd name="T51" fmla="*/ 909 h 932"/>
              <a:gd name="T52" fmla="*/ 716 w 1048"/>
              <a:gd name="T53" fmla="*/ 899 h 932"/>
              <a:gd name="T54" fmla="*/ 692 w 1048"/>
              <a:gd name="T55" fmla="*/ 893 h 932"/>
              <a:gd name="T56" fmla="*/ 668 w 1048"/>
              <a:gd name="T57" fmla="*/ 886 h 932"/>
              <a:gd name="T58" fmla="*/ 563 w 1048"/>
              <a:gd name="T59" fmla="*/ 849 h 932"/>
              <a:gd name="T60" fmla="*/ 452 w 1048"/>
              <a:gd name="T61" fmla="*/ 793 h 932"/>
              <a:gd name="T62" fmla="*/ 343 w 1048"/>
              <a:gd name="T63" fmla="*/ 719 h 932"/>
              <a:gd name="T64" fmla="*/ 244 w 1048"/>
              <a:gd name="T65" fmla="*/ 627 h 932"/>
              <a:gd name="T66" fmla="*/ 163 w 1048"/>
              <a:gd name="T67" fmla="*/ 522 h 932"/>
              <a:gd name="T68" fmla="*/ 101 w 1048"/>
              <a:gd name="T69" fmla="*/ 413 h 932"/>
              <a:gd name="T70" fmla="*/ 57 w 1048"/>
              <a:gd name="T71" fmla="*/ 305 h 932"/>
              <a:gd name="T72" fmla="*/ 28 w 1048"/>
              <a:gd name="T73" fmla="*/ 207 h 932"/>
              <a:gd name="T74" fmla="*/ 3 w 1048"/>
              <a:gd name="T75" fmla="*/ 57 h 932"/>
              <a:gd name="T76" fmla="*/ 0 w 1048"/>
              <a:gd name="T77" fmla="*/ 0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48" h="932">
                <a:moveTo>
                  <a:pt x="0" y="0"/>
                </a:moveTo>
                <a:cubicBezTo>
                  <a:pt x="0" y="0"/>
                  <a:pt x="4" y="20"/>
                  <a:pt x="15" y="55"/>
                </a:cubicBezTo>
                <a:cubicBezTo>
                  <a:pt x="25" y="89"/>
                  <a:pt x="42" y="138"/>
                  <a:pt x="67" y="193"/>
                </a:cubicBezTo>
                <a:cubicBezTo>
                  <a:pt x="80" y="221"/>
                  <a:pt x="95" y="250"/>
                  <a:pt x="113" y="280"/>
                </a:cubicBezTo>
                <a:cubicBezTo>
                  <a:pt x="130" y="309"/>
                  <a:pt x="150" y="339"/>
                  <a:pt x="173" y="369"/>
                </a:cubicBezTo>
                <a:cubicBezTo>
                  <a:pt x="195" y="398"/>
                  <a:pt x="220" y="427"/>
                  <a:pt x="247" y="454"/>
                </a:cubicBezTo>
                <a:cubicBezTo>
                  <a:pt x="274" y="481"/>
                  <a:pt x="303" y="506"/>
                  <a:pt x="334" y="528"/>
                </a:cubicBezTo>
                <a:cubicBezTo>
                  <a:pt x="365" y="551"/>
                  <a:pt x="397" y="571"/>
                  <a:pt x="430" y="587"/>
                </a:cubicBezTo>
                <a:cubicBezTo>
                  <a:pt x="462" y="604"/>
                  <a:pt x="496" y="617"/>
                  <a:pt x="528" y="628"/>
                </a:cubicBezTo>
                <a:cubicBezTo>
                  <a:pt x="561" y="639"/>
                  <a:pt x="594" y="647"/>
                  <a:pt x="624" y="653"/>
                </a:cubicBezTo>
                <a:cubicBezTo>
                  <a:pt x="655" y="660"/>
                  <a:pt x="685" y="663"/>
                  <a:pt x="713" y="666"/>
                </a:cubicBezTo>
                <a:cubicBezTo>
                  <a:pt x="720" y="666"/>
                  <a:pt x="726" y="667"/>
                  <a:pt x="733" y="667"/>
                </a:cubicBezTo>
                <a:cubicBezTo>
                  <a:pt x="739" y="668"/>
                  <a:pt x="746" y="668"/>
                  <a:pt x="752" y="668"/>
                </a:cubicBezTo>
                <a:cubicBezTo>
                  <a:pt x="765" y="669"/>
                  <a:pt x="777" y="669"/>
                  <a:pt x="788" y="669"/>
                </a:cubicBezTo>
                <a:cubicBezTo>
                  <a:pt x="799" y="669"/>
                  <a:pt x="810" y="669"/>
                  <a:pt x="820" y="669"/>
                </a:cubicBezTo>
                <a:cubicBezTo>
                  <a:pt x="829" y="669"/>
                  <a:pt x="838" y="668"/>
                  <a:pt x="846" y="668"/>
                </a:cubicBezTo>
                <a:cubicBezTo>
                  <a:pt x="863" y="667"/>
                  <a:pt x="875" y="666"/>
                  <a:pt x="884" y="665"/>
                </a:cubicBezTo>
                <a:cubicBezTo>
                  <a:pt x="893" y="665"/>
                  <a:pt x="897" y="664"/>
                  <a:pt x="897" y="664"/>
                </a:cubicBezTo>
                <a:cubicBezTo>
                  <a:pt x="899" y="664"/>
                  <a:pt x="899" y="664"/>
                  <a:pt x="899" y="664"/>
                </a:cubicBezTo>
                <a:cubicBezTo>
                  <a:pt x="972" y="658"/>
                  <a:pt x="1037" y="713"/>
                  <a:pt x="1043" y="787"/>
                </a:cubicBezTo>
                <a:cubicBezTo>
                  <a:pt x="1048" y="861"/>
                  <a:pt x="993" y="925"/>
                  <a:pt x="919" y="931"/>
                </a:cubicBezTo>
                <a:cubicBezTo>
                  <a:pt x="911" y="932"/>
                  <a:pt x="901" y="932"/>
                  <a:pt x="892" y="931"/>
                </a:cubicBezTo>
                <a:cubicBezTo>
                  <a:pt x="892" y="931"/>
                  <a:pt x="887" y="930"/>
                  <a:pt x="876" y="928"/>
                </a:cubicBezTo>
                <a:cubicBezTo>
                  <a:pt x="866" y="927"/>
                  <a:pt x="850" y="925"/>
                  <a:pt x="830" y="922"/>
                </a:cubicBezTo>
                <a:cubicBezTo>
                  <a:pt x="820" y="921"/>
                  <a:pt x="809" y="919"/>
                  <a:pt x="798" y="917"/>
                </a:cubicBezTo>
                <a:cubicBezTo>
                  <a:pt x="786" y="914"/>
                  <a:pt x="773" y="912"/>
                  <a:pt x="759" y="909"/>
                </a:cubicBezTo>
                <a:cubicBezTo>
                  <a:pt x="746" y="906"/>
                  <a:pt x="731" y="903"/>
                  <a:pt x="716" y="899"/>
                </a:cubicBezTo>
                <a:cubicBezTo>
                  <a:pt x="708" y="897"/>
                  <a:pt x="700" y="895"/>
                  <a:pt x="692" y="893"/>
                </a:cubicBezTo>
                <a:cubicBezTo>
                  <a:pt x="685" y="891"/>
                  <a:pt x="676" y="888"/>
                  <a:pt x="668" y="886"/>
                </a:cubicBezTo>
                <a:cubicBezTo>
                  <a:pt x="635" y="876"/>
                  <a:pt x="600" y="864"/>
                  <a:pt x="563" y="849"/>
                </a:cubicBezTo>
                <a:cubicBezTo>
                  <a:pt x="527" y="833"/>
                  <a:pt x="489" y="815"/>
                  <a:pt x="452" y="793"/>
                </a:cubicBezTo>
                <a:cubicBezTo>
                  <a:pt x="414" y="772"/>
                  <a:pt x="378" y="747"/>
                  <a:pt x="343" y="719"/>
                </a:cubicBezTo>
                <a:cubicBezTo>
                  <a:pt x="308" y="691"/>
                  <a:pt x="275" y="660"/>
                  <a:pt x="244" y="627"/>
                </a:cubicBezTo>
                <a:cubicBezTo>
                  <a:pt x="214" y="594"/>
                  <a:pt x="187" y="558"/>
                  <a:pt x="163" y="522"/>
                </a:cubicBezTo>
                <a:cubicBezTo>
                  <a:pt x="139" y="486"/>
                  <a:pt x="118" y="449"/>
                  <a:pt x="101" y="413"/>
                </a:cubicBezTo>
                <a:cubicBezTo>
                  <a:pt x="83" y="376"/>
                  <a:pt x="69" y="340"/>
                  <a:pt x="57" y="305"/>
                </a:cubicBezTo>
                <a:cubicBezTo>
                  <a:pt x="45" y="271"/>
                  <a:pt x="35" y="237"/>
                  <a:pt x="28" y="207"/>
                </a:cubicBezTo>
                <a:cubicBezTo>
                  <a:pt x="13" y="145"/>
                  <a:pt x="7" y="93"/>
                  <a:pt x="3" y="57"/>
                </a:cubicBezTo>
                <a:cubicBezTo>
                  <a:pt x="0" y="20"/>
                  <a:pt x="0" y="0"/>
                  <a:pt x="0" y="0"/>
                </a:cubicBezTo>
                <a:close/>
              </a:path>
            </a:pathLst>
          </a:cu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 rot="20235682">
            <a:off x="2591503" y="1978870"/>
            <a:ext cx="871537" cy="2314575"/>
          </a:xfrm>
          <a:custGeom>
            <a:avLst/>
            <a:gdLst>
              <a:gd name="T0" fmla="*/ 403 w 470"/>
              <a:gd name="T1" fmla="*/ 257 h 1248"/>
              <a:gd name="T2" fmla="*/ 401 w 470"/>
              <a:gd name="T3" fmla="*/ 258 h 1248"/>
              <a:gd name="T4" fmla="*/ 397 w 470"/>
              <a:gd name="T5" fmla="*/ 261 h 1248"/>
              <a:gd name="T6" fmla="*/ 374 w 470"/>
              <a:gd name="T7" fmla="*/ 281 h 1248"/>
              <a:gd name="T8" fmla="*/ 317 w 470"/>
              <a:gd name="T9" fmla="*/ 340 h 1248"/>
              <a:gd name="T10" fmla="*/ 295 w 470"/>
              <a:gd name="T11" fmla="*/ 367 h 1248"/>
              <a:gd name="T12" fmla="*/ 272 w 470"/>
              <a:gd name="T13" fmla="*/ 398 h 1248"/>
              <a:gd name="T14" fmla="*/ 202 w 470"/>
              <a:gd name="T15" fmla="*/ 509 h 1248"/>
              <a:gd name="T16" fmla="*/ 172 w 470"/>
              <a:gd name="T17" fmla="*/ 574 h 1248"/>
              <a:gd name="T18" fmla="*/ 158 w 470"/>
              <a:gd name="T19" fmla="*/ 609 h 1248"/>
              <a:gd name="T20" fmla="*/ 146 w 470"/>
              <a:gd name="T21" fmla="*/ 644 h 1248"/>
              <a:gd name="T22" fmla="*/ 132 w 470"/>
              <a:gd name="T23" fmla="*/ 693 h 1248"/>
              <a:gd name="T24" fmla="*/ 118 w 470"/>
              <a:gd name="T25" fmla="*/ 769 h 1248"/>
              <a:gd name="T26" fmla="*/ 112 w 470"/>
              <a:gd name="T27" fmla="*/ 819 h 1248"/>
              <a:gd name="T28" fmla="*/ 110 w 470"/>
              <a:gd name="T29" fmla="*/ 857 h 1248"/>
              <a:gd name="T30" fmla="*/ 110 w 470"/>
              <a:gd name="T31" fmla="*/ 869 h 1248"/>
              <a:gd name="T32" fmla="*/ 112 w 470"/>
              <a:gd name="T33" fmla="*/ 943 h 1248"/>
              <a:gd name="T34" fmla="*/ 117 w 470"/>
              <a:gd name="T35" fmla="*/ 989 h 1248"/>
              <a:gd name="T36" fmla="*/ 122 w 470"/>
              <a:gd name="T37" fmla="*/ 1023 h 1248"/>
              <a:gd name="T38" fmla="*/ 132 w 470"/>
              <a:gd name="T39" fmla="*/ 1075 h 1248"/>
              <a:gd name="T40" fmla="*/ 146 w 470"/>
              <a:gd name="T41" fmla="*/ 1130 h 1248"/>
              <a:gd name="T42" fmla="*/ 160 w 470"/>
              <a:gd name="T43" fmla="*/ 1176 h 1248"/>
              <a:gd name="T44" fmla="*/ 169 w 470"/>
              <a:gd name="T45" fmla="*/ 1201 h 1248"/>
              <a:gd name="T46" fmla="*/ 159 w 470"/>
              <a:gd name="T47" fmla="*/ 1206 h 1248"/>
              <a:gd name="T48" fmla="*/ 145 w 470"/>
              <a:gd name="T49" fmla="*/ 1183 h 1248"/>
              <a:gd name="T50" fmla="*/ 120 w 470"/>
              <a:gd name="T51" fmla="*/ 1141 h 1248"/>
              <a:gd name="T52" fmla="*/ 92 w 470"/>
              <a:gd name="T53" fmla="*/ 1089 h 1248"/>
              <a:gd name="T54" fmla="*/ 70 w 470"/>
              <a:gd name="T55" fmla="*/ 1038 h 1248"/>
              <a:gd name="T56" fmla="*/ 57 w 470"/>
              <a:gd name="T57" fmla="*/ 1004 h 1248"/>
              <a:gd name="T58" fmla="*/ 41 w 470"/>
              <a:gd name="T59" fmla="*/ 956 h 1248"/>
              <a:gd name="T60" fmla="*/ 20 w 470"/>
              <a:gd name="T61" fmla="*/ 879 h 1248"/>
              <a:gd name="T62" fmla="*/ 17 w 470"/>
              <a:gd name="T63" fmla="*/ 865 h 1248"/>
              <a:gd name="T64" fmla="*/ 10 w 470"/>
              <a:gd name="T65" fmla="*/ 823 h 1248"/>
              <a:gd name="T66" fmla="*/ 3 w 470"/>
              <a:gd name="T67" fmla="*/ 766 h 1248"/>
              <a:gd name="T68" fmla="*/ 0 w 470"/>
              <a:gd name="T69" fmla="*/ 678 h 1248"/>
              <a:gd name="T70" fmla="*/ 3 w 470"/>
              <a:gd name="T71" fmla="*/ 618 h 1248"/>
              <a:gd name="T72" fmla="*/ 7 w 470"/>
              <a:gd name="T73" fmla="*/ 574 h 1248"/>
              <a:gd name="T74" fmla="*/ 14 w 470"/>
              <a:gd name="T75" fmla="*/ 530 h 1248"/>
              <a:gd name="T76" fmla="*/ 32 w 470"/>
              <a:gd name="T77" fmla="*/ 445 h 1248"/>
              <a:gd name="T78" fmla="*/ 83 w 470"/>
              <a:gd name="T79" fmla="*/ 294 h 1248"/>
              <a:gd name="T80" fmla="*/ 103 w 470"/>
              <a:gd name="T81" fmla="*/ 251 h 1248"/>
              <a:gd name="T82" fmla="*/ 123 w 470"/>
              <a:gd name="T83" fmla="*/ 211 h 1248"/>
              <a:gd name="T84" fmla="*/ 176 w 470"/>
              <a:gd name="T85" fmla="*/ 120 h 1248"/>
              <a:gd name="T86" fmla="*/ 202 w 470"/>
              <a:gd name="T87" fmla="*/ 84 h 1248"/>
              <a:gd name="T88" fmla="*/ 211 w 470"/>
              <a:gd name="T89" fmla="*/ 73 h 1248"/>
              <a:gd name="T90" fmla="*/ 213 w 470"/>
              <a:gd name="T91" fmla="*/ 70 h 1248"/>
              <a:gd name="T92" fmla="*/ 401 w 470"/>
              <a:gd name="T93" fmla="*/ 46 h 1248"/>
              <a:gd name="T94" fmla="*/ 404 w 470"/>
              <a:gd name="T95" fmla="*/ 255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70" h="1248">
                <a:moveTo>
                  <a:pt x="403" y="256"/>
                </a:moveTo>
                <a:cubicBezTo>
                  <a:pt x="403" y="256"/>
                  <a:pt x="403" y="256"/>
                  <a:pt x="403" y="257"/>
                </a:cubicBezTo>
                <a:cubicBezTo>
                  <a:pt x="402" y="257"/>
                  <a:pt x="402" y="257"/>
                  <a:pt x="402" y="257"/>
                </a:cubicBezTo>
                <a:cubicBezTo>
                  <a:pt x="402" y="257"/>
                  <a:pt x="401" y="258"/>
                  <a:pt x="401" y="258"/>
                </a:cubicBezTo>
                <a:cubicBezTo>
                  <a:pt x="401" y="258"/>
                  <a:pt x="400" y="258"/>
                  <a:pt x="400" y="258"/>
                </a:cubicBezTo>
                <a:cubicBezTo>
                  <a:pt x="399" y="259"/>
                  <a:pt x="398" y="260"/>
                  <a:pt x="397" y="261"/>
                </a:cubicBezTo>
                <a:cubicBezTo>
                  <a:pt x="394" y="263"/>
                  <a:pt x="391" y="266"/>
                  <a:pt x="387" y="269"/>
                </a:cubicBezTo>
                <a:cubicBezTo>
                  <a:pt x="383" y="273"/>
                  <a:pt x="379" y="276"/>
                  <a:pt x="374" y="281"/>
                </a:cubicBezTo>
                <a:cubicBezTo>
                  <a:pt x="364" y="290"/>
                  <a:pt x="352" y="303"/>
                  <a:pt x="338" y="317"/>
                </a:cubicBezTo>
                <a:cubicBezTo>
                  <a:pt x="332" y="324"/>
                  <a:pt x="325" y="332"/>
                  <a:pt x="317" y="340"/>
                </a:cubicBezTo>
                <a:cubicBezTo>
                  <a:pt x="314" y="344"/>
                  <a:pt x="310" y="349"/>
                  <a:pt x="306" y="353"/>
                </a:cubicBezTo>
                <a:cubicBezTo>
                  <a:pt x="303" y="358"/>
                  <a:pt x="299" y="363"/>
                  <a:pt x="295" y="367"/>
                </a:cubicBezTo>
                <a:cubicBezTo>
                  <a:pt x="291" y="372"/>
                  <a:pt x="287" y="377"/>
                  <a:pt x="283" y="382"/>
                </a:cubicBezTo>
                <a:cubicBezTo>
                  <a:pt x="280" y="387"/>
                  <a:pt x="275" y="392"/>
                  <a:pt x="272" y="398"/>
                </a:cubicBezTo>
                <a:cubicBezTo>
                  <a:pt x="264" y="409"/>
                  <a:pt x="256" y="420"/>
                  <a:pt x="248" y="432"/>
                </a:cubicBezTo>
                <a:cubicBezTo>
                  <a:pt x="232" y="455"/>
                  <a:pt x="217" y="482"/>
                  <a:pt x="202" y="509"/>
                </a:cubicBezTo>
                <a:cubicBezTo>
                  <a:pt x="195" y="523"/>
                  <a:pt x="188" y="537"/>
                  <a:pt x="182" y="552"/>
                </a:cubicBezTo>
                <a:cubicBezTo>
                  <a:pt x="178" y="559"/>
                  <a:pt x="175" y="567"/>
                  <a:pt x="172" y="574"/>
                </a:cubicBezTo>
                <a:cubicBezTo>
                  <a:pt x="169" y="582"/>
                  <a:pt x="166" y="590"/>
                  <a:pt x="163" y="597"/>
                </a:cubicBezTo>
                <a:cubicBezTo>
                  <a:pt x="161" y="601"/>
                  <a:pt x="159" y="605"/>
                  <a:pt x="158" y="609"/>
                </a:cubicBezTo>
                <a:cubicBezTo>
                  <a:pt x="154" y="621"/>
                  <a:pt x="154" y="621"/>
                  <a:pt x="154" y="621"/>
                </a:cubicBezTo>
                <a:cubicBezTo>
                  <a:pt x="151" y="629"/>
                  <a:pt x="149" y="636"/>
                  <a:pt x="146" y="644"/>
                </a:cubicBezTo>
                <a:cubicBezTo>
                  <a:pt x="144" y="653"/>
                  <a:pt x="141" y="661"/>
                  <a:pt x="139" y="669"/>
                </a:cubicBezTo>
                <a:cubicBezTo>
                  <a:pt x="137" y="677"/>
                  <a:pt x="134" y="685"/>
                  <a:pt x="132" y="693"/>
                </a:cubicBezTo>
                <a:cubicBezTo>
                  <a:pt x="129" y="710"/>
                  <a:pt x="124" y="727"/>
                  <a:pt x="122" y="743"/>
                </a:cubicBezTo>
                <a:cubicBezTo>
                  <a:pt x="121" y="752"/>
                  <a:pt x="119" y="760"/>
                  <a:pt x="118" y="769"/>
                </a:cubicBezTo>
                <a:cubicBezTo>
                  <a:pt x="117" y="777"/>
                  <a:pt x="116" y="785"/>
                  <a:pt x="115" y="794"/>
                </a:cubicBezTo>
                <a:cubicBezTo>
                  <a:pt x="114" y="802"/>
                  <a:pt x="113" y="811"/>
                  <a:pt x="112" y="819"/>
                </a:cubicBezTo>
                <a:cubicBezTo>
                  <a:pt x="112" y="828"/>
                  <a:pt x="111" y="836"/>
                  <a:pt x="111" y="844"/>
                </a:cubicBezTo>
                <a:cubicBezTo>
                  <a:pt x="111" y="849"/>
                  <a:pt x="110" y="853"/>
                  <a:pt x="110" y="857"/>
                </a:cubicBezTo>
                <a:cubicBezTo>
                  <a:pt x="110" y="859"/>
                  <a:pt x="110" y="861"/>
                  <a:pt x="110" y="863"/>
                </a:cubicBezTo>
                <a:cubicBezTo>
                  <a:pt x="110" y="869"/>
                  <a:pt x="110" y="869"/>
                  <a:pt x="110" y="869"/>
                </a:cubicBezTo>
                <a:cubicBezTo>
                  <a:pt x="110" y="878"/>
                  <a:pt x="110" y="886"/>
                  <a:pt x="110" y="894"/>
                </a:cubicBezTo>
                <a:cubicBezTo>
                  <a:pt x="110" y="911"/>
                  <a:pt x="111" y="927"/>
                  <a:pt x="112" y="943"/>
                </a:cubicBezTo>
                <a:cubicBezTo>
                  <a:pt x="113" y="951"/>
                  <a:pt x="113" y="959"/>
                  <a:pt x="114" y="966"/>
                </a:cubicBezTo>
                <a:cubicBezTo>
                  <a:pt x="115" y="974"/>
                  <a:pt x="116" y="982"/>
                  <a:pt x="117" y="989"/>
                </a:cubicBezTo>
                <a:cubicBezTo>
                  <a:pt x="118" y="997"/>
                  <a:pt x="119" y="1004"/>
                  <a:pt x="120" y="1012"/>
                </a:cubicBezTo>
                <a:cubicBezTo>
                  <a:pt x="120" y="1016"/>
                  <a:pt x="121" y="1019"/>
                  <a:pt x="122" y="1023"/>
                </a:cubicBezTo>
                <a:cubicBezTo>
                  <a:pt x="122" y="1026"/>
                  <a:pt x="123" y="1030"/>
                  <a:pt x="124" y="1033"/>
                </a:cubicBezTo>
                <a:cubicBezTo>
                  <a:pt x="126" y="1048"/>
                  <a:pt x="129" y="1062"/>
                  <a:pt x="132" y="1075"/>
                </a:cubicBezTo>
                <a:cubicBezTo>
                  <a:pt x="135" y="1088"/>
                  <a:pt x="138" y="1100"/>
                  <a:pt x="141" y="1112"/>
                </a:cubicBezTo>
                <a:cubicBezTo>
                  <a:pt x="143" y="1118"/>
                  <a:pt x="144" y="1124"/>
                  <a:pt x="146" y="1130"/>
                </a:cubicBezTo>
                <a:cubicBezTo>
                  <a:pt x="148" y="1136"/>
                  <a:pt x="149" y="1141"/>
                  <a:pt x="151" y="1146"/>
                </a:cubicBezTo>
                <a:cubicBezTo>
                  <a:pt x="154" y="1157"/>
                  <a:pt x="158" y="1167"/>
                  <a:pt x="160" y="1176"/>
                </a:cubicBezTo>
                <a:cubicBezTo>
                  <a:pt x="162" y="1180"/>
                  <a:pt x="163" y="1185"/>
                  <a:pt x="165" y="1189"/>
                </a:cubicBezTo>
                <a:cubicBezTo>
                  <a:pt x="166" y="1193"/>
                  <a:pt x="168" y="1197"/>
                  <a:pt x="169" y="1201"/>
                </a:cubicBezTo>
                <a:cubicBezTo>
                  <a:pt x="181" y="1231"/>
                  <a:pt x="187" y="1248"/>
                  <a:pt x="187" y="1248"/>
                </a:cubicBezTo>
                <a:cubicBezTo>
                  <a:pt x="187" y="1248"/>
                  <a:pt x="177" y="1233"/>
                  <a:pt x="159" y="1206"/>
                </a:cubicBezTo>
                <a:cubicBezTo>
                  <a:pt x="157" y="1203"/>
                  <a:pt x="154" y="1199"/>
                  <a:pt x="152" y="1195"/>
                </a:cubicBezTo>
                <a:cubicBezTo>
                  <a:pt x="149" y="1192"/>
                  <a:pt x="147" y="1188"/>
                  <a:pt x="145" y="1183"/>
                </a:cubicBezTo>
                <a:cubicBezTo>
                  <a:pt x="140" y="1175"/>
                  <a:pt x="134" y="1166"/>
                  <a:pt x="128" y="1156"/>
                </a:cubicBezTo>
                <a:cubicBezTo>
                  <a:pt x="126" y="1151"/>
                  <a:pt x="123" y="1146"/>
                  <a:pt x="120" y="1141"/>
                </a:cubicBezTo>
                <a:cubicBezTo>
                  <a:pt x="117" y="1136"/>
                  <a:pt x="114" y="1130"/>
                  <a:pt x="111" y="1124"/>
                </a:cubicBezTo>
                <a:cubicBezTo>
                  <a:pt x="105" y="1113"/>
                  <a:pt x="99" y="1101"/>
                  <a:pt x="92" y="1089"/>
                </a:cubicBezTo>
                <a:cubicBezTo>
                  <a:pt x="86" y="1076"/>
                  <a:pt x="81" y="1062"/>
                  <a:pt x="74" y="1048"/>
                </a:cubicBezTo>
                <a:cubicBezTo>
                  <a:pt x="73" y="1045"/>
                  <a:pt x="71" y="1041"/>
                  <a:pt x="70" y="1038"/>
                </a:cubicBezTo>
                <a:cubicBezTo>
                  <a:pt x="68" y="1034"/>
                  <a:pt x="67" y="1031"/>
                  <a:pt x="65" y="1027"/>
                </a:cubicBezTo>
                <a:cubicBezTo>
                  <a:pt x="63" y="1019"/>
                  <a:pt x="60" y="1012"/>
                  <a:pt x="57" y="1004"/>
                </a:cubicBezTo>
                <a:cubicBezTo>
                  <a:pt x="54" y="997"/>
                  <a:pt x="51" y="989"/>
                  <a:pt x="48" y="981"/>
                </a:cubicBezTo>
                <a:cubicBezTo>
                  <a:pt x="45" y="973"/>
                  <a:pt x="43" y="965"/>
                  <a:pt x="41" y="956"/>
                </a:cubicBezTo>
                <a:cubicBezTo>
                  <a:pt x="36" y="940"/>
                  <a:pt x="30" y="923"/>
                  <a:pt x="26" y="905"/>
                </a:cubicBezTo>
                <a:cubicBezTo>
                  <a:pt x="24" y="897"/>
                  <a:pt x="22" y="888"/>
                  <a:pt x="20" y="879"/>
                </a:cubicBezTo>
                <a:cubicBezTo>
                  <a:pt x="19" y="872"/>
                  <a:pt x="19" y="872"/>
                  <a:pt x="19" y="872"/>
                </a:cubicBezTo>
                <a:cubicBezTo>
                  <a:pt x="18" y="870"/>
                  <a:pt x="18" y="867"/>
                  <a:pt x="17" y="865"/>
                </a:cubicBezTo>
                <a:cubicBezTo>
                  <a:pt x="16" y="861"/>
                  <a:pt x="16" y="856"/>
                  <a:pt x="15" y="851"/>
                </a:cubicBezTo>
                <a:cubicBezTo>
                  <a:pt x="13" y="842"/>
                  <a:pt x="12" y="833"/>
                  <a:pt x="10" y="823"/>
                </a:cubicBezTo>
                <a:cubicBezTo>
                  <a:pt x="8" y="814"/>
                  <a:pt x="8" y="805"/>
                  <a:pt x="6" y="795"/>
                </a:cubicBezTo>
                <a:cubicBezTo>
                  <a:pt x="5" y="785"/>
                  <a:pt x="4" y="776"/>
                  <a:pt x="3" y="766"/>
                </a:cubicBezTo>
                <a:cubicBezTo>
                  <a:pt x="3" y="756"/>
                  <a:pt x="2" y="747"/>
                  <a:pt x="1" y="737"/>
                </a:cubicBezTo>
                <a:cubicBezTo>
                  <a:pt x="0" y="717"/>
                  <a:pt x="0" y="698"/>
                  <a:pt x="0" y="678"/>
                </a:cubicBezTo>
                <a:cubicBezTo>
                  <a:pt x="0" y="668"/>
                  <a:pt x="1" y="658"/>
                  <a:pt x="1" y="648"/>
                </a:cubicBezTo>
                <a:cubicBezTo>
                  <a:pt x="2" y="638"/>
                  <a:pt x="2" y="628"/>
                  <a:pt x="3" y="618"/>
                </a:cubicBezTo>
                <a:cubicBezTo>
                  <a:pt x="4" y="608"/>
                  <a:pt x="5" y="599"/>
                  <a:pt x="6" y="589"/>
                </a:cubicBezTo>
                <a:cubicBezTo>
                  <a:pt x="6" y="584"/>
                  <a:pt x="7" y="579"/>
                  <a:pt x="7" y="574"/>
                </a:cubicBezTo>
                <a:cubicBezTo>
                  <a:pt x="8" y="569"/>
                  <a:pt x="9" y="564"/>
                  <a:pt x="9" y="559"/>
                </a:cubicBezTo>
                <a:cubicBezTo>
                  <a:pt x="11" y="550"/>
                  <a:pt x="12" y="540"/>
                  <a:pt x="14" y="530"/>
                </a:cubicBezTo>
                <a:cubicBezTo>
                  <a:pt x="15" y="521"/>
                  <a:pt x="17" y="511"/>
                  <a:pt x="19" y="502"/>
                </a:cubicBezTo>
                <a:cubicBezTo>
                  <a:pt x="22" y="482"/>
                  <a:pt x="27" y="464"/>
                  <a:pt x="32" y="445"/>
                </a:cubicBezTo>
                <a:cubicBezTo>
                  <a:pt x="41" y="409"/>
                  <a:pt x="52" y="374"/>
                  <a:pt x="65" y="341"/>
                </a:cubicBezTo>
                <a:cubicBezTo>
                  <a:pt x="70" y="325"/>
                  <a:pt x="77" y="309"/>
                  <a:pt x="83" y="294"/>
                </a:cubicBezTo>
                <a:cubicBezTo>
                  <a:pt x="86" y="286"/>
                  <a:pt x="90" y="279"/>
                  <a:pt x="93" y="272"/>
                </a:cubicBezTo>
                <a:cubicBezTo>
                  <a:pt x="96" y="265"/>
                  <a:pt x="99" y="257"/>
                  <a:pt x="103" y="251"/>
                </a:cubicBezTo>
                <a:cubicBezTo>
                  <a:pt x="106" y="244"/>
                  <a:pt x="109" y="237"/>
                  <a:pt x="113" y="230"/>
                </a:cubicBezTo>
                <a:cubicBezTo>
                  <a:pt x="116" y="224"/>
                  <a:pt x="119" y="217"/>
                  <a:pt x="123" y="211"/>
                </a:cubicBezTo>
                <a:cubicBezTo>
                  <a:pt x="129" y="199"/>
                  <a:pt x="136" y="187"/>
                  <a:pt x="142" y="176"/>
                </a:cubicBezTo>
                <a:cubicBezTo>
                  <a:pt x="154" y="154"/>
                  <a:pt x="166" y="135"/>
                  <a:pt x="176" y="120"/>
                </a:cubicBezTo>
                <a:cubicBezTo>
                  <a:pt x="181" y="112"/>
                  <a:pt x="186" y="105"/>
                  <a:pt x="190" y="99"/>
                </a:cubicBezTo>
                <a:cubicBezTo>
                  <a:pt x="195" y="93"/>
                  <a:pt x="198" y="88"/>
                  <a:pt x="202" y="84"/>
                </a:cubicBezTo>
                <a:cubicBezTo>
                  <a:pt x="204" y="82"/>
                  <a:pt x="205" y="80"/>
                  <a:pt x="206" y="78"/>
                </a:cubicBezTo>
                <a:cubicBezTo>
                  <a:pt x="208" y="76"/>
                  <a:pt x="209" y="74"/>
                  <a:pt x="211" y="73"/>
                </a:cubicBezTo>
                <a:cubicBezTo>
                  <a:pt x="211" y="72"/>
                  <a:pt x="212" y="72"/>
                  <a:pt x="212" y="71"/>
                </a:cubicBezTo>
                <a:cubicBezTo>
                  <a:pt x="212" y="71"/>
                  <a:pt x="213" y="70"/>
                  <a:pt x="213" y="70"/>
                </a:cubicBezTo>
                <a:cubicBezTo>
                  <a:pt x="213" y="70"/>
                  <a:pt x="213" y="69"/>
                  <a:pt x="213" y="69"/>
                </a:cubicBezTo>
                <a:cubicBezTo>
                  <a:pt x="259" y="11"/>
                  <a:pt x="343" y="0"/>
                  <a:pt x="401" y="46"/>
                </a:cubicBezTo>
                <a:cubicBezTo>
                  <a:pt x="460" y="91"/>
                  <a:pt x="470" y="176"/>
                  <a:pt x="425" y="234"/>
                </a:cubicBezTo>
                <a:cubicBezTo>
                  <a:pt x="419" y="242"/>
                  <a:pt x="412" y="249"/>
                  <a:pt x="404" y="255"/>
                </a:cubicBezTo>
                <a:lnTo>
                  <a:pt x="403" y="256"/>
                </a:lnTo>
                <a:close/>
              </a:path>
            </a:pathLst>
          </a:cu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3503613" y="3551443"/>
            <a:ext cx="1820862" cy="2989263"/>
          </a:xfrm>
          <a:custGeom>
            <a:avLst/>
            <a:gdLst>
              <a:gd name="T0" fmla="*/ 205 w 981"/>
              <a:gd name="T1" fmla="*/ 28 h 1611"/>
              <a:gd name="T2" fmla="*/ 207 w 981"/>
              <a:gd name="T3" fmla="*/ 29 h 1611"/>
              <a:gd name="T4" fmla="*/ 209 w 981"/>
              <a:gd name="T5" fmla="*/ 30 h 1611"/>
              <a:gd name="T6" fmla="*/ 212 w 981"/>
              <a:gd name="T7" fmla="*/ 31 h 1611"/>
              <a:gd name="T8" fmla="*/ 229 w 981"/>
              <a:gd name="T9" fmla="*/ 40 h 1611"/>
              <a:gd name="T10" fmla="*/ 285 w 981"/>
              <a:gd name="T11" fmla="*/ 71 h 1611"/>
              <a:gd name="T12" fmla="*/ 367 w 981"/>
              <a:gd name="T13" fmla="*/ 124 h 1611"/>
              <a:gd name="T14" fmla="*/ 465 w 981"/>
              <a:gd name="T15" fmla="*/ 200 h 1611"/>
              <a:gd name="T16" fmla="*/ 572 w 981"/>
              <a:gd name="T17" fmla="*/ 299 h 1611"/>
              <a:gd name="T18" fmla="*/ 678 w 981"/>
              <a:gd name="T19" fmla="*/ 420 h 1611"/>
              <a:gd name="T20" fmla="*/ 775 w 981"/>
              <a:gd name="T21" fmla="*/ 561 h 1611"/>
              <a:gd name="T22" fmla="*/ 856 w 981"/>
              <a:gd name="T23" fmla="*/ 717 h 1611"/>
              <a:gd name="T24" fmla="*/ 916 w 981"/>
              <a:gd name="T25" fmla="*/ 880 h 1611"/>
              <a:gd name="T26" fmla="*/ 955 w 981"/>
              <a:gd name="T27" fmla="*/ 1042 h 1611"/>
              <a:gd name="T28" fmla="*/ 975 w 981"/>
              <a:gd name="T29" fmla="*/ 1194 h 1611"/>
              <a:gd name="T30" fmla="*/ 980 w 981"/>
              <a:gd name="T31" fmla="*/ 1265 h 1611"/>
              <a:gd name="T32" fmla="*/ 981 w 981"/>
              <a:gd name="T33" fmla="*/ 1332 h 1611"/>
              <a:gd name="T34" fmla="*/ 981 w 981"/>
              <a:gd name="T35" fmla="*/ 1363 h 1611"/>
              <a:gd name="T36" fmla="*/ 980 w 981"/>
              <a:gd name="T37" fmla="*/ 1392 h 1611"/>
              <a:gd name="T38" fmla="*/ 980 w 981"/>
              <a:gd name="T39" fmla="*/ 1406 h 1611"/>
              <a:gd name="T40" fmla="*/ 979 w 981"/>
              <a:gd name="T41" fmla="*/ 1420 h 1611"/>
              <a:gd name="T42" fmla="*/ 977 w 981"/>
              <a:gd name="T43" fmla="*/ 1447 h 1611"/>
              <a:gd name="T44" fmla="*/ 970 w 981"/>
              <a:gd name="T45" fmla="*/ 1535 h 1611"/>
              <a:gd name="T46" fmla="*/ 963 w 981"/>
              <a:gd name="T47" fmla="*/ 1591 h 1611"/>
              <a:gd name="T48" fmla="*/ 960 w 981"/>
              <a:gd name="T49" fmla="*/ 1611 h 1611"/>
              <a:gd name="T50" fmla="*/ 960 w 981"/>
              <a:gd name="T51" fmla="*/ 1591 h 1611"/>
              <a:gd name="T52" fmla="*/ 958 w 981"/>
              <a:gd name="T53" fmla="*/ 1534 h 1611"/>
              <a:gd name="T54" fmla="*/ 953 w 981"/>
              <a:gd name="T55" fmla="*/ 1447 h 1611"/>
              <a:gd name="T56" fmla="*/ 950 w 981"/>
              <a:gd name="T57" fmla="*/ 1421 h 1611"/>
              <a:gd name="T58" fmla="*/ 949 w 981"/>
              <a:gd name="T59" fmla="*/ 1407 h 1611"/>
              <a:gd name="T60" fmla="*/ 947 w 981"/>
              <a:gd name="T61" fmla="*/ 1393 h 1611"/>
              <a:gd name="T62" fmla="*/ 944 w 981"/>
              <a:gd name="T63" fmla="*/ 1365 h 1611"/>
              <a:gd name="T64" fmla="*/ 940 w 981"/>
              <a:gd name="T65" fmla="*/ 1335 h 1611"/>
              <a:gd name="T66" fmla="*/ 929 w 981"/>
              <a:gd name="T67" fmla="*/ 1271 h 1611"/>
              <a:gd name="T68" fmla="*/ 914 w 981"/>
              <a:gd name="T69" fmla="*/ 1204 h 1611"/>
              <a:gd name="T70" fmla="*/ 874 w 981"/>
              <a:gd name="T71" fmla="*/ 1063 h 1611"/>
              <a:gd name="T72" fmla="*/ 815 w 981"/>
              <a:gd name="T73" fmla="*/ 918 h 1611"/>
              <a:gd name="T74" fmla="*/ 738 w 981"/>
              <a:gd name="T75" fmla="*/ 779 h 1611"/>
              <a:gd name="T76" fmla="*/ 646 w 981"/>
              <a:gd name="T77" fmla="*/ 652 h 1611"/>
              <a:gd name="T78" fmla="*/ 543 w 981"/>
              <a:gd name="T79" fmla="*/ 542 h 1611"/>
              <a:gd name="T80" fmla="*/ 436 w 981"/>
              <a:gd name="T81" fmla="*/ 451 h 1611"/>
              <a:gd name="T82" fmla="*/ 333 w 981"/>
              <a:gd name="T83" fmla="*/ 381 h 1611"/>
              <a:gd name="T84" fmla="*/ 241 w 981"/>
              <a:gd name="T85" fmla="*/ 331 h 1611"/>
              <a:gd name="T86" fmla="*/ 170 w 981"/>
              <a:gd name="T87" fmla="*/ 298 h 1611"/>
              <a:gd name="T88" fmla="*/ 124 w 981"/>
              <a:gd name="T89" fmla="*/ 281 h 1611"/>
              <a:gd name="T90" fmla="*/ 113 w 981"/>
              <a:gd name="T91" fmla="*/ 278 h 1611"/>
              <a:gd name="T92" fmla="*/ 112 w 981"/>
              <a:gd name="T93" fmla="*/ 278 h 1611"/>
              <a:gd name="T94" fmla="*/ 112 w 981"/>
              <a:gd name="T95" fmla="*/ 278 h 1611"/>
              <a:gd name="T96" fmla="*/ 112 w 981"/>
              <a:gd name="T97" fmla="*/ 278 h 1611"/>
              <a:gd name="T98" fmla="*/ 111 w 981"/>
              <a:gd name="T99" fmla="*/ 278 h 1611"/>
              <a:gd name="T100" fmla="*/ 111 w 981"/>
              <a:gd name="T101" fmla="*/ 277 h 1611"/>
              <a:gd name="T102" fmla="*/ 21 w 981"/>
              <a:gd name="T103" fmla="*/ 112 h 1611"/>
              <a:gd name="T104" fmla="*/ 187 w 981"/>
              <a:gd name="T105" fmla="*/ 21 h 1611"/>
              <a:gd name="T106" fmla="*/ 202 w 981"/>
              <a:gd name="T107" fmla="*/ 27 h 1611"/>
              <a:gd name="T108" fmla="*/ 205 w 981"/>
              <a:gd name="T109" fmla="*/ 28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1" h="1611">
                <a:moveTo>
                  <a:pt x="205" y="28"/>
                </a:moveTo>
                <a:cubicBezTo>
                  <a:pt x="205" y="28"/>
                  <a:pt x="205" y="28"/>
                  <a:pt x="207" y="29"/>
                </a:cubicBezTo>
                <a:cubicBezTo>
                  <a:pt x="207" y="29"/>
                  <a:pt x="208" y="30"/>
                  <a:pt x="209" y="30"/>
                </a:cubicBezTo>
                <a:cubicBezTo>
                  <a:pt x="210" y="31"/>
                  <a:pt x="211" y="31"/>
                  <a:pt x="212" y="31"/>
                </a:cubicBezTo>
                <a:cubicBezTo>
                  <a:pt x="216" y="33"/>
                  <a:pt x="222" y="36"/>
                  <a:pt x="229" y="40"/>
                </a:cubicBezTo>
                <a:cubicBezTo>
                  <a:pt x="243" y="47"/>
                  <a:pt x="262" y="57"/>
                  <a:pt x="285" y="71"/>
                </a:cubicBezTo>
                <a:cubicBezTo>
                  <a:pt x="309" y="85"/>
                  <a:pt x="336" y="103"/>
                  <a:pt x="367" y="124"/>
                </a:cubicBezTo>
                <a:cubicBezTo>
                  <a:pt x="397" y="145"/>
                  <a:pt x="430" y="171"/>
                  <a:pt x="465" y="200"/>
                </a:cubicBezTo>
                <a:cubicBezTo>
                  <a:pt x="500" y="229"/>
                  <a:pt x="536" y="262"/>
                  <a:pt x="572" y="299"/>
                </a:cubicBezTo>
                <a:cubicBezTo>
                  <a:pt x="608" y="335"/>
                  <a:pt x="643" y="376"/>
                  <a:pt x="678" y="420"/>
                </a:cubicBezTo>
                <a:cubicBezTo>
                  <a:pt x="712" y="464"/>
                  <a:pt x="745" y="511"/>
                  <a:pt x="775" y="561"/>
                </a:cubicBezTo>
                <a:cubicBezTo>
                  <a:pt x="805" y="611"/>
                  <a:pt x="832" y="663"/>
                  <a:pt x="856" y="717"/>
                </a:cubicBezTo>
                <a:cubicBezTo>
                  <a:pt x="880" y="770"/>
                  <a:pt x="900" y="825"/>
                  <a:pt x="916" y="880"/>
                </a:cubicBezTo>
                <a:cubicBezTo>
                  <a:pt x="933" y="934"/>
                  <a:pt x="946" y="989"/>
                  <a:pt x="955" y="1042"/>
                </a:cubicBezTo>
                <a:cubicBezTo>
                  <a:pt x="965" y="1094"/>
                  <a:pt x="971" y="1146"/>
                  <a:pt x="975" y="1194"/>
                </a:cubicBezTo>
                <a:cubicBezTo>
                  <a:pt x="978" y="1219"/>
                  <a:pt x="979" y="1243"/>
                  <a:pt x="980" y="1265"/>
                </a:cubicBezTo>
                <a:cubicBezTo>
                  <a:pt x="980" y="1288"/>
                  <a:pt x="981" y="1310"/>
                  <a:pt x="981" y="1332"/>
                </a:cubicBezTo>
                <a:cubicBezTo>
                  <a:pt x="981" y="1342"/>
                  <a:pt x="981" y="1352"/>
                  <a:pt x="981" y="1363"/>
                </a:cubicBezTo>
                <a:cubicBezTo>
                  <a:pt x="981" y="1373"/>
                  <a:pt x="980" y="1383"/>
                  <a:pt x="980" y="1392"/>
                </a:cubicBezTo>
                <a:cubicBezTo>
                  <a:pt x="980" y="1397"/>
                  <a:pt x="980" y="1402"/>
                  <a:pt x="980" y="1406"/>
                </a:cubicBezTo>
                <a:cubicBezTo>
                  <a:pt x="979" y="1411"/>
                  <a:pt x="979" y="1416"/>
                  <a:pt x="979" y="1420"/>
                </a:cubicBezTo>
                <a:cubicBezTo>
                  <a:pt x="978" y="1429"/>
                  <a:pt x="978" y="1438"/>
                  <a:pt x="977" y="1447"/>
                </a:cubicBezTo>
                <a:cubicBezTo>
                  <a:pt x="975" y="1481"/>
                  <a:pt x="973" y="1510"/>
                  <a:pt x="970" y="1535"/>
                </a:cubicBezTo>
                <a:cubicBezTo>
                  <a:pt x="967" y="1559"/>
                  <a:pt x="965" y="1578"/>
                  <a:pt x="963" y="1591"/>
                </a:cubicBezTo>
                <a:cubicBezTo>
                  <a:pt x="961" y="1604"/>
                  <a:pt x="960" y="1611"/>
                  <a:pt x="960" y="1611"/>
                </a:cubicBezTo>
                <a:cubicBezTo>
                  <a:pt x="960" y="1611"/>
                  <a:pt x="960" y="1604"/>
                  <a:pt x="960" y="1591"/>
                </a:cubicBezTo>
                <a:cubicBezTo>
                  <a:pt x="960" y="1578"/>
                  <a:pt x="960" y="1559"/>
                  <a:pt x="958" y="1534"/>
                </a:cubicBezTo>
                <a:cubicBezTo>
                  <a:pt x="958" y="1510"/>
                  <a:pt x="956" y="1481"/>
                  <a:pt x="953" y="1447"/>
                </a:cubicBezTo>
                <a:cubicBezTo>
                  <a:pt x="952" y="1439"/>
                  <a:pt x="951" y="1430"/>
                  <a:pt x="950" y="1421"/>
                </a:cubicBezTo>
                <a:cubicBezTo>
                  <a:pt x="950" y="1416"/>
                  <a:pt x="950" y="1412"/>
                  <a:pt x="949" y="1407"/>
                </a:cubicBezTo>
                <a:cubicBezTo>
                  <a:pt x="949" y="1403"/>
                  <a:pt x="948" y="1398"/>
                  <a:pt x="947" y="1393"/>
                </a:cubicBezTo>
                <a:cubicBezTo>
                  <a:pt x="946" y="1384"/>
                  <a:pt x="945" y="1374"/>
                  <a:pt x="944" y="1365"/>
                </a:cubicBezTo>
                <a:cubicBezTo>
                  <a:pt x="943" y="1355"/>
                  <a:pt x="941" y="1345"/>
                  <a:pt x="940" y="1335"/>
                </a:cubicBezTo>
                <a:cubicBezTo>
                  <a:pt x="937" y="1314"/>
                  <a:pt x="933" y="1293"/>
                  <a:pt x="929" y="1271"/>
                </a:cubicBezTo>
                <a:cubicBezTo>
                  <a:pt x="924" y="1249"/>
                  <a:pt x="920" y="1227"/>
                  <a:pt x="914" y="1204"/>
                </a:cubicBezTo>
                <a:cubicBezTo>
                  <a:pt x="904" y="1158"/>
                  <a:pt x="890" y="1111"/>
                  <a:pt x="874" y="1063"/>
                </a:cubicBezTo>
                <a:cubicBezTo>
                  <a:pt x="857" y="1015"/>
                  <a:pt x="838" y="966"/>
                  <a:pt x="815" y="918"/>
                </a:cubicBezTo>
                <a:cubicBezTo>
                  <a:pt x="792" y="871"/>
                  <a:pt x="767" y="824"/>
                  <a:pt x="738" y="779"/>
                </a:cubicBezTo>
                <a:cubicBezTo>
                  <a:pt x="710" y="734"/>
                  <a:pt x="679" y="692"/>
                  <a:pt x="646" y="652"/>
                </a:cubicBezTo>
                <a:cubicBezTo>
                  <a:pt x="613" y="612"/>
                  <a:pt x="578" y="576"/>
                  <a:pt x="543" y="542"/>
                </a:cubicBezTo>
                <a:cubicBezTo>
                  <a:pt x="507" y="508"/>
                  <a:pt x="471" y="478"/>
                  <a:pt x="436" y="451"/>
                </a:cubicBezTo>
                <a:cubicBezTo>
                  <a:pt x="400" y="425"/>
                  <a:pt x="365" y="401"/>
                  <a:pt x="333" y="381"/>
                </a:cubicBezTo>
                <a:cubicBezTo>
                  <a:pt x="300" y="361"/>
                  <a:pt x="269" y="345"/>
                  <a:pt x="241" y="331"/>
                </a:cubicBezTo>
                <a:cubicBezTo>
                  <a:pt x="214" y="317"/>
                  <a:pt x="189" y="306"/>
                  <a:pt x="170" y="298"/>
                </a:cubicBezTo>
                <a:cubicBezTo>
                  <a:pt x="150" y="290"/>
                  <a:pt x="134" y="285"/>
                  <a:pt x="124" y="281"/>
                </a:cubicBezTo>
                <a:cubicBezTo>
                  <a:pt x="119" y="280"/>
                  <a:pt x="115" y="279"/>
                  <a:pt x="113" y="278"/>
                </a:cubicBezTo>
                <a:cubicBezTo>
                  <a:pt x="113" y="278"/>
                  <a:pt x="112" y="278"/>
                  <a:pt x="112" y="278"/>
                </a:cubicBezTo>
                <a:cubicBezTo>
                  <a:pt x="112" y="278"/>
                  <a:pt x="112" y="278"/>
                  <a:pt x="112" y="278"/>
                </a:cubicBezTo>
                <a:cubicBezTo>
                  <a:pt x="112" y="278"/>
                  <a:pt x="112" y="278"/>
                  <a:pt x="112" y="278"/>
                </a:cubicBezTo>
                <a:cubicBezTo>
                  <a:pt x="111" y="278"/>
                  <a:pt x="111" y="278"/>
                  <a:pt x="111" y="278"/>
                </a:cubicBezTo>
                <a:cubicBezTo>
                  <a:pt x="111" y="277"/>
                  <a:pt x="111" y="277"/>
                  <a:pt x="111" y="277"/>
                </a:cubicBezTo>
                <a:cubicBezTo>
                  <a:pt x="40" y="257"/>
                  <a:pt x="0" y="182"/>
                  <a:pt x="21" y="112"/>
                </a:cubicBezTo>
                <a:cubicBezTo>
                  <a:pt x="42" y="41"/>
                  <a:pt x="116" y="0"/>
                  <a:pt x="187" y="21"/>
                </a:cubicBezTo>
                <a:cubicBezTo>
                  <a:pt x="192" y="23"/>
                  <a:pt x="197" y="25"/>
                  <a:pt x="202" y="27"/>
                </a:cubicBezTo>
                <a:lnTo>
                  <a:pt x="205" y="28"/>
                </a:lnTo>
                <a:close/>
              </a:path>
            </a:pathLst>
          </a:cu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rot="2412068">
            <a:off x="3829313" y="487505"/>
            <a:ext cx="1177925" cy="2825750"/>
          </a:xfrm>
          <a:custGeom>
            <a:avLst/>
            <a:gdLst>
              <a:gd name="T0" fmla="*/ 302 w 635"/>
              <a:gd name="T1" fmla="*/ 1523 h 1523"/>
              <a:gd name="T2" fmla="*/ 256 w 635"/>
              <a:gd name="T3" fmla="*/ 1473 h 1523"/>
              <a:gd name="T4" fmla="*/ 207 w 635"/>
              <a:gd name="T5" fmla="*/ 1412 h 1523"/>
              <a:gd name="T6" fmla="*/ 149 w 635"/>
              <a:gd name="T7" fmla="*/ 1328 h 1523"/>
              <a:gd name="T8" fmla="*/ 91 w 635"/>
              <a:gd name="T9" fmla="*/ 1221 h 1523"/>
              <a:gd name="T10" fmla="*/ 41 w 635"/>
              <a:gd name="T11" fmla="*/ 1093 h 1523"/>
              <a:gd name="T12" fmla="*/ 8 w 635"/>
              <a:gd name="T13" fmla="*/ 947 h 1523"/>
              <a:gd name="T14" fmla="*/ 1 w 635"/>
              <a:gd name="T15" fmla="*/ 869 h 1523"/>
              <a:gd name="T16" fmla="*/ 0 w 635"/>
              <a:gd name="T17" fmla="*/ 830 h 1523"/>
              <a:gd name="T18" fmla="*/ 0 w 635"/>
              <a:gd name="T19" fmla="*/ 810 h 1523"/>
              <a:gd name="T20" fmla="*/ 1 w 635"/>
              <a:gd name="T21" fmla="*/ 790 h 1523"/>
              <a:gd name="T22" fmla="*/ 24 w 635"/>
              <a:gd name="T23" fmla="*/ 632 h 1523"/>
              <a:gd name="T24" fmla="*/ 74 w 635"/>
              <a:gd name="T25" fmla="*/ 484 h 1523"/>
              <a:gd name="T26" fmla="*/ 142 w 635"/>
              <a:gd name="T27" fmla="*/ 354 h 1523"/>
              <a:gd name="T28" fmla="*/ 216 w 635"/>
              <a:gd name="T29" fmla="*/ 247 h 1523"/>
              <a:gd name="T30" fmla="*/ 251 w 635"/>
              <a:gd name="T31" fmla="*/ 202 h 1523"/>
              <a:gd name="T32" fmla="*/ 269 w 635"/>
              <a:gd name="T33" fmla="*/ 182 h 1523"/>
              <a:gd name="T34" fmla="*/ 285 w 635"/>
              <a:gd name="T35" fmla="*/ 163 h 1523"/>
              <a:gd name="T36" fmla="*/ 316 w 635"/>
              <a:gd name="T37" fmla="*/ 129 h 1523"/>
              <a:gd name="T38" fmla="*/ 343 w 635"/>
              <a:gd name="T39" fmla="*/ 102 h 1523"/>
              <a:gd name="T40" fmla="*/ 381 w 635"/>
              <a:gd name="T41" fmla="*/ 64 h 1523"/>
              <a:gd name="T42" fmla="*/ 395 w 635"/>
              <a:gd name="T43" fmla="*/ 51 h 1523"/>
              <a:gd name="T44" fmla="*/ 584 w 635"/>
              <a:gd name="T45" fmla="*/ 55 h 1523"/>
              <a:gd name="T46" fmla="*/ 580 w 635"/>
              <a:gd name="T47" fmla="*/ 244 h 1523"/>
              <a:gd name="T48" fmla="*/ 563 w 635"/>
              <a:gd name="T49" fmla="*/ 258 h 1523"/>
              <a:gd name="T50" fmla="*/ 561 w 635"/>
              <a:gd name="T51" fmla="*/ 260 h 1523"/>
              <a:gd name="T52" fmla="*/ 547 w 635"/>
              <a:gd name="T53" fmla="*/ 269 h 1523"/>
              <a:gd name="T54" fmla="*/ 509 w 635"/>
              <a:gd name="T55" fmla="*/ 295 h 1523"/>
              <a:gd name="T56" fmla="*/ 483 w 635"/>
              <a:gd name="T57" fmla="*/ 314 h 1523"/>
              <a:gd name="T58" fmla="*/ 452 w 635"/>
              <a:gd name="T59" fmla="*/ 337 h 1523"/>
              <a:gd name="T60" fmla="*/ 436 w 635"/>
              <a:gd name="T61" fmla="*/ 351 h 1523"/>
              <a:gd name="T62" fmla="*/ 419 w 635"/>
              <a:gd name="T63" fmla="*/ 365 h 1523"/>
              <a:gd name="T64" fmla="*/ 383 w 635"/>
              <a:gd name="T65" fmla="*/ 397 h 1523"/>
              <a:gd name="T66" fmla="*/ 308 w 635"/>
              <a:gd name="T67" fmla="*/ 474 h 1523"/>
              <a:gd name="T68" fmla="*/ 235 w 635"/>
              <a:gd name="T69" fmla="*/ 569 h 1523"/>
              <a:gd name="T70" fmla="*/ 175 w 635"/>
              <a:gd name="T71" fmla="*/ 681 h 1523"/>
              <a:gd name="T72" fmla="*/ 133 w 635"/>
              <a:gd name="T73" fmla="*/ 807 h 1523"/>
              <a:gd name="T74" fmla="*/ 130 w 635"/>
              <a:gd name="T75" fmla="*/ 823 h 1523"/>
              <a:gd name="T76" fmla="*/ 126 w 635"/>
              <a:gd name="T77" fmla="*/ 840 h 1523"/>
              <a:gd name="T78" fmla="*/ 121 w 635"/>
              <a:gd name="T79" fmla="*/ 873 h 1523"/>
              <a:gd name="T80" fmla="*/ 116 w 635"/>
              <a:gd name="T81" fmla="*/ 941 h 1523"/>
              <a:gd name="T82" fmla="*/ 123 w 635"/>
              <a:gd name="T83" fmla="*/ 1075 h 1523"/>
              <a:gd name="T84" fmla="*/ 149 w 635"/>
              <a:gd name="T85" fmla="*/ 1199 h 1523"/>
              <a:gd name="T86" fmla="*/ 186 w 635"/>
              <a:gd name="T87" fmla="*/ 1309 h 1523"/>
              <a:gd name="T88" fmla="*/ 228 w 635"/>
              <a:gd name="T89" fmla="*/ 1399 h 1523"/>
              <a:gd name="T90" fmla="*/ 265 w 635"/>
              <a:gd name="T91" fmla="*/ 1466 h 1523"/>
              <a:gd name="T92" fmla="*/ 302 w 635"/>
              <a:gd name="T93" fmla="*/ 1523 h 1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5" h="1523">
                <a:moveTo>
                  <a:pt x="302" y="1523"/>
                </a:moveTo>
                <a:cubicBezTo>
                  <a:pt x="302" y="1523"/>
                  <a:pt x="284" y="1506"/>
                  <a:pt x="256" y="1473"/>
                </a:cubicBezTo>
                <a:cubicBezTo>
                  <a:pt x="242" y="1457"/>
                  <a:pt x="225" y="1437"/>
                  <a:pt x="207" y="1412"/>
                </a:cubicBezTo>
                <a:cubicBezTo>
                  <a:pt x="189" y="1388"/>
                  <a:pt x="169" y="1360"/>
                  <a:pt x="149" y="1328"/>
                </a:cubicBezTo>
                <a:cubicBezTo>
                  <a:pt x="130" y="1296"/>
                  <a:pt x="110" y="1261"/>
                  <a:pt x="91" y="1221"/>
                </a:cubicBezTo>
                <a:cubicBezTo>
                  <a:pt x="72" y="1182"/>
                  <a:pt x="55" y="1139"/>
                  <a:pt x="41" y="1093"/>
                </a:cubicBezTo>
                <a:cubicBezTo>
                  <a:pt x="26" y="1047"/>
                  <a:pt x="15" y="998"/>
                  <a:pt x="8" y="947"/>
                </a:cubicBezTo>
                <a:cubicBezTo>
                  <a:pt x="4" y="922"/>
                  <a:pt x="2" y="896"/>
                  <a:pt x="1" y="869"/>
                </a:cubicBezTo>
                <a:cubicBezTo>
                  <a:pt x="0" y="856"/>
                  <a:pt x="0" y="843"/>
                  <a:pt x="0" y="830"/>
                </a:cubicBezTo>
                <a:cubicBezTo>
                  <a:pt x="0" y="823"/>
                  <a:pt x="0" y="816"/>
                  <a:pt x="0" y="810"/>
                </a:cubicBezTo>
                <a:cubicBezTo>
                  <a:pt x="1" y="790"/>
                  <a:pt x="1" y="790"/>
                  <a:pt x="1" y="790"/>
                </a:cubicBezTo>
                <a:cubicBezTo>
                  <a:pt x="4" y="736"/>
                  <a:pt x="12" y="683"/>
                  <a:pt x="24" y="632"/>
                </a:cubicBezTo>
                <a:cubicBezTo>
                  <a:pt x="37" y="580"/>
                  <a:pt x="54" y="530"/>
                  <a:pt x="74" y="484"/>
                </a:cubicBezTo>
                <a:cubicBezTo>
                  <a:pt x="95" y="437"/>
                  <a:pt x="118" y="394"/>
                  <a:pt x="142" y="354"/>
                </a:cubicBezTo>
                <a:cubicBezTo>
                  <a:pt x="166" y="315"/>
                  <a:pt x="191" y="279"/>
                  <a:pt x="216" y="247"/>
                </a:cubicBezTo>
                <a:cubicBezTo>
                  <a:pt x="228" y="231"/>
                  <a:pt x="240" y="216"/>
                  <a:pt x="251" y="202"/>
                </a:cubicBezTo>
                <a:cubicBezTo>
                  <a:pt x="257" y="195"/>
                  <a:pt x="263" y="188"/>
                  <a:pt x="269" y="182"/>
                </a:cubicBezTo>
                <a:cubicBezTo>
                  <a:pt x="274" y="175"/>
                  <a:pt x="280" y="169"/>
                  <a:pt x="285" y="163"/>
                </a:cubicBezTo>
                <a:cubicBezTo>
                  <a:pt x="296" y="151"/>
                  <a:pt x="306" y="140"/>
                  <a:pt x="316" y="129"/>
                </a:cubicBezTo>
                <a:cubicBezTo>
                  <a:pt x="326" y="119"/>
                  <a:pt x="335" y="110"/>
                  <a:pt x="343" y="102"/>
                </a:cubicBezTo>
                <a:cubicBezTo>
                  <a:pt x="359" y="85"/>
                  <a:pt x="372" y="73"/>
                  <a:pt x="381" y="64"/>
                </a:cubicBezTo>
                <a:cubicBezTo>
                  <a:pt x="390" y="56"/>
                  <a:pt x="395" y="51"/>
                  <a:pt x="395" y="51"/>
                </a:cubicBezTo>
                <a:cubicBezTo>
                  <a:pt x="448" y="0"/>
                  <a:pt x="533" y="2"/>
                  <a:pt x="584" y="55"/>
                </a:cubicBezTo>
                <a:cubicBezTo>
                  <a:pt x="635" y="109"/>
                  <a:pt x="633" y="193"/>
                  <a:pt x="580" y="244"/>
                </a:cubicBezTo>
                <a:cubicBezTo>
                  <a:pt x="574" y="250"/>
                  <a:pt x="569" y="254"/>
                  <a:pt x="563" y="258"/>
                </a:cubicBezTo>
                <a:cubicBezTo>
                  <a:pt x="561" y="260"/>
                  <a:pt x="561" y="260"/>
                  <a:pt x="561" y="260"/>
                </a:cubicBezTo>
                <a:cubicBezTo>
                  <a:pt x="561" y="260"/>
                  <a:pt x="556" y="263"/>
                  <a:pt x="547" y="269"/>
                </a:cubicBezTo>
                <a:cubicBezTo>
                  <a:pt x="538" y="275"/>
                  <a:pt x="525" y="283"/>
                  <a:pt x="509" y="295"/>
                </a:cubicBezTo>
                <a:cubicBezTo>
                  <a:pt x="501" y="301"/>
                  <a:pt x="492" y="307"/>
                  <a:pt x="483" y="314"/>
                </a:cubicBezTo>
                <a:cubicBezTo>
                  <a:pt x="473" y="321"/>
                  <a:pt x="463" y="329"/>
                  <a:pt x="452" y="337"/>
                </a:cubicBezTo>
                <a:cubicBezTo>
                  <a:pt x="447" y="342"/>
                  <a:pt x="442" y="346"/>
                  <a:pt x="436" y="351"/>
                </a:cubicBezTo>
                <a:cubicBezTo>
                  <a:pt x="430" y="355"/>
                  <a:pt x="424" y="360"/>
                  <a:pt x="419" y="365"/>
                </a:cubicBezTo>
                <a:cubicBezTo>
                  <a:pt x="407" y="375"/>
                  <a:pt x="395" y="386"/>
                  <a:pt x="383" y="397"/>
                </a:cubicBezTo>
                <a:cubicBezTo>
                  <a:pt x="358" y="420"/>
                  <a:pt x="333" y="445"/>
                  <a:pt x="308" y="474"/>
                </a:cubicBezTo>
                <a:cubicBezTo>
                  <a:pt x="283" y="503"/>
                  <a:pt x="258" y="534"/>
                  <a:pt x="235" y="569"/>
                </a:cubicBezTo>
                <a:cubicBezTo>
                  <a:pt x="213" y="603"/>
                  <a:pt x="192" y="641"/>
                  <a:pt x="175" y="681"/>
                </a:cubicBezTo>
                <a:cubicBezTo>
                  <a:pt x="157" y="721"/>
                  <a:pt x="143" y="763"/>
                  <a:pt x="133" y="807"/>
                </a:cubicBezTo>
                <a:cubicBezTo>
                  <a:pt x="130" y="823"/>
                  <a:pt x="130" y="823"/>
                  <a:pt x="130" y="823"/>
                </a:cubicBezTo>
                <a:cubicBezTo>
                  <a:pt x="128" y="829"/>
                  <a:pt x="128" y="834"/>
                  <a:pt x="126" y="840"/>
                </a:cubicBezTo>
                <a:cubicBezTo>
                  <a:pt x="124" y="851"/>
                  <a:pt x="123" y="862"/>
                  <a:pt x="121" y="873"/>
                </a:cubicBezTo>
                <a:cubicBezTo>
                  <a:pt x="119" y="896"/>
                  <a:pt x="117" y="918"/>
                  <a:pt x="116" y="941"/>
                </a:cubicBezTo>
                <a:cubicBezTo>
                  <a:pt x="114" y="986"/>
                  <a:pt x="117" y="1031"/>
                  <a:pt x="123" y="1075"/>
                </a:cubicBezTo>
                <a:cubicBezTo>
                  <a:pt x="129" y="1118"/>
                  <a:pt x="138" y="1160"/>
                  <a:pt x="149" y="1199"/>
                </a:cubicBezTo>
                <a:cubicBezTo>
                  <a:pt x="160" y="1239"/>
                  <a:pt x="173" y="1276"/>
                  <a:pt x="186" y="1309"/>
                </a:cubicBezTo>
                <a:cubicBezTo>
                  <a:pt x="200" y="1343"/>
                  <a:pt x="214" y="1373"/>
                  <a:pt x="228" y="1399"/>
                </a:cubicBezTo>
                <a:cubicBezTo>
                  <a:pt x="241" y="1426"/>
                  <a:pt x="254" y="1448"/>
                  <a:pt x="265" y="1466"/>
                </a:cubicBezTo>
                <a:cubicBezTo>
                  <a:pt x="287" y="1503"/>
                  <a:pt x="302" y="1523"/>
                  <a:pt x="302" y="1523"/>
                </a:cubicBezTo>
                <a:close/>
              </a:path>
            </a:pathLst>
          </a:cu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5324475" y="319088"/>
            <a:ext cx="1441450" cy="1924050"/>
          </a:xfrm>
          <a:custGeom>
            <a:avLst/>
            <a:gdLst>
              <a:gd name="T0" fmla="*/ 776 w 777"/>
              <a:gd name="T1" fmla="*/ 12 h 1037"/>
              <a:gd name="T2" fmla="*/ 776 w 777"/>
              <a:gd name="T3" fmla="*/ 105 h 1037"/>
              <a:gd name="T4" fmla="*/ 764 w 777"/>
              <a:gd name="T5" fmla="*/ 220 h 1037"/>
              <a:gd name="T6" fmla="*/ 757 w 777"/>
              <a:gd name="T7" fmla="*/ 265 h 1037"/>
              <a:gd name="T8" fmla="*/ 747 w 777"/>
              <a:gd name="T9" fmla="*/ 312 h 1037"/>
              <a:gd name="T10" fmla="*/ 727 w 777"/>
              <a:gd name="T11" fmla="*/ 386 h 1037"/>
              <a:gd name="T12" fmla="*/ 701 w 777"/>
              <a:gd name="T13" fmla="*/ 462 h 1037"/>
              <a:gd name="T14" fmla="*/ 679 w 777"/>
              <a:gd name="T15" fmla="*/ 513 h 1037"/>
              <a:gd name="T16" fmla="*/ 668 w 777"/>
              <a:gd name="T17" fmla="*/ 539 h 1037"/>
              <a:gd name="T18" fmla="*/ 649 w 777"/>
              <a:gd name="T19" fmla="*/ 577 h 1037"/>
              <a:gd name="T20" fmla="*/ 628 w 777"/>
              <a:gd name="T21" fmla="*/ 614 h 1037"/>
              <a:gd name="T22" fmla="*/ 598 w 777"/>
              <a:gd name="T23" fmla="*/ 662 h 1037"/>
              <a:gd name="T24" fmla="*/ 574 w 777"/>
              <a:gd name="T25" fmla="*/ 697 h 1037"/>
              <a:gd name="T26" fmla="*/ 531 w 777"/>
              <a:gd name="T27" fmla="*/ 752 h 1037"/>
              <a:gd name="T28" fmla="*/ 477 w 777"/>
              <a:gd name="T29" fmla="*/ 811 h 1037"/>
              <a:gd name="T30" fmla="*/ 458 w 777"/>
              <a:gd name="T31" fmla="*/ 829 h 1037"/>
              <a:gd name="T32" fmla="*/ 431 w 777"/>
              <a:gd name="T33" fmla="*/ 855 h 1037"/>
              <a:gd name="T34" fmla="*/ 386 w 777"/>
              <a:gd name="T35" fmla="*/ 892 h 1037"/>
              <a:gd name="T36" fmla="*/ 352 w 777"/>
              <a:gd name="T37" fmla="*/ 918 h 1037"/>
              <a:gd name="T38" fmla="*/ 292 w 777"/>
              <a:gd name="T39" fmla="*/ 958 h 1037"/>
              <a:gd name="T40" fmla="*/ 267 w 777"/>
              <a:gd name="T41" fmla="*/ 974 h 1037"/>
              <a:gd name="T42" fmla="*/ 36 w 777"/>
              <a:gd name="T43" fmla="*/ 949 h 1037"/>
              <a:gd name="T44" fmla="*/ 116 w 777"/>
              <a:gd name="T45" fmla="*/ 754 h 1037"/>
              <a:gd name="T46" fmla="*/ 161 w 777"/>
              <a:gd name="T47" fmla="*/ 742 h 1037"/>
              <a:gd name="T48" fmla="*/ 182 w 777"/>
              <a:gd name="T49" fmla="*/ 735 h 1037"/>
              <a:gd name="T50" fmla="*/ 235 w 777"/>
              <a:gd name="T51" fmla="*/ 715 h 1037"/>
              <a:gd name="T52" fmla="*/ 266 w 777"/>
              <a:gd name="T53" fmla="*/ 702 h 1037"/>
              <a:gd name="T54" fmla="*/ 307 w 777"/>
              <a:gd name="T55" fmla="*/ 682 h 1037"/>
              <a:gd name="T56" fmla="*/ 333 w 777"/>
              <a:gd name="T57" fmla="*/ 667 h 1037"/>
              <a:gd name="T58" fmla="*/ 351 w 777"/>
              <a:gd name="T59" fmla="*/ 657 h 1037"/>
              <a:gd name="T60" fmla="*/ 405 w 777"/>
              <a:gd name="T61" fmla="*/ 621 h 1037"/>
              <a:gd name="T62" fmla="*/ 450 w 777"/>
              <a:gd name="T63" fmla="*/ 585 h 1037"/>
              <a:gd name="T64" fmla="*/ 476 w 777"/>
              <a:gd name="T65" fmla="*/ 561 h 1037"/>
              <a:gd name="T66" fmla="*/ 511 w 777"/>
              <a:gd name="T67" fmla="*/ 528 h 1037"/>
              <a:gd name="T68" fmla="*/ 536 w 777"/>
              <a:gd name="T69" fmla="*/ 500 h 1037"/>
              <a:gd name="T70" fmla="*/ 560 w 777"/>
              <a:gd name="T71" fmla="*/ 472 h 1037"/>
              <a:gd name="T72" fmla="*/ 575 w 777"/>
              <a:gd name="T73" fmla="*/ 452 h 1037"/>
              <a:gd name="T74" fmla="*/ 604 w 777"/>
              <a:gd name="T75" fmla="*/ 412 h 1037"/>
              <a:gd name="T76" fmla="*/ 644 w 777"/>
              <a:gd name="T77" fmla="*/ 350 h 1037"/>
              <a:gd name="T78" fmla="*/ 678 w 777"/>
              <a:gd name="T79" fmla="*/ 287 h 1037"/>
              <a:gd name="T80" fmla="*/ 698 w 777"/>
              <a:gd name="T81" fmla="*/ 246 h 1037"/>
              <a:gd name="T82" fmla="*/ 715 w 777"/>
              <a:gd name="T83" fmla="*/ 206 h 1037"/>
              <a:gd name="T84" fmla="*/ 752 w 777"/>
              <a:gd name="T85" fmla="*/ 101 h 1037"/>
              <a:gd name="T86" fmla="*/ 773 w 777"/>
              <a:gd name="T87" fmla="*/ 12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77" h="1037">
                <a:moveTo>
                  <a:pt x="776" y="0"/>
                </a:moveTo>
                <a:cubicBezTo>
                  <a:pt x="776" y="0"/>
                  <a:pt x="776" y="4"/>
                  <a:pt x="776" y="12"/>
                </a:cubicBezTo>
                <a:cubicBezTo>
                  <a:pt x="777" y="21"/>
                  <a:pt x="777" y="33"/>
                  <a:pt x="777" y="48"/>
                </a:cubicBezTo>
                <a:cubicBezTo>
                  <a:pt x="777" y="64"/>
                  <a:pt x="777" y="83"/>
                  <a:pt x="776" y="105"/>
                </a:cubicBezTo>
                <a:cubicBezTo>
                  <a:pt x="775" y="127"/>
                  <a:pt x="773" y="151"/>
                  <a:pt x="770" y="178"/>
                </a:cubicBezTo>
                <a:cubicBezTo>
                  <a:pt x="768" y="192"/>
                  <a:pt x="766" y="205"/>
                  <a:pt x="764" y="220"/>
                </a:cubicBezTo>
                <a:cubicBezTo>
                  <a:pt x="763" y="227"/>
                  <a:pt x="762" y="234"/>
                  <a:pt x="761" y="242"/>
                </a:cubicBezTo>
                <a:cubicBezTo>
                  <a:pt x="759" y="249"/>
                  <a:pt x="758" y="257"/>
                  <a:pt x="757" y="265"/>
                </a:cubicBezTo>
                <a:cubicBezTo>
                  <a:pt x="755" y="272"/>
                  <a:pt x="753" y="280"/>
                  <a:pt x="752" y="288"/>
                </a:cubicBezTo>
                <a:cubicBezTo>
                  <a:pt x="750" y="296"/>
                  <a:pt x="748" y="304"/>
                  <a:pt x="747" y="312"/>
                </a:cubicBezTo>
                <a:cubicBezTo>
                  <a:pt x="743" y="328"/>
                  <a:pt x="739" y="344"/>
                  <a:pt x="734" y="361"/>
                </a:cubicBezTo>
                <a:cubicBezTo>
                  <a:pt x="732" y="369"/>
                  <a:pt x="729" y="377"/>
                  <a:pt x="727" y="386"/>
                </a:cubicBezTo>
                <a:cubicBezTo>
                  <a:pt x="724" y="394"/>
                  <a:pt x="722" y="403"/>
                  <a:pt x="719" y="411"/>
                </a:cubicBezTo>
                <a:cubicBezTo>
                  <a:pt x="713" y="428"/>
                  <a:pt x="708" y="445"/>
                  <a:pt x="701" y="462"/>
                </a:cubicBezTo>
                <a:cubicBezTo>
                  <a:pt x="697" y="471"/>
                  <a:pt x="694" y="479"/>
                  <a:pt x="691" y="488"/>
                </a:cubicBezTo>
                <a:cubicBezTo>
                  <a:pt x="687" y="496"/>
                  <a:pt x="683" y="505"/>
                  <a:pt x="679" y="513"/>
                </a:cubicBezTo>
                <a:cubicBezTo>
                  <a:pt x="674" y="526"/>
                  <a:pt x="674" y="526"/>
                  <a:pt x="674" y="526"/>
                </a:cubicBezTo>
                <a:cubicBezTo>
                  <a:pt x="672" y="531"/>
                  <a:pt x="670" y="535"/>
                  <a:pt x="668" y="539"/>
                </a:cubicBezTo>
                <a:cubicBezTo>
                  <a:pt x="655" y="564"/>
                  <a:pt x="655" y="564"/>
                  <a:pt x="655" y="564"/>
                </a:cubicBezTo>
                <a:cubicBezTo>
                  <a:pt x="653" y="569"/>
                  <a:pt x="651" y="573"/>
                  <a:pt x="649" y="577"/>
                </a:cubicBezTo>
                <a:cubicBezTo>
                  <a:pt x="642" y="589"/>
                  <a:pt x="642" y="589"/>
                  <a:pt x="642" y="589"/>
                </a:cubicBezTo>
                <a:cubicBezTo>
                  <a:pt x="637" y="598"/>
                  <a:pt x="633" y="606"/>
                  <a:pt x="628" y="614"/>
                </a:cubicBezTo>
                <a:cubicBezTo>
                  <a:pt x="623" y="622"/>
                  <a:pt x="618" y="630"/>
                  <a:pt x="613" y="639"/>
                </a:cubicBezTo>
                <a:cubicBezTo>
                  <a:pt x="608" y="647"/>
                  <a:pt x="603" y="655"/>
                  <a:pt x="598" y="662"/>
                </a:cubicBezTo>
                <a:cubicBezTo>
                  <a:pt x="592" y="670"/>
                  <a:pt x="587" y="678"/>
                  <a:pt x="582" y="686"/>
                </a:cubicBezTo>
                <a:cubicBezTo>
                  <a:pt x="579" y="690"/>
                  <a:pt x="576" y="694"/>
                  <a:pt x="574" y="697"/>
                </a:cubicBezTo>
                <a:cubicBezTo>
                  <a:pt x="571" y="701"/>
                  <a:pt x="568" y="705"/>
                  <a:pt x="565" y="709"/>
                </a:cubicBezTo>
                <a:cubicBezTo>
                  <a:pt x="554" y="723"/>
                  <a:pt x="543" y="738"/>
                  <a:pt x="531" y="752"/>
                </a:cubicBezTo>
                <a:cubicBezTo>
                  <a:pt x="519" y="766"/>
                  <a:pt x="507" y="780"/>
                  <a:pt x="495" y="792"/>
                </a:cubicBezTo>
                <a:cubicBezTo>
                  <a:pt x="489" y="799"/>
                  <a:pt x="483" y="805"/>
                  <a:pt x="477" y="811"/>
                </a:cubicBezTo>
                <a:cubicBezTo>
                  <a:pt x="474" y="814"/>
                  <a:pt x="471" y="817"/>
                  <a:pt x="468" y="820"/>
                </a:cubicBezTo>
                <a:cubicBezTo>
                  <a:pt x="465" y="823"/>
                  <a:pt x="461" y="826"/>
                  <a:pt x="458" y="829"/>
                </a:cubicBezTo>
                <a:cubicBezTo>
                  <a:pt x="452" y="835"/>
                  <a:pt x="446" y="841"/>
                  <a:pt x="440" y="846"/>
                </a:cubicBezTo>
                <a:cubicBezTo>
                  <a:pt x="437" y="849"/>
                  <a:pt x="434" y="852"/>
                  <a:pt x="431" y="855"/>
                </a:cubicBezTo>
                <a:cubicBezTo>
                  <a:pt x="428" y="857"/>
                  <a:pt x="425" y="860"/>
                  <a:pt x="422" y="863"/>
                </a:cubicBezTo>
                <a:cubicBezTo>
                  <a:pt x="410" y="873"/>
                  <a:pt x="398" y="883"/>
                  <a:pt x="386" y="892"/>
                </a:cubicBezTo>
                <a:cubicBezTo>
                  <a:pt x="380" y="897"/>
                  <a:pt x="375" y="901"/>
                  <a:pt x="369" y="905"/>
                </a:cubicBezTo>
                <a:cubicBezTo>
                  <a:pt x="363" y="910"/>
                  <a:pt x="357" y="914"/>
                  <a:pt x="352" y="918"/>
                </a:cubicBezTo>
                <a:cubicBezTo>
                  <a:pt x="341" y="926"/>
                  <a:pt x="331" y="934"/>
                  <a:pt x="320" y="940"/>
                </a:cubicBezTo>
                <a:cubicBezTo>
                  <a:pt x="310" y="947"/>
                  <a:pt x="301" y="953"/>
                  <a:pt x="292" y="958"/>
                </a:cubicBezTo>
                <a:cubicBezTo>
                  <a:pt x="287" y="961"/>
                  <a:pt x="283" y="964"/>
                  <a:pt x="279" y="967"/>
                </a:cubicBezTo>
                <a:cubicBezTo>
                  <a:pt x="275" y="969"/>
                  <a:pt x="271" y="971"/>
                  <a:pt x="267" y="974"/>
                </a:cubicBezTo>
                <a:cubicBezTo>
                  <a:pt x="237" y="991"/>
                  <a:pt x="219" y="1001"/>
                  <a:pt x="219" y="1001"/>
                </a:cubicBezTo>
                <a:cubicBezTo>
                  <a:pt x="154" y="1037"/>
                  <a:pt x="73" y="1014"/>
                  <a:pt x="36" y="949"/>
                </a:cubicBezTo>
                <a:cubicBezTo>
                  <a:pt x="0" y="885"/>
                  <a:pt x="23" y="803"/>
                  <a:pt x="87" y="767"/>
                </a:cubicBezTo>
                <a:cubicBezTo>
                  <a:pt x="97" y="761"/>
                  <a:pt x="106" y="757"/>
                  <a:pt x="116" y="754"/>
                </a:cubicBezTo>
                <a:cubicBezTo>
                  <a:pt x="120" y="753"/>
                  <a:pt x="120" y="753"/>
                  <a:pt x="120" y="753"/>
                </a:cubicBezTo>
                <a:cubicBezTo>
                  <a:pt x="120" y="753"/>
                  <a:pt x="135" y="749"/>
                  <a:pt x="161" y="742"/>
                </a:cubicBezTo>
                <a:cubicBezTo>
                  <a:pt x="164" y="741"/>
                  <a:pt x="168" y="740"/>
                  <a:pt x="171" y="739"/>
                </a:cubicBezTo>
                <a:cubicBezTo>
                  <a:pt x="175" y="738"/>
                  <a:pt x="178" y="736"/>
                  <a:pt x="182" y="735"/>
                </a:cubicBezTo>
                <a:cubicBezTo>
                  <a:pt x="190" y="732"/>
                  <a:pt x="198" y="729"/>
                  <a:pt x="207" y="726"/>
                </a:cubicBezTo>
                <a:cubicBezTo>
                  <a:pt x="216" y="723"/>
                  <a:pt x="225" y="719"/>
                  <a:pt x="235" y="715"/>
                </a:cubicBezTo>
                <a:cubicBezTo>
                  <a:pt x="240" y="713"/>
                  <a:pt x="245" y="711"/>
                  <a:pt x="250" y="709"/>
                </a:cubicBezTo>
                <a:cubicBezTo>
                  <a:pt x="255" y="707"/>
                  <a:pt x="261" y="705"/>
                  <a:pt x="266" y="702"/>
                </a:cubicBezTo>
                <a:cubicBezTo>
                  <a:pt x="277" y="697"/>
                  <a:pt x="288" y="692"/>
                  <a:pt x="299" y="686"/>
                </a:cubicBezTo>
                <a:cubicBezTo>
                  <a:pt x="302" y="685"/>
                  <a:pt x="305" y="683"/>
                  <a:pt x="307" y="682"/>
                </a:cubicBezTo>
                <a:cubicBezTo>
                  <a:pt x="310" y="680"/>
                  <a:pt x="313" y="679"/>
                  <a:pt x="316" y="677"/>
                </a:cubicBezTo>
                <a:cubicBezTo>
                  <a:pt x="322" y="674"/>
                  <a:pt x="327" y="671"/>
                  <a:pt x="333" y="667"/>
                </a:cubicBezTo>
                <a:cubicBezTo>
                  <a:pt x="336" y="666"/>
                  <a:pt x="339" y="664"/>
                  <a:pt x="342" y="662"/>
                </a:cubicBezTo>
                <a:cubicBezTo>
                  <a:pt x="345" y="661"/>
                  <a:pt x="348" y="659"/>
                  <a:pt x="351" y="657"/>
                </a:cubicBezTo>
                <a:cubicBezTo>
                  <a:pt x="357" y="653"/>
                  <a:pt x="363" y="649"/>
                  <a:pt x="369" y="645"/>
                </a:cubicBezTo>
                <a:cubicBezTo>
                  <a:pt x="381" y="638"/>
                  <a:pt x="392" y="629"/>
                  <a:pt x="405" y="621"/>
                </a:cubicBezTo>
                <a:cubicBezTo>
                  <a:pt x="417" y="612"/>
                  <a:pt x="429" y="602"/>
                  <a:pt x="441" y="592"/>
                </a:cubicBezTo>
                <a:cubicBezTo>
                  <a:pt x="444" y="590"/>
                  <a:pt x="447" y="588"/>
                  <a:pt x="450" y="585"/>
                </a:cubicBezTo>
                <a:cubicBezTo>
                  <a:pt x="453" y="583"/>
                  <a:pt x="456" y="580"/>
                  <a:pt x="459" y="577"/>
                </a:cubicBezTo>
                <a:cubicBezTo>
                  <a:pt x="464" y="572"/>
                  <a:pt x="470" y="567"/>
                  <a:pt x="476" y="561"/>
                </a:cubicBezTo>
                <a:cubicBezTo>
                  <a:pt x="482" y="556"/>
                  <a:pt x="488" y="550"/>
                  <a:pt x="494" y="545"/>
                </a:cubicBezTo>
                <a:cubicBezTo>
                  <a:pt x="499" y="539"/>
                  <a:pt x="505" y="533"/>
                  <a:pt x="511" y="528"/>
                </a:cubicBezTo>
                <a:cubicBezTo>
                  <a:pt x="517" y="522"/>
                  <a:pt x="522" y="516"/>
                  <a:pt x="528" y="509"/>
                </a:cubicBezTo>
                <a:cubicBezTo>
                  <a:pt x="536" y="500"/>
                  <a:pt x="536" y="500"/>
                  <a:pt x="536" y="500"/>
                </a:cubicBezTo>
                <a:cubicBezTo>
                  <a:pt x="539" y="497"/>
                  <a:pt x="541" y="494"/>
                  <a:pt x="544" y="491"/>
                </a:cubicBezTo>
                <a:cubicBezTo>
                  <a:pt x="560" y="472"/>
                  <a:pt x="560" y="472"/>
                  <a:pt x="560" y="472"/>
                </a:cubicBezTo>
                <a:cubicBezTo>
                  <a:pt x="562" y="469"/>
                  <a:pt x="565" y="466"/>
                  <a:pt x="568" y="462"/>
                </a:cubicBezTo>
                <a:cubicBezTo>
                  <a:pt x="575" y="452"/>
                  <a:pt x="575" y="452"/>
                  <a:pt x="575" y="452"/>
                </a:cubicBezTo>
                <a:cubicBezTo>
                  <a:pt x="580" y="446"/>
                  <a:pt x="585" y="439"/>
                  <a:pt x="590" y="433"/>
                </a:cubicBezTo>
                <a:cubicBezTo>
                  <a:pt x="595" y="426"/>
                  <a:pt x="600" y="419"/>
                  <a:pt x="604" y="412"/>
                </a:cubicBezTo>
                <a:cubicBezTo>
                  <a:pt x="614" y="399"/>
                  <a:pt x="623" y="385"/>
                  <a:pt x="632" y="371"/>
                </a:cubicBezTo>
                <a:cubicBezTo>
                  <a:pt x="636" y="364"/>
                  <a:pt x="640" y="357"/>
                  <a:pt x="644" y="350"/>
                </a:cubicBezTo>
                <a:cubicBezTo>
                  <a:pt x="648" y="343"/>
                  <a:pt x="652" y="336"/>
                  <a:pt x="656" y="329"/>
                </a:cubicBezTo>
                <a:cubicBezTo>
                  <a:pt x="664" y="315"/>
                  <a:pt x="671" y="301"/>
                  <a:pt x="678" y="287"/>
                </a:cubicBezTo>
                <a:cubicBezTo>
                  <a:pt x="681" y="280"/>
                  <a:pt x="685" y="274"/>
                  <a:pt x="688" y="267"/>
                </a:cubicBezTo>
                <a:cubicBezTo>
                  <a:pt x="691" y="260"/>
                  <a:pt x="694" y="253"/>
                  <a:pt x="698" y="246"/>
                </a:cubicBezTo>
                <a:cubicBezTo>
                  <a:pt x="701" y="240"/>
                  <a:pt x="704" y="233"/>
                  <a:pt x="706" y="226"/>
                </a:cubicBezTo>
                <a:cubicBezTo>
                  <a:pt x="709" y="220"/>
                  <a:pt x="712" y="213"/>
                  <a:pt x="715" y="206"/>
                </a:cubicBezTo>
                <a:cubicBezTo>
                  <a:pt x="720" y="193"/>
                  <a:pt x="725" y="181"/>
                  <a:pt x="729" y="169"/>
                </a:cubicBezTo>
                <a:cubicBezTo>
                  <a:pt x="738" y="144"/>
                  <a:pt x="745" y="121"/>
                  <a:pt x="752" y="101"/>
                </a:cubicBezTo>
                <a:cubicBezTo>
                  <a:pt x="758" y="80"/>
                  <a:pt x="762" y="62"/>
                  <a:pt x="766" y="47"/>
                </a:cubicBezTo>
                <a:cubicBezTo>
                  <a:pt x="769" y="32"/>
                  <a:pt x="772" y="20"/>
                  <a:pt x="773" y="12"/>
                </a:cubicBezTo>
                <a:cubicBezTo>
                  <a:pt x="775" y="4"/>
                  <a:pt x="776" y="0"/>
                  <a:pt x="776" y="0"/>
                </a:cubicBezTo>
                <a:close/>
              </a:path>
            </a:pathLst>
          </a:cu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" name="Freeform 10"/>
          <p:cNvSpPr>
            <a:spLocks/>
          </p:cNvSpPr>
          <p:nvPr userDrawn="1"/>
        </p:nvSpPr>
        <p:spPr bwMode="auto">
          <a:xfrm>
            <a:off x="6469063" y="1663700"/>
            <a:ext cx="3390900" cy="1692275"/>
          </a:xfrm>
          <a:custGeom>
            <a:avLst/>
            <a:gdLst>
              <a:gd name="T0" fmla="*/ 0 w 1828"/>
              <a:gd name="T1" fmla="*/ 257 h 912"/>
              <a:gd name="T2" fmla="*/ 16 w 1828"/>
              <a:gd name="T3" fmla="*/ 241 h 912"/>
              <a:gd name="T4" fmla="*/ 65 w 1828"/>
              <a:gd name="T5" fmla="*/ 199 h 912"/>
              <a:gd name="T6" fmla="*/ 148 w 1828"/>
              <a:gd name="T7" fmla="*/ 143 h 912"/>
              <a:gd name="T8" fmla="*/ 266 w 1828"/>
              <a:gd name="T9" fmla="*/ 85 h 912"/>
              <a:gd name="T10" fmla="*/ 336 w 1828"/>
              <a:gd name="T11" fmla="*/ 59 h 912"/>
              <a:gd name="T12" fmla="*/ 414 w 1828"/>
              <a:gd name="T13" fmla="*/ 37 h 912"/>
              <a:gd name="T14" fmla="*/ 586 w 1828"/>
              <a:gd name="T15" fmla="*/ 7 h 912"/>
              <a:gd name="T16" fmla="*/ 775 w 1828"/>
              <a:gd name="T17" fmla="*/ 4 h 912"/>
              <a:gd name="T18" fmla="*/ 971 w 1828"/>
              <a:gd name="T19" fmla="*/ 33 h 912"/>
              <a:gd name="T20" fmla="*/ 1067 w 1828"/>
              <a:gd name="T21" fmla="*/ 60 h 912"/>
              <a:gd name="T22" fmla="*/ 1079 w 1828"/>
              <a:gd name="T23" fmla="*/ 64 h 912"/>
              <a:gd name="T24" fmla="*/ 1091 w 1828"/>
              <a:gd name="T25" fmla="*/ 68 h 912"/>
              <a:gd name="T26" fmla="*/ 1114 w 1828"/>
              <a:gd name="T27" fmla="*/ 76 h 912"/>
              <a:gd name="T28" fmla="*/ 1160 w 1828"/>
              <a:gd name="T29" fmla="*/ 95 h 912"/>
              <a:gd name="T30" fmla="*/ 1333 w 1828"/>
              <a:gd name="T31" fmla="*/ 186 h 912"/>
              <a:gd name="T32" fmla="*/ 1481 w 1828"/>
              <a:gd name="T33" fmla="*/ 297 h 912"/>
              <a:gd name="T34" fmla="*/ 1598 w 1828"/>
              <a:gd name="T35" fmla="*/ 414 h 912"/>
              <a:gd name="T36" fmla="*/ 1610 w 1828"/>
              <a:gd name="T37" fmla="*/ 429 h 912"/>
              <a:gd name="T38" fmla="*/ 1622 w 1828"/>
              <a:gd name="T39" fmla="*/ 443 h 912"/>
              <a:gd name="T40" fmla="*/ 1645 w 1828"/>
              <a:gd name="T41" fmla="*/ 471 h 912"/>
              <a:gd name="T42" fmla="*/ 1666 w 1828"/>
              <a:gd name="T43" fmla="*/ 498 h 912"/>
              <a:gd name="T44" fmla="*/ 1685 w 1828"/>
              <a:gd name="T45" fmla="*/ 524 h 912"/>
              <a:gd name="T46" fmla="*/ 1702 w 1828"/>
              <a:gd name="T47" fmla="*/ 549 h 912"/>
              <a:gd name="T48" fmla="*/ 1718 w 1828"/>
              <a:gd name="T49" fmla="*/ 572 h 912"/>
              <a:gd name="T50" fmla="*/ 1745 w 1828"/>
              <a:gd name="T51" fmla="*/ 613 h 912"/>
              <a:gd name="T52" fmla="*/ 1765 w 1828"/>
              <a:gd name="T53" fmla="*/ 648 h 912"/>
              <a:gd name="T54" fmla="*/ 1780 w 1828"/>
              <a:gd name="T55" fmla="*/ 673 h 912"/>
              <a:gd name="T56" fmla="*/ 1792 w 1828"/>
              <a:gd name="T57" fmla="*/ 694 h 912"/>
              <a:gd name="T58" fmla="*/ 1741 w 1828"/>
              <a:gd name="T59" fmla="*/ 876 h 912"/>
              <a:gd name="T60" fmla="*/ 1559 w 1828"/>
              <a:gd name="T61" fmla="*/ 825 h 912"/>
              <a:gd name="T62" fmla="*/ 1552 w 1828"/>
              <a:gd name="T63" fmla="*/ 810 h 912"/>
              <a:gd name="T64" fmla="*/ 1551 w 1828"/>
              <a:gd name="T65" fmla="*/ 807 h 912"/>
              <a:gd name="T66" fmla="*/ 1543 w 1828"/>
              <a:gd name="T67" fmla="*/ 788 h 912"/>
              <a:gd name="T68" fmla="*/ 1534 w 1828"/>
              <a:gd name="T69" fmla="*/ 765 h 912"/>
              <a:gd name="T70" fmla="*/ 1521 w 1828"/>
              <a:gd name="T71" fmla="*/ 734 h 912"/>
              <a:gd name="T72" fmla="*/ 1503 w 1828"/>
              <a:gd name="T73" fmla="*/ 697 h 912"/>
              <a:gd name="T74" fmla="*/ 1492 w 1828"/>
              <a:gd name="T75" fmla="*/ 675 h 912"/>
              <a:gd name="T76" fmla="*/ 1481 w 1828"/>
              <a:gd name="T77" fmla="*/ 653 h 912"/>
              <a:gd name="T78" fmla="*/ 1468 w 1828"/>
              <a:gd name="T79" fmla="*/ 629 h 912"/>
              <a:gd name="T80" fmla="*/ 1453 w 1828"/>
              <a:gd name="T81" fmla="*/ 605 h 912"/>
              <a:gd name="T82" fmla="*/ 1438 w 1828"/>
              <a:gd name="T83" fmla="*/ 579 h 912"/>
              <a:gd name="T84" fmla="*/ 1429 w 1828"/>
              <a:gd name="T85" fmla="*/ 566 h 912"/>
              <a:gd name="T86" fmla="*/ 1420 w 1828"/>
              <a:gd name="T87" fmla="*/ 552 h 912"/>
              <a:gd name="T88" fmla="*/ 1336 w 1828"/>
              <a:gd name="T89" fmla="*/ 442 h 912"/>
              <a:gd name="T90" fmla="*/ 1226 w 1828"/>
              <a:gd name="T91" fmla="*/ 333 h 912"/>
              <a:gd name="T92" fmla="*/ 1090 w 1828"/>
              <a:gd name="T93" fmla="*/ 236 h 912"/>
              <a:gd name="T94" fmla="*/ 1052 w 1828"/>
              <a:gd name="T95" fmla="*/ 215 h 912"/>
              <a:gd name="T96" fmla="*/ 1033 w 1828"/>
              <a:gd name="T97" fmla="*/ 205 h 912"/>
              <a:gd name="T98" fmla="*/ 1023 w 1828"/>
              <a:gd name="T99" fmla="*/ 200 h 912"/>
              <a:gd name="T100" fmla="*/ 1013 w 1828"/>
              <a:gd name="T101" fmla="*/ 195 h 912"/>
              <a:gd name="T102" fmla="*/ 932 w 1828"/>
              <a:gd name="T103" fmla="*/ 160 h 912"/>
              <a:gd name="T104" fmla="*/ 762 w 1828"/>
              <a:gd name="T105" fmla="*/ 112 h 912"/>
              <a:gd name="T106" fmla="*/ 589 w 1828"/>
              <a:gd name="T107" fmla="*/ 92 h 912"/>
              <a:gd name="T108" fmla="*/ 425 w 1828"/>
              <a:gd name="T109" fmla="*/ 98 h 912"/>
              <a:gd name="T110" fmla="*/ 349 w 1828"/>
              <a:gd name="T111" fmla="*/ 109 h 912"/>
              <a:gd name="T112" fmla="*/ 279 w 1828"/>
              <a:gd name="T113" fmla="*/ 125 h 912"/>
              <a:gd name="T114" fmla="*/ 159 w 1828"/>
              <a:gd name="T115" fmla="*/ 165 h 912"/>
              <a:gd name="T116" fmla="*/ 71 w 1828"/>
              <a:gd name="T117" fmla="*/ 209 h 912"/>
              <a:gd name="T118" fmla="*/ 18 w 1828"/>
              <a:gd name="T119" fmla="*/ 243 h 912"/>
              <a:gd name="T120" fmla="*/ 0 w 1828"/>
              <a:gd name="T121" fmla="*/ 257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28" h="912">
                <a:moveTo>
                  <a:pt x="0" y="257"/>
                </a:moveTo>
                <a:cubicBezTo>
                  <a:pt x="0" y="257"/>
                  <a:pt x="6" y="251"/>
                  <a:pt x="16" y="241"/>
                </a:cubicBezTo>
                <a:cubicBezTo>
                  <a:pt x="27" y="231"/>
                  <a:pt x="43" y="216"/>
                  <a:pt x="65" y="199"/>
                </a:cubicBezTo>
                <a:cubicBezTo>
                  <a:pt x="87" y="182"/>
                  <a:pt x="115" y="163"/>
                  <a:pt x="148" y="143"/>
                </a:cubicBezTo>
                <a:cubicBezTo>
                  <a:pt x="182" y="123"/>
                  <a:pt x="221" y="103"/>
                  <a:pt x="266" y="85"/>
                </a:cubicBezTo>
                <a:cubicBezTo>
                  <a:pt x="288" y="76"/>
                  <a:pt x="311" y="67"/>
                  <a:pt x="336" y="59"/>
                </a:cubicBezTo>
                <a:cubicBezTo>
                  <a:pt x="361" y="51"/>
                  <a:pt x="387" y="44"/>
                  <a:pt x="414" y="37"/>
                </a:cubicBezTo>
                <a:cubicBezTo>
                  <a:pt x="467" y="23"/>
                  <a:pt x="525" y="13"/>
                  <a:pt x="586" y="7"/>
                </a:cubicBezTo>
                <a:cubicBezTo>
                  <a:pt x="647" y="2"/>
                  <a:pt x="711" y="0"/>
                  <a:pt x="775" y="4"/>
                </a:cubicBezTo>
                <a:cubicBezTo>
                  <a:pt x="840" y="8"/>
                  <a:pt x="906" y="18"/>
                  <a:pt x="971" y="33"/>
                </a:cubicBezTo>
                <a:cubicBezTo>
                  <a:pt x="1003" y="41"/>
                  <a:pt x="1035" y="49"/>
                  <a:pt x="1067" y="60"/>
                </a:cubicBezTo>
                <a:cubicBezTo>
                  <a:pt x="1079" y="64"/>
                  <a:pt x="1079" y="64"/>
                  <a:pt x="1079" y="64"/>
                </a:cubicBezTo>
                <a:cubicBezTo>
                  <a:pt x="1091" y="68"/>
                  <a:pt x="1091" y="68"/>
                  <a:pt x="1091" y="68"/>
                </a:cubicBezTo>
                <a:cubicBezTo>
                  <a:pt x="1098" y="71"/>
                  <a:pt x="1106" y="73"/>
                  <a:pt x="1114" y="76"/>
                </a:cubicBezTo>
                <a:cubicBezTo>
                  <a:pt x="1130" y="82"/>
                  <a:pt x="1145" y="88"/>
                  <a:pt x="1160" y="95"/>
                </a:cubicBezTo>
                <a:cubicBezTo>
                  <a:pt x="1222" y="121"/>
                  <a:pt x="1280" y="152"/>
                  <a:pt x="1333" y="186"/>
                </a:cubicBezTo>
                <a:cubicBezTo>
                  <a:pt x="1387" y="220"/>
                  <a:pt x="1436" y="258"/>
                  <a:pt x="1481" y="297"/>
                </a:cubicBezTo>
                <a:cubicBezTo>
                  <a:pt x="1525" y="336"/>
                  <a:pt x="1564" y="376"/>
                  <a:pt x="1598" y="414"/>
                </a:cubicBezTo>
                <a:cubicBezTo>
                  <a:pt x="1602" y="419"/>
                  <a:pt x="1606" y="424"/>
                  <a:pt x="1610" y="429"/>
                </a:cubicBezTo>
                <a:cubicBezTo>
                  <a:pt x="1614" y="433"/>
                  <a:pt x="1618" y="438"/>
                  <a:pt x="1622" y="443"/>
                </a:cubicBezTo>
                <a:cubicBezTo>
                  <a:pt x="1630" y="452"/>
                  <a:pt x="1638" y="462"/>
                  <a:pt x="1645" y="471"/>
                </a:cubicBezTo>
                <a:cubicBezTo>
                  <a:pt x="1652" y="480"/>
                  <a:pt x="1659" y="489"/>
                  <a:pt x="1666" y="498"/>
                </a:cubicBezTo>
                <a:cubicBezTo>
                  <a:pt x="1672" y="507"/>
                  <a:pt x="1679" y="515"/>
                  <a:pt x="1685" y="524"/>
                </a:cubicBezTo>
                <a:cubicBezTo>
                  <a:pt x="1691" y="532"/>
                  <a:pt x="1697" y="540"/>
                  <a:pt x="1702" y="549"/>
                </a:cubicBezTo>
                <a:cubicBezTo>
                  <a:pt x="1708" y="557"/>
                  <a:pt x="1713" y="564"/>
                  <a:pt x="1718" y="572"/>
                </a:cubicBezTo>
                <a:cubicBezTo>
                  <a:pt x="1728" y="587"/>
                  <a:pt x="1737" y="601"/>
                  <a:pt x="1745" y="613"/>
                </a:cubicBezTo>
                <a:cubicBezTo>
                  <a:pt x="1753" y="626"/>
                  <a:pt x="1760" y="638"/>
                  <a:pt x="1765" y="648"/>
                </a:cubicBezTo>
                <a:cubicBezTo>
                  <a:pt x="1771" y="657"/>
                  <a:pt x="1776" y="666"/>
                  <a:pt x="1780" y="673"/>
                </a:cubicBezTo>
                <a:cubicBezTo>
                  <a:pt x="1788" y="687"/>
                  <a:pt x="1792" y="694"/>
                  <a:pt x="1792" y="694"/>
                </a:cubicBezTo>
                <a:cubicBezTo>
                  <a:pt x="1828" y="759"/>
                  <a:pt x="1805" y="840"/>
                  <a:pt x="1741" y="876"/>
                </a:cubicBezTo>
                <a:cubicBezTo>
                  <a:pt x="1677" y="912"/>
                  <a:pt x="1595" y="890"/>
                  <a:pt x="1559" y="825"/>
                </a:cubicBezTo>
                <a:cubicBezTo>
                  <a:pt x="1557" y="820"/>
                  <a:pt x="1554" y="815"/>
                  <a:pt x="1552" y="810"/>
                </a:cubicBezTo>
                <a:cubicBezTo>
                  <a:pt x="1551" y="807"/>
                  <a:pt x="1551" y="807"/>
                  <a:pt x="1551" y="807"/>
                </a:cubicBezTo>
                <a:cubicBezTo>
                  <a:pt x="1551" y="807"/>
                  <a:pt x="1548" y="801"/>
                  <a:pt x="1543" y="788"/>
                </a:cubicBezTo>
                <a:cubicBezTo>
                  <a:pt x="1541" y="782"/>
                  <a:pt x="1538" y="774"/>
                  <a:pt x="1534" y="765"/>
                </a:cubicBezTo>
                <a:cubicBezTo>
                  <a:pt x="1530" y="756"/>
                  <a:pt x="1526" y="746"/>
                  <a:pt x="1521" y="734"/>
                </a:cubicBezTo>
                <a:cubicBezTo>
                  <a:pt x="1515" y="723"/>
                  <a:pt x="1509" y="710"/>
                  <a:pt x="1503" y="697"/>
                </a:cubicBezTo>
                <a:cubicBezTo>
                  <a:pt x="1500" y="690"/>
                  <a:pt x="1496" y="683"/>
                  <a:pt x="1492" y="675"/>
                </a:cubicBezTo>
                <a:cubicBezTo>
                  <a:pt x="1489" y="668"/>
                  <a:pt x="1485" y="661"/>
                  <a:pt x="1481" y="653"/>
                </a:cubicBezTo>
                <a:cubicBezTo>
                  <a:pt x="1476" y="645"/>
                  <a:pt x="1472" y="637"/>
                  <a:pt x="1468" y="629"/>
                </a:cubicBezTo>
                <a:cubicBezTo>
                  <a:pt x="1463" y="621"/>
                  <a:pt x="1458" y="613"/>
                  <a:pt x="1453" y="605"/>
                </a:cubicBezTo>
                <a:cubicBezTo>
                  <a:pt x="1449" y="596"/>
                  <a:pt x="1443" y="588"/>
                  <a:pt x="1438" y="579"/>
                </a:cubicBezTo>
                <a:cubicBezTo>
                  <a:pt x="1435" y="575"/>
                  <a:pt x="1432" y="570"/>
                  <a:pt x="1429" y="566"/>
                </a:cubicBezTo>
                <a:cubicBezTo>
                  <a:pt x="1426" y="561"/>
                  <a:pt x="1423" y="557"/>
                  <a:pt x="1420" y="552"/>
                </a:cubicBezTo>
                <a:cubicBezTo>
                  <a:pt x="1397" y="517"/>
                  <a:pt x="1369" y="479"/>
                  <a:pt x="1336" y="442"/>
                </a:cubicBezTo>
                <a:cubicBezTo>
                  <a:pt x="1304" y="405"/>
                  <a:pt x="1267" y="368"/>
                  <a:pt x="1226" y="333"/>
                </a:cubicBezTo>
                <a:cubicBezTo>
                  <a:pt x="1185" y="298"/>
                  <a:pt x="1139" y="265"/>
                  <a:pt x="1090" y="236"/>
                </a:cubicBezTo>
                <a:cubicBezTo>
                  <a:pt x="1078" y="229"/>
                  <a:pt x="1065" y="222"/>
                  <a:pt x="1052" y="215"/>
                </a:cubicBezTo>
                <a:cubicBezTo>
                  <a:pt x="1046" y="212"/>
                  <a:pt x="1039" y="208"/>
                  <a:pt x="1033" y="205"/>
                </a:cubicBezTo>
                <a:cubicBezTo>
                  <a:pt x="1023" y="200"/>
                  <a:pt x="1023" y="200"/>
                  <a:pt x="1023" y="200"/>
                </a:cubicBezTo>
                <a:cubicBezTo>
                  <a:pt x="1013" y="195"/>
                  <a:pt x="1013" y="195"/>
                  <a:pt x="1013" y="195"/>
                </a:cubicBezTo>
                <a:cubicBezTo>
                  <a:pt x="987" y="182"/>
                  <a:pt x="960" y="171"/>
                  <a:pt x="932" y="160"/>
                </a:cubicBezTo>
                <a:cubicBezTo>
                  <a:pt x="877" y="139"/>
                  <a:pt x="820" y="123"/>
                  <a:pt x="762" y="112"/>
                </a:cubicBezTo>
                <a:cubicBezTo>
                  <a:pt x="704" y="100"/>
                  <a:pt x="646" y="94"/>
                  <a:pt x="589" y="92"/>
                </a:cubicBezTo>
                <a:cubicBezTo>
                  <a:pt x="532" y="89"/>
                  <a:pt x="477" y="92"/>
                  <a:pt x="425" y="98"/>
                </a:cubicBezTo>
                <a:cubicBezTo>
                  <a:pt x="399" y="100"/>
                  <a:pt x="373" y="105"/>
                  <a:pt x="349" y="109"/>
                </a:cubicBezTo>
                <a:cubicBezTo>
                  <a:pt x="325" y="114"/>
                  <a:pt x="301" y="119"/>
                  <a:pt x="279" y="125"/>
                </a:cubicBezTo>
                <a:cubicBezTo>
                  <a:pt x="234" y="136"/>
                  <a:pt x="194" y="150"/>
                  <a:pt x="159" y="165"/>
                </a:cubicBezTo>
                <a:cubicBezTo>
                  <a:pt x="124" y="180"/>
                  <a:pt x="95" y="195"/>
                  <a:pt x="71" y="209"/>
                </a:cubicBezTo>
                <a:cubicBezTo>
                  <a:pt x="48" y="222"/>
                  <a:pt x="30" y="235"/>
                  <a:pt x="18" y="243"/>
                </a:cubicBezTo>
                <a:cubicBezTo>
                  <a:pt x="7" y="252"/>
                  <a:pt x="0" y="257"/>
                  <a:pt x="0" y="257"/>
                </a:cubicBezTo>
                <a:close/>
              </a:path>
            </a:pathLst>
          </a:cu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7405688" y="2935288"/>
            <a:ext cx="1747837" cy="2468563"/>
          </a:xfrm>
          <a:custGeom>
            <a:avLst/>
            <a:gdLst>
              <a:gd name="T0" fmla="*/ 941 w 942"/>
              <a:gd name="T1" fmla="*/ 140 h 1331"/>
              <a:gd name="T2" fmla="*/ 941 w 942"/>
              <a:gd name="T3" fmla="*/ 141 h 1331"/>
              <a:gd name="T4" fmla="*/ 941 w 942"/>
              <a:gd name="T5" fmla="*/ 142 h 1331"/>
              <a:gd name="T6" fmla="*/ 941 w 942"/>
              <a:gd name="T7" fmla="*/ 145 h 1331"/>
              <a:gd name="T8" fmla="*/ 941 w 942"/>
              <a:gd name="T9" fmla="*/ 147 h 1331"/>
              <a:gd name="T10" fmla="*/ 942 w 942"/>
              <a:gd name="T11" fmla="*/ 164 h 1331"/>
              <a:gd name="T12" fmla="*/ 941 w 942"/>
              <a:gd name="T13" fmla="*/ 221 h 1331"/>
              <a:gd name="T14" fmla="*/ 917 w 942"/>
              <a:gd name="T15" fmla="*/ 413 h 1331"/>
              <a:gd name="T16" fmla="*/ 885 w 942"/>
              <a:gd name="T17" fmla="*/ 538 h 1331"/>
              <a:gd name="T18" fmla="*/ 836 w 942"/>
              <a:gd name="T19" fmla="*/ 671 h 1331"/>
              <a:gd name="T20" fmla="*/ 766 w 942"/>
              <a:gd name="T21" fmla="*/ 805 h 1331"/>
              <a:gd name="T22" fmla="*/ 676 w 942"/>
              <a:gd name="T23" fmla="*/ 932 h 1331"/>
              <a:gd name="T24" fmla="*/ 571 w 942"/>
              <a:gd name="T25" fmla="*/ 1043 h 1331"/>
              <a:gd name="T26" fmla="*/ 456 w 942"/>
              <a:gd name="T27" fmla="*/ 1134 h 1331"/>
              <a:gd name="T28" fmla="*/ 341 w 942"/>
              <a:gd name="T29" fmla="*/ 1205 h 1331"/>
              <a:gd name="T30" fmla="*/ 232 w 942"/>
              <a:gd name="T31" fmla="*/ 1256 h 1331"/>
              <a:gd name="T32" fmla="*/ 207 w 942"/>
              <a:gd name="T33" fmla="*/ 1267 h 1331"/>
              <a:gd name="T34" fmla="*/ 183 w 942"/>
              <a:gd name="T35" fmla="*/ 1276 h 1331"/>
              <a:gd name="T36" fmla="*/ 138 w 942"/>
              <a:gd name="T37" fmla="*/ 1292 h 1331"/>
              <a:gd name="T38" fmla="*/ 65 w 942"/>
              <a:gd name="T39" fmla="*/ 1315 h 1331"/>
              <a:gd name="T40" fmla="*/ 17 w 942"/>
              <a:gd name="T41" fmla="*/ 1327 h 1331"/>
              <a:gd name="T42" fmla="*/ 0 w 942"/>
              <a:gd name="T43" fmla="*/ 1331 h 1331"/>
              <a:gd name="T44" fmla="*/ 16 w 942"/>
              <a:gd name="T45" fmla="*/ 1324 h 1331"/>
              <a:gd name="T46" fmla="*/ 60 w 942"/>
              <a:gd name="T47" fmla="*/ 1304 h 1331"/>
              <a:gd name="T48" fmla="*/ 128 w 942"/>
              <a:gd name="T49" fmla="*/ 1269 h 1331"/>
              <a:gd name="T50" fmla="*/ 169 w 942"/>
              <a:gd name="T51" fmla="*/ 1246 h 1331"/>
              <a:gd name="T52" fmla="*/ 191 w 942"/>
              <a:gd name="T53" fmla="*/ 1234 h 1331"/>
              <a:gd name="T54" fmla="*/ 213 w 942"/>
              <a:gd name="T55" fmla="*/ 1220 h 1331"/>
              <a:gd name="T56" fmla="*/ 307 w 942"/>
              <a:gd name="T57" fmla="*/ 1153 h 1331"/>
              <a:gd name="T58" fmla="*/ 403 w 942"/>
              <a:gd name="T59" fmla="*/ 1069 h 1331"/>
              <a:gd name="T60" fmla="*/ 492 w 942"/>
              <a:gd name="T61" fmla="*/ 969 h 1331"/>
              <a:gd name="T62" fmla="*/ 567 w 942"/>
              <a:gd name="T63" fmla="*/ 856 h 1331"/>
              <a:gd name="T64" fmla="*/ 625 w 942"/>
              <a:gd name="T65" fmla="*/ 734 h 1331"/>
              <a:gd name="T66" fmla="*/ 664 w 942"/>
              <a:gd name="T67" fmla="*/ 611 h 1331"/>
              <a:gd name="T68" fmla="*/ 686 w 942"/>
              <a:gd name="T69" fmla="*/ 493 h 1331"/>
              <a:gd name="T70" fmla="*/ 694 w 942"/>
              <a:gd name="T71" fmla="*/ 386 h 1331"/>
              <a:gd name="T72" fmla="*/ 686 w 942"/>
              <a:gd name="T73" fmla="*/ 229 h 1331"/>
              <a:gd name="T74" fmla="*/ 680 w 942"/>
              <a:gd name="T75" fmla="*/ 188 h 1331"/>
              <a:gd name="T76" fmla="*/ 678 w 942"/>
              <a:gd name="T77" fmla="*/ 178 h 1331"/>
              <a:gd name="T78" fmla="*/ 677 w 942"/>
              <a:gd name="T79" fmla="*/ 177 h 1331"/>
              <a:gd name="T80" fmla="*/ 677 w 942"/>
              <a:gd name="T81" fmla="*/ 177 h 1331"/>
              <a:gd name="T82" fmla="*/ 677 w 942"/>
              <a:gd name="T83" fmla="*/ 177 h 1331"/>
              <a:gd name="T84" fmla="*/ 677 w 942"/>
              <a:gd name="T85" fmla="*/ 177 h 1331"/>
              <a:gd name="T86" fmla="*/ 677 w 942"/>
              <a:gd name="T87" fmla="*/ 176 h 1331"/>
              <a:gd name="T88" fmla="*/ 677 w 942"/>
              <a:gd name="T89" fmla="*/ 176 h 1331"/>
              <a:gd name="T90" fmla="*/ 778 w 942"/>
              <a:gd name="T91" fmla="*/ 16 h 1331"/>
              <a:gd name="T92" fmla="*/ 938 w 942"/>
              <a:gd name="T93" fmla="*/ 118 h 1331"/>
              <a:gd name="T94" fmla="*/ 941 w 942"/>
              <a:gd name="T95" fmla="*/ 140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42" h="1331">
                <a:moveTo>
                  <a:pt x="941" y="140"/>
                </a:moveTo>
                <a:cubicBezTo>
                  <a:pt x="941" y="140"/>
                  <a:pt x="941" y="140"/>
                  <a:pt x="941" y="141"/>
                </a:cubicBezTo>
                <a:cubicBezTo>
                  <a:pt x="941" y="141"/>
                  <a:pt x="941" y="141"/>
                  <a:pt x="941" y="142"/>
                </a:cubicBezTo>
                <a:cubicBezTo>
                  <a:pt x="941" y="143"/>
                  <a:pt x="941" y="144"/>
                  <a:pt x="941" y="145"/>
                </a:cubicBezTo>
                <a:cubicBezTo>
                  <a:pt x="941" y="145"/>
                  <a:pt x="941" y="146"/>
                  <a:pt x="941" y="147"/>
                </a:cubicBezTo>
                <a:cubicBezTo>
                  <a:pt x="942" y="151"/>
                  <a:pt x="942" y="157"/>
                  <a:pt x="942" y="164"/>
                </a:cubicBezTo>
                <a:cubicBezTo>
                  <a:pt x="942" y="178"/>
                  <a:pt x="942" y="197"/>
                  <a:pt x="941" y="221"/>
                </a:cubicBezTo>
                <a:cubicBezTo>
                  <a:pt x="939" y="269"/>
                  <a:pt x="933" y="335"/>
                  <a:pt x="917" y="413"/>
                </a:cubicBezTo>
                <a:cubicBezTo>
                  <a:pt x="909" y="452"/>
                  <a:pt x="899" y="494"/>
                  <a:pt x="885" y="538"/>
                </a:cubicBezTo>
                <a:cubicBezTo>
                  <a:pt x="872" y="581"/>
                  <a:pt x="856" y="626"/>
                  <a:pt x="836" y="671"/>
                </a:cubicBezTo>
                <a:cubicBezTo>
                  <a:pt x="816" y="716"/>
                  <a:pt x="793" y="761"/>
                  <a:pt x="766" y="805"/>
                </a:cubicBezTo>
                <a:cubicBezTo>
                  <a:pt x="739" y="849"/>
                  <a:pt x="709" y="892"/>
                  <a:pt x="676" y="932"/>
                </a:cubicBezTo>
                <a:cubicBezTo>
                  <a:pt x="644" y="972"/>
                  <a:pt x="608" y="1009"/>
                  <a:pt x="571" y="1043"/>
                </a:cubicBezTo>
                <a:cubicBezTo>
                  <a:pt x="534" y="1077"/>
                  <a:pt x="495" y="1107"/>
                  <a:pt x="456" y="1134"/>
                </a:cubicBezTo>
                <a:cubicBezTo>
                  <a:pt x="417" y="1161"/>
                  <a:pt x="378" y="1185"/>
                  <a:pt x="341" y="1205"/>
                </a:cubicBezTo>
                <a:cubicBezTo>
                  <a:pt x="303" y="1225"/>
                  <a:pt x="266" y="1242"/>
                  <a:pt x="232" y="1256"/>
                </a:cubicBezTo>
                <a:cubicBezTo>
                  <a:pt x="224" y="1260"/>
                  <a:pt x="215" y="1263"/>
                  <a:pt x="207" y="1267"/>
                </a:cubicBezTo>
                <a:cubicBezTo>
                  <a:pt x="199" y="1270"/>
                  <a:pt x="191" y="1273"/>
                  <a:pt x="183" y="1276"/>
                </a:cubicBezTo>
                <a:cubicBezTo>
                  <a:pt x="167" y="1282"/>
                  <a:pt x="152" y="1287"/>
                  <a:pt x="138" y="1292"/>
                </a:cubicBezTo>
                <a:cubicBezTo>
                  <a:pt x="110" y="1301"/>
                  <a:pt x="85" y="1309"/>
                  <a:pt x="65" y="1315"/>
                </a:cubicBezTo>
                <a:cubicBezTo>
                  <a:pt x="44" y="1321"/>
                  <a:pt x="28" y="1324"/>
                  <a:pt x="17" y="1327"/>
                </a:cubicBezTo>
                <a:cubicBezTo>
                  <a:pt x="6" y="1330"/>
                  <a:pt x="0" y="1331"/>
                  <a:pt x="0" y="1331"/>
                </a:cubicBezTo>
                <a:cubicBezTo>
                  <a:pt x="0" y="1331"/>
                  <a:pt x="5" y="1329"/>
                  <a:pt x="16" y="1324"/>
                </a:cubicBezTo>
                <a:cubicBezTo>
                  <a:pt x="26" y="1320"/>
                  <a:pt x="41" y="1313"/>
                  <a:pt x="60" y="1304"/>
                </a:cubicBezTo>
                <a:cubicBezTo>
                  <a:pt x="80" y="1295"/>
                  <a:pt x="103" y="1283"/>
                  <a:pt x="128" y="1269"/>
                </a:cubicBezTo>
                <a:cubicBezTo>
                  <a:pt x="141" y="1262"/>
                  <a:pt x="155" y="1255"/>
                  <a:pt x="169" y="1246"/>
                </a:cubicBezTo>
                <a:cubicBezTo>
                  <a:pt x="176" y="1242"/>
                  <a:pt x="183" y="1238"/>
                  <a:pt x="191" y="1234"/>
                </a:cubicBezTo>
                <a:cubicBezTo>
                  <a:pt x="198" y="1229"/>
                  <a:pt x="205" y="1224"/>
                  <a:pt x="213" y="1220"/>
                </a:cubicBezTo>
                <a:cubicBezTo>
                  <a:pt x="243" y="1200"/>
                  <a:pt x="275" y="1178"/>
                  <a:pt x="307" y="1153"/>
                </a:cubicBezTo>
                <a:cubicBezTo>
                  <a:pt x="339" y="1128"/>
                  <a:pt x="371" y="1100"/>
                  <a:pt x="403" y="1069"/>
                </a:cubicBezTo>
                <a:cubicBezTo>
                  <a:pt x="434" y="1039"/>
                  <a:pt x="464" y="1005"/>
                  <a:pt x="492" y="969"/>
                </a:cubicBezTo>
                <a:cubicBezTo>
                  <a:pt x="519" y="933"/>
                  <a:pt x="545" y="895"/>
                  <a:pt x="567" y="856"/>
                </a:cubicBezTo>
                <a:cubicBezTo>
                  <a:pt x="589" y="816"/>
                  <a:pt x="609" y="775"/>
                  <a:pt x="625" y="734"/>
                </a:cubicBezTo>
                <a:cubicBezTo>
                  <a:pt x="641" y="693"/>
                  <a:pt x="654" y="652"/>
                  <a:pt x="664" y="611"/>
                </a:cubicBezTo>
                <a:cubicBezTo>
                  <a:pt x="674" y="571"/>
                  <a:pt x="681" y="531"/>
                  <a:pt x="686" y="493"/>
                </a:cubicBezTo>
                <a:cubicBezTo>
                  <a:pt x="691" y="455"/>
                  <a:pt x="693" y="419"/>
                  <a:pt x="694" y="386"/>
                </a:cubicBezTo>
                <a:cubicBezTo>
                  <a:pt x="696" y="320"/>
                  <a:pt x="691" y="266"/>
                  <a:pt x="686" y="229"/>
                </a:cubicBezTo>
                <a:cubicBezTo>
                  <a:pt x="684" y="210"/>
                  <a:pt x="681" y="196"/>
                  <a:pt x="680" y="188"/>
                </a:cubicBezTo>
                <a:cubicBezTo>
                  <a:pt x="679" y="183"/>
                  <a:pt x="678" y="180"/>
                  <a:pt x="678" y="178"/>
                </a:cubicBezTo>
                <a:cubicBezTo>
                  <a:pt x="677" y="178"/>
                  <a:pt x="677" y="178"/>
                  <a:pt x="677" y="177"/>
                </a:cubicBezTo>
                <a:cubicBezTo>
                  <a:pt x="677" y="177"/>
                  <a:pt x="677" y="177"/>
                  <a:pt x="677" y="177"/>
                </a:cubicBezTo>
                <a:cubicBezTo>
                  <a:pt x="677" y="177"/>
                  <a:pt x="677" y="177"/>
                  <a:pt x="677" y="177"/>
                </a:cubicBezTo>
                <a:cubicBezTo>
                  <a:pt x="677" y="177"/>
                  <a:pt x="677" y="177"/>
                  <a:pt x="677" y="177"/>
                </a:cubicBezTo>
                <a:cubicBezTo>
                  <a:pt x="677" y="177"/>
                  <a:pt x="677" y="176"/>
                  <a:pt x="677" y="176"/>
                </a:cubicBezTo>
                <a:cubicBezTo>
                  <a:pt x="677" y="176"/>
                  <a:pt x="677" y="176"/>
                  <a:pt x="677" y="176"/>
                </a:cubicBezTo>
                <a:cubicBezTo>
                  <a:pt x="661" y="104"/>
                  <a:pt x="706" y="33"/>
                  <a:pt x="778" y="16"/>
                </a:cubicBezTo>
                <a:cubicBezTo>
                  <a:pt x="850" y="0"/>
                  <a:pt x="922" y="46"/>
                  <a:pt x="938" y="118"/>
                </a:cubicBezTo>
                <a:cubicBezTo>
                  <a:pt x="939" y="125"/>
                  <a:pt x="940" y="133"/>
                  <a:pt x="941" y="140"/>
                </a:cubicBezTo>
                <a:close/>
              </a:path>
            </a:pathLst>
          </a:cu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2" name="Freeform 12"/>
          <p:cNvSpPr>
            <a:spLocks/>
          </p:cNvSpPr>
          <p:nvPr userDrawn="1"/>
        </p:nvSpPr>
        <p:spPr bwMode="auto">
          <a:xfrm>
            <a:off x="5746750" y="4178300"/>
            <a:ext cx="1801812" cy="1870075"/>
          </a:xfrm>
          <a:custGeom>
            <a:avLst/>
            <a:gdLst>
              <a:gd name="T0" fmla="*/ 0 w 971"/>
              <a:gd name="T1" fmla="*/ 1008 h 1008"/>
              <a:gd name="T2" fmla="*/ 0 w 971"/>
              <a:gd name="T3" fmla="*/ 1004 h 1008"/>
              <a:gd name="T4" fmla="*/ 1 w 971"/>
              <a:gd name="T5" fmla="*/ 993 h 1008"/>
              <a:gd name="T6" fmla="*/ 6 w 971"/>
              <a:gd name="T7" fmla="*/ 950 h 1008"/>
              <a:gd name="T8" fmla="*/ 38 w 971"/>
              <a:gd name="T9" fmla="*/ 798 h 1008"/>
              <a:gd name="T10" fmla="*/ 114 w 971"/>
              <a:gd name="T11" fmla="*/ 591 h 1008"/>
              <a:gd name="T12" fmla="*/ 173 w 971"/>
              <a:gd name="T13" fmla="*/ 479 h 1008"/>
              <a:gd name="T14" fmla="*/ 248 w 971"/>
              <a:gd name="T15" fmla="*/ 371 h 1008"/>
              <a:gd name="T16" fmla="*/ 337 w 971"/>
              <a:gd name="T17" fmla="*/ 273 h 1008"/>
              <a:gd name="T18" fmla="*/ 437 w 971"/>
              <a:gd name="T19" fmla="*/ 189 h 1008"/>
              <a:gd name="T20" fmla="*/ 540 w 971"/>
              <a:gd name="T21" fmla="*/ 123 h 1008"/>
              <a:gd name="T22" fmla="*/ 640 w 971"/>
              <a:gd name="T23" fmla="*/ 75 h 1008"/>
              <a:gd name="T24" fmla="*/ 728 w 971"/>
              <a:gd name="T25" fmla="*/ 42 h 1008"/>
              <a:gd name="T26" fmla="*/ 747 w 971"/>
              <a:gd name="T27" fmla="*/ 36 h 1008"/>
              <a:gd name="T28" fmla="*/ 765 w 971"/>
              <a:gd name="T29" fmla="*/ 31 h 1008"/>
              <a:gd name="T30" fmla="*/ 782 w 971"/>
              <a:gd name="T31" fmla="*/ 27 h 1008"/>
              <a:gd name="T32" fmla="*/ 797 w 971"/>
              <a:gd name="T33" fmla="*/ 23 h 1008"/>
              <a:gd name="T34" fmla="*/ 823 w 971"/>
              <a:gd name="T35" fmla="*/ 17 h 1008"/>
              <a:gd name="T36" fmla="*/ 843 w 971"/>
              <a:gd name="T37" fmla="*/ 13 h 1008"/>
              <a:gd name="T38" fmla="*/ 859 w 971"/>
              <a:gd name="T39" fmla="*/ 9 h 1008"/>
              <a:gd name="T40" fmla="*/ 961 w 971"/>
              <a:gd name="T41" fmla="*/ 77 h 1008"/>
              <a:gd name="T42" fmla="*/ 894 w 971"/>
              <a:gd name="T43" fmla="*/ 179 h 1008"/>
              <a:gd name="T44" fmla="*/ 884 w 971"/>
              <a:gd name="T45" fmla="*/ 181 h 1008"/>
              <a:gd name="T46" fmla="*/ 881 w 971"/>
              <a:gd name="T47" fmla="*/ 181 h 1008"/>
              <a:gd name="T48" fmla="*/ 867 w 971"/>
              <a:gd name="T49" fmla="*/ 182 h 1008"/>
              <a:gd name="T50" fmla="*/ 850 w 971"/>
              <a:gd name="T51" fmla="*/ 183 h 1008"/>
              <a:gd name="T52" fmla="*/ 827 w 971"/>
              <a:gd name="T53" fmla="*/ 186 h 1008"/>
              <a:gd name="T54" fmla="*/ 814 w 971"/>
              <a:gd name="T55" fmla="*/ 187 h 1008"/>
              <a:gd name="T56" fmla="*/ 799 w 971"/>
              <a:gd name="T57" fmla="*/ 190 h 1008"/>
              <a:gd name="T58" fmla="*/ 783 w 971"/>
              <a:gd name="T59" fmla="*/ 192 h 1008"/>
              <a:gd name="T60" fmla="*/ 766 w 971"/>
              <a:gd name="T61" fmla="*/ 195 h 1008"/>
              <a:gd name="T62" fmla="*/ 688 w 971"/>
              <a:gd name="T63" fmla="*/ 212 h 1008"/>
              <a:gd name="T64" fmla="*/ 598 w 971"/>
              <a:gd name="T65" fmla="*/ 243 h 1008"/>
              <a:gd name="T66" fmla="*/ 501 w 971"/>
              <a:gd name="T67" fmla="*/ 288 h 1008"/>
              <a:gd name="T68" fmla="*/ 404 w 971"/>
              <a:gd name="T69" fmla="*/ 351 h 1008"/>
              <a:gd name="T70" fmla="*/ 313 w 971"/>
              <a:gd name="T71" fmla="*/ 429 h 1008"/>
              <a:gd name="T72" fmla="*/ 231 w 971"/>
              <a:gd name="T73" fmla="*/ 520 h 1008"/>
              <a:gd name="T74" fmla="*/ 162 w 971"/>
              <a:gd name="T75" fmla="*/ 617 h 1008"/>
              <a:gd name="T76" fmla="*/ 63 w 971"/>
              <a:gd name="T77" fmla="*/ 807 h 1008"/>
              <a:gd name="T78" fmla="*/ 13 w 971"/>
              <a:gd name="T79" fmla="*/ 951 h 1008"/>
              <a:gd name="T80" fmla="*/ 3 w 971"/>
              <a:gd name="T81" fmla="*/ 993 h 1008"/>
              <a:gd name="T82" fmla="*/ 0 w 971"/>
              <a:gd name="T83" fmla="*/ 1004 h 1008"/>
              <a:gd name="T84" fmla="*/ 0 w 971"/>
              <a:gd name="T8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71" h="1008">
                <a:moveTo>
                  <a:pt x="0" y="1008"/>
                </a:moveTo>
                <a:cubicBezTo>
                  <a:pt x="0" y="1008"/>
                  <a:pt x="0" y="1007"/>
                  <a:pt x="0" y="1004"/>
                </a:cubicBezTo>
                <a:cubicBezTo>
                  <a:pt x="0" y="1002"/>
                  <a:pt x="0" y="998"/>
                  <a:pt x="1" y="993"/>
                </a:cubicBezTo>
                <a:cubicBezTo>
                  <a:pt x="2" y="983"/>
                  <a:pt x="3" y="968"/>
                  <a:pt x="6" y="950"/>
                </a:cubicBezTo>
                <a:cubicBezTo>
                  <a:pt x="11" y="913"/>
                  <a:pt x="21" y="860"/>
                  <a:pt x="38" y="798"/>
                </a:cubicBezTo>
                <a:cubicBezTo>
                  <a:pt x="54" y="736"/>
                  <a:pt x="79" y="665"/>
                  <a:pt x="114" y="591"/>
                </a:cubicBezTo>
                <a:cubicBezTo>
                  <a:pt x="131" y="554"/>
                  <a:pt x="150" y="516"/>
                  <a:pt x="173" y="479"/>
                </a:cubicBezTo>
                <a:cubicBezTo>
                  <a:pt x="195" y="443"/>
                  <a:pt x="220" y="406"/>
                  <a:pt x="248" y="371"/>
                </a:cubicBezTo>
                <a:cubicBezTo>
                  <a:pt x="276" y="337"/>
                  <a:pt x="305" y="303"/>
                  <a:pt x="337" y="273"/>
                </a:cubicBezTo>
                <a:cubicBezTo>
                  <a:pt x="369" y="242"/>
                  <a:pt x="403" y="214"/>
                  <a:pt x="437" y="189"/>
                </a:cubicBezTo>
                <a:cubicBezTo>
                  <a:pt x="471" y="164"/>
                  <a:pt x="506" y="142"/>
                  <a:pt x="540" y="123"/>
                </a:cubicBezTo>
                <a:cubicBezTo>
                  <a:pt x="575" y="104"/>
                  <a:pt x="608" y="87"/>
                  <a:pt x="640" y="75"/>
                </a:cubicBezTo>
                <a:cubicBezTo>
                  <a:pt x="672" y="61"/>
                  <a:pt x="701" y="51"/>
                  <a:pt x="728" y="42"/>
                </a:cubicBezTo>
                <a:cubicBezTo>
                  <a:pt x="734" y="40"/>
                  <a:pt x="741" y="38"/>
                  <a:pt x="747" y="36"/>
                </a:cubicBezTo>
                <a:cubicBezTo>
                  <a:pt x="753" y="35"/>
                  <a:pt x="759" y="33"/>
                  <a:pt x="765" y="31"/>
                </a:cubicBezTo>
                <a:cubicBezTo>
                  <a:pt x="771" y="30"/>
                  <a:pt x="777" y="28"/>
                  <a:pt x="782" y="27"/>
                </a:cubicBezTo>
                <a:cubicBezTo>
                  <a:pt x="787" y="25"/>
                  <a:pt x="792" y="24"/>
                  <a:pt x="797" y="23"/>
                </a:cubicBezTo>
                <a:cubicBezTo>
                  <a:pt x="807" y="21"/>
                  <a:pt x="816" y="18"/>
                  <a:pt x="823" y="17"/>
                </a:cubicBezTo>
                <a:cubicBezTo>
                  <a:pt x="831" y="15"/>
                  <a:pt x="837" y="14"/>
                  <a:pt x="843" y="13"/>
                </a:cubicBezTo>
                <a:cubicBezTo>
                  <a:pt x="853" y="11"/>
                  <a:pt x="859" y="9"/>
                  <a:pt x="859" y="9"/>
                </a:cubicBezTo>
                <a:cubicBezTo>
                  <a:pt x="906" y="0"/>
                  <a:pt x="952" y="30"/>
                  <a:pt x="961" y="77"/>
                </a:cubicBezTo>
                <a:cubicBezTo>
                  <a:pt x="971" y="124"/>
                  <a:pt x="941" y="170"/>
                  <a:pt x="894" y="179"/>
                </a:cubicBezTo>
                <a:cubicBezTo>
                  <a:pt x="890" y="180"/>
                  <a:pt x="887" y="181"/>
                  <a:pt x="884" y="181"/>
                </a:cubicBezTo>
                <a:cubicBezTo>
                  <a:pt x="881" y="181"/>
                  <a:pt x="881" y="181"/>
                  <a:pt x="881" y="181"/>
                </a:cubicBezTo>
                <a:cubicBezTo>
                  <a:pt x="881" y="181"/>
                  <a:pt x="876" y="181"/>
                  <a:pt x="867" y="182"/>
                </a:cubicBezTo>
                <a:cubicBezTo>
                  <a:pt x="863" y="183"/>
                  <a:pt x="857" y="183"/>
                  <a:pt x="850" y="183"/>
                </a:cubicBezTo>
                <a:cubicBezTo>
                  <a:pt x="844" y="184"/>
                  <a:pt x="836" y="185"/>
                  <a:pt x="827" y="186"/>
                </a:cubicBezTo>
                <a:cubicBezTo>
                  <a:pt x="823" y="186"/>
                  <a:pt x="819" y="187"/>
                  <a:pt x="814" y="187"/>
                </a:cubicBezTo>
                <a:cubicBezTo>
                  <a:pt x="809" y="188"/>
                  <a:pt x="804" y="189"/>
                  <a:pt x="799" y="190"/>
                </a:cubicBezTo>
                <a:cubicBezTo>
                  <a:pt x="794" y="190"/>
                  <a:pt x="789" y="191"/>
                  <a:pt x="783" y="192"/>
                </a:cubicBezTo>
                <a:cubicBezTo>
                  <a:pt x="778" y="193"/>
                  <a:pt x="772" y="194"/>
                  <a:pt x="766" y="195"/>
                </a:cubicBezTo>
                <a:cubicBezTo>
                  <a:pt x="743" y="199"/>
                  <a:pt x="716" y="205"/>
                  <a:pt x="688" y="212"/>
                </a:cubicBezTo>
                <a:cubicBezTo>
                  <a:pt x="659" y="220"/>
                  <a:pt x="629" y="230"/>
                  <a:pt x="598" y="243"/>
                </a:cubicBezTo>
                <a:cubicBezTo>
                  <a:pt x="566" y="255"/>
                  <a:pt x="533" y="270"/>
                  <a:pt x="501" y="288"/>
                </a:cubicBezTo>
                <a:cubicBezTo>
                  <a:pt x="468" y="306"/>
                  <a:pt x="436" y="327"/>
                  <a:pt x="404" y="351"/>
                </a:cubicBezTo>
                <a:cubicBezTo>
                  <a:pt x="372" y="374"/>
                  <a:pt x="342" y="401"/>
                  <a:pt x="313" y="429"/>
                </a:cubicBezTo>
                <a:cubicBezTo>
                  <a:pt x="283" y="457"/>
                  <a:pt x="256" y="488"/>
                  <a:pt x="231" y="520"/>
                </a:cubicBezTo>
                <a:cubicBezTo>
                  <a:pt x="205" y="551"/>
                  <a:pt x="183" y="584"/>
                  <a:pt x="162" y="617"/>
                </a:cubicBezTo>
                <a:cubicBezTo>
                  <a:pt x="120" y="683"/>
                  <a:pt x="87" y="749"/>
                  <a:pt x="63" y="807"/>
                </a:cubicBezTo>
                <a:cubicBezTo>
                  <a:pt x="39" y="865"/>
                  <a:pt x="23" y="916"/>
                  <a:pt x="13" y="951"/>
                </a:cubicBezTo>
                <a:cubicBezTo>
                  <a:pt x="8" y="969"/>
                  <a:pt x="5" y="984"/>
                  <a:pt x="3" y="993"/>
                </a:cubicBezTo>
                <a:cubicBezTo>
                  <a:pt x="2" y="998"/>
                  <a:pt x="1" y="1002"/>
                  <a:pt x="0" y="1004"/>
                </a:cubicBezTo>
                <a:cubicBezTo>
                  <a:pt x="0" y="1007"/>
                  <a:pt x="0" y="1008"/>
                  <a:pt x="0" y="1008"/>
                </a:cubicBezTo>
                <a:close/>
              </a:path>
            </a:pathLst>
          </a:cu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3" name="Oval 20"/>
          <p:cNvSpPr>
            <a:spLocks noChangeArrowheads="1"/>
          </p:cNvSpPr>
          <p:nvPr userDrawn="1"/>
        </p:nvSpPr>
        <p:spPr bwMode="auto">
          <a:xfrm>
            <a:off x="5770563" y="2222500"/>
            <a:ext cx="9525" cy="11113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38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ctrTitle"/>
          </p:nvPr>
        </p:nvSpPr>
        <p:spPr>
          <a:xfrm>
            <a:off x="4788667" y="1873422"/>
            <a:ext cx="5893621" cy="1411287"/>
          </a:xfrm>
        </p:spPr>
        <p:txBody>
          <a:bodyPr>
            <a:noAutofit/>
          </a:bodyPr>
          <a:lstStyle/>
          <a:p>
            <a:r>
              <a:rPr lang="en-US" altLang="zh-CN" sz="4800" dirty="0" smtClean="0"/>
              <a:t>MVC</a:t>
            </a:r>
            <a:r>
              <a:rPr lang="zh-CN" altLang="en-US" sz="4800" dirty="0" smtClean="0"/>
              <a:t>模式</a:t>
            </a:r>
            <a:endParaRPr lang="zh-CN" altLang="en-US" sz="480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066483" y="3091278"/>
            <a:ext cx="5969821" cy="9599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主讲人：郑丹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尹玲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555" y="673853"/>
            <a:ext cx="3128045" cy="5566610"/>
          </a:xfrm>
        </p:spPr>
        <p:txBody>
          <a:bodyPr anchor="t"/>
          <a:lstStyle/>
          <a:p>
            <a:r>
              <a:rPr lang="zh-CN" altLang="en-US" b="0" dirty="0" smtClean="0"/>
              <a:t>小事例</a:t>
            </a:r>
            <a:r>
              <a:rPr lang="zh-CN" altLang="en-US" b="0" dirty="0"/>
              <a:t>演示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en-US" altLang="zh-CN" b="0" dirty="0" smtClean="0"/>
              <a:t>1.</a:t>
            </a:r>
            <a:r>
              <a:rPr lang="zh-CN" altLang="en-US" b="0" dirty="0" smtClean="0"/>
              <a:t>不用</a:t>
            </a:r>
            <a:r>
              <a:rPr lang="en-US" altLang="zh-CN" b="0" dirty="0" smtClean="0"/>
              <a:t>MVC</a:t>
            </a:r>
            <a:r>
              <a:rPr lang="zh-CN" altLang="en-US" b="0" dirty="0" smtClean="0"/>
              <a:t>模式开发的项目（演示）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en-US" altLang="zh-CN" b="0" dirty="0" smtClean="0"/>
              <a:t>2.</a:t>
            </a:r>
            <a:r>
              <a:rPr lang="zh-CN" altLang="en-US" b="0" dirty="0" smtClean="0"/>
              <a:t>类图如右边所示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36" y="107576"/>
            <a:ext cx="7820063" cy="65648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93024" y="5753100"/>
            <a:ext cx="1698251" cy="109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1698539" cy="644684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观察者模式运用：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 smtClean="0"/>
              <a:t/>
            </a:r>
            <a:br>
              <a:rPr lang="en-US" altLang="zh-CN" b="0" dirty="0" smtClean="0"/>
            </a:b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íṥ1iḍè">
            <a:extLst>
              <a:ext uri="{FF2B5EF4-FFF2-40B4-BE49-F238E27FC236}">
                <a16:creationId xmlns:a16="http://schemas.microsoft.com/office/drawing/2014/main" xmlns="" id="{C235AED9-027F-421D-889A-9876B163511D}"/>
              </a:ext>
            </a:extLst>
          </p:cNvPr>
          <p:cNvSpPr txBox="1"/>
          <p:nvPr/>
        </p:nvSpPr>
        <p:spPr>
          <a:xfrm>
            <a:off x="669923" y="3223422"/>
            <a:ext cx="5497557" cy="1937470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00"/>
                </a:solidFill>
                <a:cs typeface="+mj-cs"/>
              </a:rPr>
              <a:t>模型为被观察者</a:t>
            </a:r>
            <a:r>
              <a:rPr lang="en-US" altLang="zh-CN" sz="2800" dirty="0">
                <a:solidFill>
                  <a:srgbClr val="000000"/>
                </a:solidFill>
                <a:cs typeface="+mj-cs"/>
              </a:rPr>
              <a:t/>
            </a:r>
            <a:br>
              <a:rPr lang="en-US" altLang="zh-CN" sz="2800" dirty="0">
                <a:solidFill>
                  <a:srgbClr val="000000"/>
                </a:solidFill>
                <a:cs typeface="+mj-cs"/>
              </a:rPr>
            </a:br>
            <a:endParaRPr lang="en-US" altLang="zh-CN" sz="1600" b="1" dirty="0"/>
          </a:p>
        </p:txBody>
      </p:sp>
      <p:sp>
        <p:nvSpPr>
          <p:cNvPr id="6" name="íṥ1iḍè">
            <a:extLst>
              <a:ext uri="{FF2B5EF4-FFF2-40B4-BE49-F238E27FC236}">
                <a16:creationId xmlns:a16="http://schemas.microsoft.com/office/drawing/2014/main" xmlns="" id="{C235AED9-027F-421D-889A-9876B163511D}"/>
              </a:ext>
            </a:extLst>
          </p:cNvPr>
          <p:cNvSpPr txBox="1"/>
          <p:nvPr/>
        </p:nvSpPr>
        <p:spPr>
          <a:xfrm>
            <a:off x="669924" y="2048992"/>
            <a:ext cx="5497557" cy="1937470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0000"/>
                </a:solidFill>
                <a:cs typeface="+mj-cs"/>
              </a:rPr>
              <a:t>视图为观察</a:t>
            </a:r>
            <a:r>
              <a:rPr lang="zh-CN" altLang="en-US" sz="2800" dirty="0">
                <a:solidFill>
                  <a:srgbClr val="000000"/>
                </a:solidFill>
                <a:cs typeface="+mj-cs"/>
              </a:rPr>
              <a:t>者</a:t>
            </a:r>
            <a:r>
              <a:rPr lang="en-US" altLang="zh-CN" sz="2800" dirty="0">
                <a:solidFill>
                  <a:srgbClr val="000000"/>
                </a:solidFill>
                <a:cs typeface="+mj-cs"/>
              </a:rPr>
              <a:t/>
            </a:r>
            <a:br>
              <a:rPr lang="en-US" altLang="zh-CN" sz="2800" dirty="0">
                <a:solidFill>
                  <a:srgbClr val="000000"/>
                </a:solidFill>
                <a:cs typeface="+mj-cs"/>
              </a:rPr>
            </a:b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2919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3" y="228443"/>
            <a:ext cx="10850563" cy="994610"/>
          </a:xfrm>
        </p:spPr>
        <p:txBody>
          <a:bodyPr anchor="t"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用的另一个模式：策略模式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Shape 1448">
            <a:extLst>
              <a:ext uri="{FF2B5EF4-FFF2-40B4-BE49-F238E27FC236}">
                <a16:creationId xmlns:a16="http://schemas.microsoft.com/office/drawing/2014/main" xmlns="" id="{54407733-CF88-4BD1-9F80-91A96786612E}"/>
              </a:ext>
            </a:extLst>
          </p:cNvPr>
          <p:cNvSpPr txBox="1"/>
          <p:nvPr/>
        </p:nvSpPr>
        <p:spPr>
          <a:xfrm>
            <a:off x="669924" y="1223053"/>
            <a:ext cx="10850563" cy="134368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2400" b="1" dirty="0" smtClean="0">
                <a:sym typeface="Calibri"/>
              </a:rPr>
              <a:t>策略模式：</a:t>
            </a:r>
            <a:r>
              <a:rPr lang="zh-CN" altLang="en-US" sz="2400" dirty="0"/>
              <a:t>定义了算法族，分别封装起来，让他们之间可以相互替换，此模式让算法的变化独立于使用算法的</a:t>
            </a:r>
            <a:r>
              <a:rPr lang="zh-CN" altLang="en-US" sz="2400" dirty="0" smtClean="0"/>
              <a:t>客户。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SzPct val="25000"/>
            </a:pPr>
            <a:endParaRPr lang="en-US" altLang="zh-CN" sz="2400" dirty="0" smtClean="0"/>
          </a:p>
          <a:p>
            <a:pPr>
              <a:lnSpc>
                <a:spcPct val="150000"/>
              </a:lnSpc>
              <a:buSzPct val="25000"/>
            </a:pPr>
            <a:r>
              <a:rPr lang="zh-CN" altLang="en-US" sz="2400" dirty="0"/>
              <a:t>视图是一个对象，可以被调整使用不同的策略（行为），而控制器提供了策略（行为）。视图想换另一种行为，换控制器就可以了</a:t>
            </a:r>
            <a:endParaRPr lang="de-DE" sz="2400" b="1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1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88759"/>
            <a:ext cx="10850563" cy="4748462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MVC</a:t>
            </a:r>
            <a:r>
              <a:rPr lang="zh-CN" altLang="en-US" dirty="0" smtClean="0"/>
              <a:t>用到的第三个模型：组合模型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0" dirty="0"/>
              <a:t>组合模式只在视图层活动， 视图层的实现用的就是组合模式，类层次结构是树状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74" y="1732547"/>
            <a:ext cx="8743959" cy="45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模式应用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85A60E4-B728-4907-8759-A84AED3DE70B}"/>
              </a:ext>
            </a:extLst>
          </p:cNvPr>
          <p:cNvSpPr txBox="1"/>
          <p:nvPr/>
        </p:nvSpPr>
        <p:spPr>
          <a:xfrm>
            <a:off x="5700665" y="4644652"/>
            <a:ext cx="790670" cy="68745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6705599"/>
          </a:xfrm>
        </p:spPr>
        <p:txBody>
          <a:bodyPr anchor="t"/>
          <a:lstStyle/>
          <a:p>
            <a:r>
              <a:rPr lang="en-US" altLang="zh-CN" dirty="0" err="1" smtClean="0"/>
              <a:t>Mvc</a:t>
            </a:r>
            <a:r>
              <a:rPr lang="zh-CN" altLang="en-US" dirty="0" smtClean="0"/>
              <a:t>项目类图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                                                                                  </a:t>
            </a:r>
            <a:r>
              <a:rPr lang="zh-CN" altLang="en-US" dirty="0" smtClean="0"/>
              <a:t>项目演示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93280" y="2994265"/>
            <a:ext cx="1417319" cy="83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31" y="447087"/>
            <a:ext cx="9149541" cy="56425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24238" y="3336925"/>
            <a:ext cx="1446212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优缺点总结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85A60E4-B728-4907-8759-A84AED3DE70B}"/>
              </a:ext>
            </a:extLst>
          </p:cNvPr>
          <p:cNvSpPr txBox="1"/>
          <p:nvPr/>
        </p:nvSpPr>
        <p:spPr>
          <a:xfrm>
            <a:off x="5700665" y="4644652"/>
            <a:ext cx="790670" cy="68745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22F163-4930-4EB2-82B8-D5E442BF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8378090-AA5A-4FEE-AE5F-F68B01EA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圆: 空心 4">
            <a:extLst>
              <a:ext uri="{FF2B5EF4-FFF2-40B4-BE49-F238E27FC236}">
                <a16:creationId xmlns="" xmlns:a16="http://schemas.microsoft.com/office/drawing/2014/main" id="{363D98B2-5734-4B2A-BD9F-58E01B625894}"/>
              </a:ext>
            </a:extLst>
          </p:cNvPr>
          <p:cNvSpPr>
            <a:spLocks/>
          </p:cNvSpPr>
          <p:nvPr/>
        </p:nvSpPr>
        <p:spPr>
          <a:xfrm>
            <a:off x="4438650" y="1985901"/>
            <a:ext cx="3314700" cy="3314700"/>
          </a:xfrm>
          <a:prstGeom prst="donut">
            <a:avLst>
              <a:gd name="adj" fmla="val 29643"/>
            </a:avLst>
          </a:prstGeom>
          <a:blipFill>
            <a:blip r:embed="rId3"/>
            <a:stretch>
              <a:fillRect l="-25143" r="-24951"/>
            </a:stretch>
          </a:blipFill>
          <a:ln w="5715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BCCDFECA-828D-4894-AE77-7DEFBCB9C0DE}"/>
              </a:ext>
            </a:extLst>
          </p:cNvPr>
          <p:cNvSpPr>
            <a:spLocks/>
          </p:cNvSpPr>
          <p:nvPr/>
        </p:nvSpPr>
        <p:spPr>
          <a:xfrm flipH="1">
            <a:off x="4795319" y="2342570"/>
            <a:ext cx="2601362" cy="2601362"/>
          </a:xfrm>
          <a:prstGeom prst="ellipse">
            <a:avLst/>
          </a:prstGeom>
          <a:solidFill>
            <a:schemeClr val="bg2">
              <a:alpha val="7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b="1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="" xmlns:a16="http://schemas.microsoft.com/office/drawing/2014/main" id="{CDDE6BB3-AB9F-48DB-837A-DCDB6A40345C}"/>
              </a:ext>
            </a:extLst>
          </p:cNvPr>
          <p:cNvSpPr>
            <a:spLocks/>
          </p:cNvSpPr>
          <p:nvPr/>
        </p:nvSpPr>
        <p:spPr bwMode="auto">
          <a:xfrm>
            <a:off x="7913603" y="1620637"/>
            <a:ext cx="354658" cy="312462"/>
          </a:xfrm>
          <a:custGeom>
            <a:avLst/>
            <a:gdLst>
              <a:gd name="T0" fmla="*/ 0 w 6165"/>
              <a:gd name="T1" fmla="*/ 90 h 5440"/>
              <a:gd name="T2" fmla="*/ 363 w 6165"/>
              <a:gd name="T3" fmla="*/ 4624 h 5440"/>
              <a:gd name="T4" fmla="*/ 907 w 6165"/>
              <a:gd name="T5" fmla="*/ 4624 h 5440"/>
              <a:gd name="T6" fmla="*/ 2901 w 6165"/>
              <a:gd name="T7" fmla="*/ 90 h 5440"/>
              <a:gd name="T8" fmla="*/ 861 w 6165"/>
              <a:gd name="T9" fmla="*/ 4080 h 5440"/>
              <a:gd name="T10" fmla="*/ 363 w 6165"/>
              <a:gd name="T11" fmla="*/ 3581 h 5440"/>
              <a:gd name="T12" fmla="*/ 907 w 6165"/>
              <a:gd name="T13" fmla="*/ 3581 h 5440"/>
              <a:gd name="T14" fmla="*/ 861 w 6165"/>
              <a:gd name="T15" fmla="*/ 3082 h 5440"/>
              <a:gd name="T16" fmla="*/ 363 w 6165"/>
              <a:gd name="T17" fmla="*/ 2584 h 5440"/>
              <a:gd name="T18" fmla="*/ 907 w 6165"/>
              <a:gd name="T19" fmla="*/ 2584 h 5440"/>
              <a:gd name="T20" fmla="*/ 861 w 6165"/>
              <a:gd name="T21" fmla="*/ 2085 h 5440"/>
              <a:gd name="T22" fmla="*/ 363 w 6165"/>
              <a:gd name="T23" fmla="*/ 1586 h 5440"/>
              <a:gd name="T24" fmla="*/ 907 w 6165"/>
              <a:gd name="T25" fmla="*/ 1586 h 5440"/>
              <a:gd name="T26" fmla="*/ 861 w 6165"/>
              <a:gd name="T27" fmla="*/ 1088 h 5440"/>
              <a:gd name="T28" fmla="*/ 363 w 6165"/>
              <a:gd name="T29" fmla="*/ 589 h 5440"/>
              <a:gd name="T30" fmla="*/ 907 w 6165"/>
              <a:gd name="T31" fmla="*/ 589 h 5440"/>
              <a:gd name="T32" fmla="*/ 1677 w 6165"/>
              <a:gd name="T33" fmla="*/ 4080 h 5440"/>
              <a:gd name="T34" fmla="*/ 1179 w 6165"/>
              <a:gd name="T35" fmla="*/ 3581 h 5440"/>
              <a:gd name="T36" fmla="*/ 1723 w 6165"/>
              <a:gd name="T37" fmla="*/ 3581 h 5440"/>
              <a:gd name="T38" fmla="*/ 1677 w 6165"/>
              <a:gd name="T39" fmla="*/ 3082 h 5440"/>
              <a:gd name="T40" fmla="*/ 1179 w 6165"/>
              <a:gd name="T41" fmla="*/ 2584 h 5440"/>
              <a:gd name="T42" fmla="*/ 1723 w 6165"/>
              <a:gd name="T43" fmla="*/ 2584 h 5440"/>
              <a:gd name="T44" fmla="*/ 1677 w 6165"/>
              <a:gd name="T45" fmla="*/ 2085 h 5440"/>
              <a:gd name="T46" fmla="*/ 1179 w 6165"/>
              <a:gd name="T47" fmla="*/ 1586 h 5440"/>
              <a:gd name="T48" fmla="*/ 1723 w 6165"/>
              <a:gd name="T49" fmla="*/ 1586 h 5440"/>
              <a:gd name="T50" fmla="*/ 1677 w 6165"/>
              <a:gd name="T51" fmla="*/ 1088 h 5440"/>
              <a:gd name="T52" fmla="*/ 1179 w 6165"/>
              <a:gd name="T53" fmla="*/ 589 h 5440"/>
              <a:gd name="T54" fmla="*/ 1723 w 6165"/>
              <a:gd name="T55" fmla="*/ 589 h 5440"/>
              <a:gd name="T56" fmla="*/ 2493 w 6165"/>
              <a:gd name="T57" fmla="*/ 4080 h 5440"/>
              <a:gd name="T58" fmla="*/ 1995 w 6165"/>
              <a:gd name="T59" fmla="*/ 3581 h 5440"/>
              <a:gd name="T60" fmla="*/ 2539 w 6165"/>
              <a:gd name="T61" fmla="*/ 3581 h 5440"/>
              <a:gd name="T62" fmla="*/ 2493 w 6165"/>
              <a:gd name="T63" fmla="*/ 3082 h 5440"/>
              <a:gd name="T64" fmla="*/ 1995 w 6165"/>
              <a:gd name="T65" fmla="*/ 2584 h 5440"/>
              <a:gd name="T66" fmla="*/ 2539 w 6165"/>
              <a:gd name="T67" fmla="*/ 2584 h 5440"/>
              <a:gd name="T68" fmla="*/ 2493 w 6165"/>
              <a:gd name="T69" fmla="*/ 2085 h 5440"/>
              <a:gd name="T70" fmla="*/ 1995 w 6165"/>
              <a:gd name="T71" fmla="*/ 1586 h 5440"/>
              <a:gd name="T72" fmla="*/ 2539 w 6165"/>
              <a:gd name="T73" fmla="*/ 1586 h 5440"/>
              <a:gd name="T74" fmla="*/ 2493 w 6165"/>
              <a:gd name="T75" fmla="*/ 1088 h 5440"/>
              <a:gd name="T76" fmla="*/ 1995 w 6165"/>
              <a:gd name="T77" fmla="*/ 589 h 5440"/>
              <a:gd name="T78" fmla="*/ 2539 w 6165"/>
              <a:gd name="T79" fmla="*/ 589 h 5440"/>
              <a:gd name="T80" fmla="*/ 3379 w 6165"/>
              <a:gd name="T81" fmla="*/ 1845 h 5440"/>
              <a:gd name="T82" fmla="*/ 3627 w 6165"/>
              <a:gd name="T83" fmla="*/ 5440 h 5440"/>
              <a:gd name="T84" fmla="*/ 4080 w 6165"/>
              <a:gd name="T85" fmla="*/ 4624 h 5440"/>
              <a:gd name="T86" fmla="*/ 6165 w 6165"/>
              <a:gd name="T87" fmla="*/ 5440 h 5440"/>
              <a:gd name="T88" fmla="*/ 4171 w 6165"/>
              <a:gd name="T89" fmla="*/ 4216 h 5440"/>
              <a:gd name="T90" fmla="*/ 3627 w 6165"/>
              <a:gd name="T91" fmla="*/ 4216 h 5440"/>
              <a:gd name="T92" fmla="*/ 4125 w 6165"/>
              <a:gd name="T93" fmla="*/ 3717 h 5440"/>
              <a:gd name="T94" fmla="*/ 4171 w 6165"/>
              <a:gd name="T95" fmla="*/ 3218 h 5440"/>
              <a:gd name="T96" fmla="*/ 3627 w 6165"/>
              <a:gd name="T97" fmla="*/ 3218 h 5440"/>
              <a:gd name="T98" fmla="*/ 4125 w 6165"/>
              <a:gd name="T99" fmla="*/ 2720 h 5440"/>
              <a:gd name="T100" fmla="*/ 4987 w 6165"/>
              <a:gd name="T101" fmla="*/ 4216 h 5440"/>
              <a:gd name="T102" fmla="*/ 4443 w 6165"/>
              <a:gd name="T103" fmla="*/ 4216 h 5440"/>
              <a:gd name="T104" fmla="*/ 4941 w 6165"/>
              <a:gd name="T105" fmla="*/ 3717 h 5440"/>
              <a:gd name="T106" fmla="*/ 4987 w 6165"/>
              <a:gd name="T107" fmla="*/ 3218 h 5440"/>
              <a:gd name="T108" fmla="*/ 4443 w 6165"/>
              <a:gd name="T109" fmla="*/ 3218 h 5440"/>
              <a:gd name="T110" fmla="*/ 4941 w 6165"/>
              <a:gd name="T111" fmla="*/ 2720 h 5440"/>
              <a:gd name="T112" fmla="*/ 5803 w 6165"/>
              <a:gd name="T113" fmla="*/ 4216 h 5440"/>
              <a:gd name="T114" fmla="*/ 5259 w 6165"/>
              <a:gd name="T115" fmla="*/ 4216 h 5440"/>
              <a:gd name="T116" fmla="*/ 5757 w 6165"/>
              <a:gd name="T117" fmla="*/ 3717 h 5440"/>
              <a:gd name="T118" fmla="*/ 5803 w 6165"/>
              <a:gd name="T119" fmla="*/ 3218 h 5440"/>
              <a:gd name="T120" fmla="*/ 5259 w 6165"/>
              <a:gd name="T121" fmla="*/ 3218 h 5440"/>
              <a:gd name="T122" fmla="*/ 5757 w 6165"/>
              <a:gd name="T123" fmla="*/ 2720 h 5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65" h="5440">
                <a:moveTo>
                  <a:pt x="2811" y="0"/>
                </a:moveTo>
                <a:lnTo>
                  <a:pt x="91" y="0"/>
                </a:lnTo>
                <a:cubicBezTo>
                  <a:pt x="41" y="0"/>
                  <a:pt x="0" y="40"/>
                  <a:pt x="0" y="90"/>
                </a:cubicBezTo>
                <a:lnTo>
                  <a:pt x="0" y="5440"/>
                </a:lnTo>
                <a:lnTo>
                  <a:pt x="363" y="5440"/>
                </a:lnTo>
                <a:lnTo>
                  <a:pt x="363" y="4624"/>
                </a:lnTo>
                <a:cubicBezTo>
                  <a:pt x="363" y="4574"/>
                  <a:pt x="403" y="4533"/>
                  <a:pt x="453" y="4533"/>
                </a:cubicBezTo>
                <a:lnTo>
                  <a:pt x="816" y="4533"/>
                </a:lnTo>
                <a:cubicBezTo>
                  <a:pt x="866" y="4533"/>
                  <a:pt x="907" y="4574"/>
                  <a:pt x="907" y="4624"/>
                </a:cubicBezTo>
                <a:lnTo>
                  <a:pt x="907" y="5440"/>
                </a:lnTo>
                <a:lnTo>
                  <a:pt x="2901" y="5440"/>
                </a:lnTo>
                <a:lnTo>
                  <a:pt x="2901" y="90"/>
                </a:lnTo>
                <a:cubicBezTo>
                  <a:pt x="2901" y="40"/>
                  <a:pt x="2861" y="0"/>
                  <a:pt x="2811" y="0"/>
                </a:cubicBezTo>
                <a:close/>
                <a:moveTo>
                  <a:pt x="907" y="4034"/>
                </a:moveTo>
                <a:cubicBezTo>
                  <a:pt x="907" y="4059"/>
                  <a:pt x="886" y="4080"/>
                  <a:pt x="861" y="4080"/>
                </a:cubicBezTo>
                <a:lnTo>
                  <a:pt x="408" y="4080"/>
                </a:lnTo>
                <a:cubicBezTo>
                  <a:pt x="383" y="4080"/>
                  <a:pt x="363" y="4059"/>
                  <a:pt x="363" y="4034"/>
                </a:cubicBezTo>
                <a:lnTo>
                  <a:pt x="363" y="3581"/>
                </a:lnTo>
                <a:cubicBezTo>
                  <a:pt x="363" y="3556"/>
                  <a:pt x="383" y="3536"/>
                  <a:pt x="408" y="3536"/>
                </a:cubicBezTo>
                <a:lnTo>
                  <a:pt x="861" y="3536"/>
                </a:lnTo>
                <a:cubicBezTo>
                  <a:pt x="886" y="3536"/>
                  <a:pt x="907" y="3556"/>
                  <a:pt x="907" y="3581"/>
                </a:cubicBezTo>
                <a:lnTo>
                  <a:pt x="907" y="4034"/>
                </a:lnTo>
                <a:close/>
                <a:moveTo>
                  <a:pt x="907" y="3037"/>
                </a:moveTo>
                <a:cubicBezTo>
                  <a:pt x="907" y="3062"/>
                  <a:pt x="886" y="3082"/>
                  <a:pt x="861" y="3082"/>
                </a:cubicBezTo>
                <a:lnTo>
                  <a:pt x="408" y="3082"/>
                </a:lnTo>
                <a:cubicBezTo>
                  <a:pt x="383" y="3082"/>
                  <a:pt x="363" y="3062"/>
                  <a:pt x="363" y="3037"/>
                </a:cubicBezTo>
                <a:lnTo>
                  <a:pt x="363" y="2584"/>
                </a:lnTo>
                <a:cubicBezTo>
                  <a:pt x="363" y="2559"/>
                  <a:pt x="383" y="2538"/>
                  <a:pt x="408" y="2538"/>
                </a:cubicBezTo>
                <a:lnTo>
                  <a:pt x="861" y="2538"/>
                </a:lnTo>
                <a:cubicBezTo>
                  <a:pt x="886" y="2538"/>
                  <a:pt x="907" y="2559"/>
                  <a:pt x="907" y="2584"/>
                </a:cubicBezTo>
                <a:lnTo>
                  <a:pt x="907" y="3037"/>
                </a:lnTo>
                <a:close/>
                <a:moveTo>
                  <a:pt x="907" y="2040"/>
                </a:moveTo>
                <a:cubicBezTo>
                  <a:pt x="907" y="2065"/>
                  <a:pt x="886" y="2085"/>
                  <a:pt x="861" y="2085"/>
                </a:cubicBezTo>
                <a:lnTo>
                  <a:pt x="408" y="2085"/>
                </a:lnTo>
                <a:cubicBezTo>
                  <a:pt x="383" y="2085"/>
                  <a:pt x="363" y="2065"/>
                  <a:pt x="363" y="2040"/>
                </a:cubicBezTo>
                <a:lnTo>
                  <a:pt x="363" y="1586"/>
                </a:lnTo>
                <a:cubicBezTo>
                  <a:pt x="363" y="1561"/>
                  <a:pt x="383" y="1541"/>
                  <a:pt x="408" y="1541"/>
                </a:cubicBezTo>
                <a:lnTo>
                  <a:pt x="861" y="1541"/>
                </a:lnTo>
                <a:cubicBezTo>
                  <a:pt x="886" y="1541"/>
                  <a:pt x="907" y="1561"/>
                  <a:pt x="907" y="1586"/>
                </a:cubicBezTo>
                <a:lnTo>
                  <a:pt x="907" y="2040"/>
                </a:lnTo>
                <a:close/>
                <a:moveTo>
                  <a:pt x="907" y="1042"/>
                </a:moveTo>
                <a:cubicBezTo>
                  <a:pt x="907" y="1067"/>
                  <a:pt x="886" y="1088"/>
                  <a:pt x="861" y="1088"/>
                </a:cubicBezTo>
                <a:lnTo>
                  <a:pt x="408" y="1088"/>
                </a:lnTo>
                <a:cubicBezTo>
                  <a:pt x="383" y="1088"/>
                  <a:pt x="363" y="1067"/>
                  <a:pt x="363" y="1042"/>
                </a:cubicBezTo>
                <a:lnTo>
                  <a:pt x="363" y="589"/>
                </a:lnTo>
                <a:cubicBezTo>
                  <a:pt x="363" y="564"/>
                  <a:pt x="383" y="544"/>
                  <a:pt x="408" y="544"/>
                </a:cubicBezTo>
                <a:lnTo>
                  <a:pt x="861" y="544"/>
                </a:lnTo>
                <a:cubicBezTo>
                  <a:pt x="886" y="544"/>
                  <a:pt x="907" y="564"/>
                  <a:pt x="907" y="589"/>
                </a:cubicBezTo>
                <a:lnTo>
                  <a:pt x="907" y="1042"/>
                </a:lnTo>
                <a:close/>
                <a:moveTo>
                  <a:pt x="1723" y="4034"/>
                </a:moveTo>
                <a:cubicBezTo>
                  <a:pt x="1723" y="4059"/>
                  <a:pt x="1702" y="4080"/>
                  <a:pt x="1677" y="4080"/>
                </a:cubicBezTo>
                <a:lnTo>
                  <a:pt x="1224" y="4080"/>
                </a:lnTo>
                <a:cubicBezTo>
                  <a:pt x="1199" y="4080"/>
                  <a:pt x="1179" y="4059"/>
                  <a:pt x="1179" y="4034"/>
                </a:cubicBezTo>
                <a:lnTo>
                  <a:pt x="1179" y="3581"/>
                </a:lnTo>
                <a:cubicBezTo>
                  <a:pt x="1179" y="3556"/>
                  <a:pt x="1199" y="3536"/>
                  <a:pt x="1224" y="3536"/>
                </a:cubicBezTo>
                <a:lnTo>
                  <a:pt x="1677" y="3536"/>
                </a:lnTo>
                <a:cubicBezTo>
                  <a:pt x="1702" y="3536"/>
                  <a:pt x="1723" y="3556"/>
                  <a:pt x="1723" y="3581"/>
                </a:cubicBezTo>
                <a:lnTo>
                  <a:pt x="1723" y="4034"/>
                </a:lnTo>
                <a:close/>
                <a:moveTo>
                  <a:pt x="1723" y="3037"/>
                </a:moveTo>
                <a:cubicBezTo>
                  <a:pt x="1723" y="3062"/>
                  <a:pt x="1702" y="3082"/>
                  <a:pt x="1677" y="3082"/>
                </a:cubicBezTo>
                <a:lnTo>
                  <a:pt x="1224" y="3082"/>
                </a:lnTo>
                <a:cubicBezTo>
                  <a:pt x="1199" y="3082"/>
                  <a:pt x="1179" y="3062"/>
                  <a:pt x="1179" y="3037"/>
                </a:cubicBezTo>
                <a:lnTo>
                  <a:pt x="1179" y="2584"/>
                </a:lnTo>
                <a:cubicBezTo>
                  <a:pt x="1179" y="2559"/>
                  <a:pt x="1199" y="2538"/>
                  <a:pt x="1224" y="2538"/>
                </a:cubicBezTo>
                <a:lnTo>
                  <a:pt x="1677" y="2538"/>
                </a:lnTo>
                <a:cubicBezTo>
                  <a:pt x="1702" y="2538"/>
                  <a:pt x="1723" y="2559"/>
                  <a:pt x="1723" y="2584"/>
                </a:cubicBezTo>
                <a:lnTo>
                  <a:pt x="1723" y="3037"/>
                </a:lnTo>
                <a:close/>
                <a:moveTo>
                  <a:pt x="1723" y="2040"/>
                </a:moveTo>
                <a:cubicBezTo>
                  <a:pt x="1723" y="2065"/>
                  <a:pt x="1702" y="2085"/>
                  <a:pt x="1677" y="2085"/>
                </a:cubicBezTo>
                <a:lnTo>
                  <a:pt x="1224" y="2085"/>
                </a:lnTo>
                <a:cubicBezTo>
                  <a:pt x="1199" y="2085"/>
                  <a:pt x="1179" y="2065"/>
                  <a:pt x="1179" y="2040"/>
                </a:cubicBezTo>
                <a:lnTo>
                  <a:pt x="1179" y="1586"/>
                </a:lnTo>
                <a:cubicBezTo>
                  <a:pt x="1179" y="1561"/>
                  <a:pt x="1199" y="1541"/>
                  <a:pt x="1224" y="1541"/>
                </a:cubicBezTo>
                <a:lnTo>
                  <a:pt x="1677" y="1541"/>
                </a:lnTo>
                <a:cubicBezTo>
                  <a:pt x="1702" y="1541"/>
                  <a:pt x="1723" y="1561"/>
                  <a:pt x="1723" y="1586"/>
                </a:cubicBezTo>
                <a:lnTo>
                  <a:pt x="1723" y="2040"/>
                </a:lnTo>
                <a:close/>
                <a:moveTo>
                  <a:pt x="1723" y="1042"/>
                </a:moveTo>
                <a:cubicBezTo>
                  <a:pt x="1723" y="1067"/>
                  <a:pt x="1702" y="1088"/>
                  <a:pt x="1677" y="1088"/>
                </a:cubicBezTo>
                <a:lnTo>
                  <a:pt x="1224" y="1088"/>
                </a:lnTo>
                <a:cubicBezTo>
                  <a:pt x="1199" y="1088"/>
                  <a:pt x="1179" y="1067"/>
                  <a:pt x="1179" y="1042"/>
                </a:cubicBezTo>
                <a:lnTo>
                  <a:pt x="1179" y="589"/>
                </a:lnTo>
                <a:cubicBezTo>
                  <a:pt x="1179" y="564"/>
                  <a:pt x="1199" y="544"/>
                  <a:pt x="1224" y="544"/>
                </a:cubicBezTo>
                <a:lnTo>
                  <a:pt x="1677" y="544"/>
                </a:lnTo>
                <a:cubicBezTo>
                  <a:pt x="1702" y="544"/>
                  <a:pt x="1723" y="564"/>
                  <a:pt x="1723" y="589"/>
                </a:cubicBezTo>
                <a:lnTo>
                  <a:pt x="1723" y="1042"/>
                </a:lnTo>
                <a:close/>
                <a:moveTo>
                  <a:pt x="2539" y="4034"/>
                </a:moveTo>
                <a:cubicBezTo>
                  <a:pt x="2539" y="4059"/>
                  <a:pt x="2518" y="4080"/>
                  <a:pt x="2493" y="4080"/>
                </a:cubicBezTo>
                <a:lnTo>
                  <a:pt x="2040" y="4080"/>
                </a:lnTo>
                <a:cubicBezTo>
                  <a:pt x="2015" y="4080"/>
                  <a:pt x="1995" y="4059"/>
                  <a:pt x="1995" y="4034"/>
                </a:cubicBezTo>
                <a:lnTo>
                  <a:pt x="1995" y="3581"/>
                </a:lnTo>
                <a:cubicBezTo>
                  <a:pt x="1995" y="3556"/>
                  <a:pt x="2015" y="3536"/>
                  <a:pt x="2040" y="3536"/>
                </a:cubicBezTo>
                <a:lnTo>
                  <a:pt x="2493" y="3536"/>
                </a:lnTo>
                <a:cubicBezTo>
                  <a:pt x="2518" y="3536"/>
                  <a:pt x="2539" y="3556"/>
                  <a:pt x="2539" y="3581"/>
                </a:cubicBezTo>
                <a:lnTo>
                  <a:pt x="2539" y="4034"/>
                </a:lnTo>
                <a:close/>
                <a:moveTo>
                  <a:pt x="2539" y="3037"/>
                </a:moveTo>
                <a:cubicBezTo>
                  <a:pt x="2539" y="3062"/>
                  <a:pt x="2518" y="3082"/>
                  <a:pt x="2493" y="3082"/>
                </a:cubicBezTo>
                <a:lnTo>
                  <a:pt x="2040" y="3082"/>
                </a:lnTo>
                <a:cubicBezTo>
                  <a:pt x="2015" y="3082"/>
                  <a:pt x="1995" y="3062"/>
                  <a:pt x="1995" y="3037"/>
                </a:cubicBezTo>
                <a:lnTo>
                  <a:pt x="1995" y="2584"/>
                </a:lnTo>
                <a:cubicBezTo>
                  <a:pt x="1995" y="2559"/>
                  <a:pt x="2015" y="2538"/>
                  <a:pt x="2040" y="2538"/>
                </a:cubicBezTo>
                <a:lnTo>
                  <a:pt x="2493" y="2538"/>
                </a:lnTo>
                <a:cubicBezTo>
                  <a:pt x="2518" y="2538"/>
                  <a:pt x="2539" y="2559"/>
                  <a:pt x="2539" y="2584"/>
                </a:cubicBezTo>
                <a:lnTo>
                  <a:pt x="2539" y="3037"/>
                </a:lnTo>
                <a:close/>
                <a:moveTo>
                  <a:pt x="2539" y="2040"/>
                </a:moveTo>
                <a:cubicBezTo>
                  <a:pt x="2539" y="2065"/>
                  <a:pt x="2518" y="2085"/>
                  <a:pt x="2493" y="2085"/>
                </a:cubicBezTo>
                <a:lnTo>
                  <a:pt x="2040" y="2085"/>
                </a:lnTo>
                <a:cubicBezTo>
                  <a:pt x="2015" y="2085"/>
                  <a:pt x="1995" y="2065"/>
                  <a:pt x="1995" y="2040"/>
                </a:cubicBezTo>
                <a:lnTo>
                  <a:pt x="1995" y="1586"/>
                </a:lnTo>
                <a:cubicBezTo>
                  <a:pt x="1995" y="1561"/>
                  <a:pt x="2015" y="1541"/>
                  <a:pt x="2040" y="1541"/>
                </a:cubicBezTo>
                <a:lnTo>
                  <a:pt x="2493" y="1541"/>
                </a:lnTo>
                <a:cubicBezTo>
                  <a:pt x="2518" y="1541"/>
                  <a:pt x="2539" y="1561"/>
                  <a:pt x="2539" y="1586"/>
                </a:cubicBezTo>
                <a:lnTo>
                  <a:pt x="2539" y="2040"/>
                </a:lnTo>
                <a:close/>
                <a:moveTo>
                  <a:pt x="2539" y="1042"/>
                </a:moveTo>
                <a:cubicBezTo>
                  <a:pt x="2539" y="1067"/>
                  <a:pt x="2518" y="1088"/>
                  <a:pt x="2493" y="1088"/>
                </a:cubicBezTo>
                <a:lnTo>
                  <a:pt x="2040" y="1088"/>
                </a:lnTo>
                <a:cubicBezTo>
                  <a:pt x="2015" y="1088"/>
                  <a:pt x="1995" y="1067"/>
                  <a:pt x="1995" y="1042"/>
                </a:cubicBezTo>
                <a:lnTo>
                  <a:pt x="1995" y="589"/>
                </a:lnTo>
                <a:cubicBezTo>
                  <a:pt x="1995" y="564"/>
                  <a:pt x="2015" y="544"/>
                  <a:pt x="2040" y="544"/>
                </a:cubicBezTo>
                <a:lnTo>
                  <a:pt x="2493" y="544"/>
                </a:lnTo>
                <a:cubicBezTo>
                  <a:pt x="2518" y="544"/>
                  <a:pt x="2539" y="564"/>
                  <a:pt x="2539" y="589"/>
                </a:cubicBezTo>
                <a:lnTo>
                  <a:pt x="2539" y="1042"/>
                </a:lnTo>
                <a:close/>
                <a:moveTo>
                  <a:pt x="6099" y="2610"/>
                </a:moveTo>
                <a:lnTo>
                  <a:pt x="3379" y="1845"/>
                </a:lnTo>
                <a:cubicBezTo>
                  <a:pt x="3321" y="1829"/>
                  <a:pt x="3264" y="1873"/>
                  <a:pt x="3264" y="1933"/>
                </a:cubicBezTo>
                <a:lnTo>
                  <a:pt x="3264" y="5440"/>
                </a:lnTo>
                <a:lnTo>
                  <a:pt x="3627" y="5440"/>
                </a:lnTo>
                <a:lnTo>
                  <a:pt x="3627" y="4714"/>
                </a:lnTo>
                <a:cubicBezTo>
                  <a:pt x="3627" y="4664"/>
                  <a:pt x="3667" y="4624"/>
                  <a:pt x="3717" y="4624"/>
                </a:cubicBezTo>
                <a:lnTo>
                  <a:pt x="4080" y="4624"/>
                </a:lnTo>
                <a:cubicBezTo>
                  <a:pt x="4130" y="4624"/>
                  <a:pt x="4171" y="4664"/>
                  <a:pt x="4171" y="4714"/>
                </a:cubicBezTo>
                <a:lnTo>
                  <a:pt x="4171" y="5440"/>
                </a:lnTo>
                <a:lnTo>
                  <a:pt x="6165" y="5440"/>
                </a:lnTo>
                <a:lnTo>
                  <a:pt x="6165" y="2698"/>
                </a:lnTo>
                <a:cubicBezTo>
                  <a:pt x="6165" y="2657"/>
                  <a:pt x="6138" y="2621"/>
                  <a:pt x="6099" y="2610"/>
                </a:cubicBezTo>
                <a:close/>
                <a:moveTo>
                  <a:pt x="4171" y="4216"/>
                </a:moveTo>
                <a:cubicBezTo>
                  <a:pt x="4171" y="4241"/>
                  <a:pt x="4150" y="4261"/>
                  <a:pt x="4125" y="4261"/>
                </a:cubicBezTo>
                <a:lnTo>
                  <a:pt x="3672" y="4261"/>
                </a:lnTo>
                <a:cubicBezTo>
                  <a:pt x="3647" y="4261"/>
                  <a:pt x="3627" y="4241"/>
                  <a:pt x="3627" y="4216"/>
                </a:cubicBezTo>
                <a:lnTo>
                  <a:pt x="3627" y="3762"/>
                </a:lnTo>
                <a:cubicBezTo>
                  <a:pt x="3627" y="3737"/>
                  <a:pt x="3647" y="3717"/>
                  <a:pt x="3672" y="3717"/>
                </a:cubicBezTo>
                <a:lnTo>
                  <a:pt x="4125" y="3717"/>
                </a:lnTo>
                <a:cubicBezTo>
                  <a:pt x="4150" y="3717"/>
                  <a:pt x="4171" y="3737"/>
                  <a:pt x="4171" y="3762"/>
                </a:cubicBezTo>
                <a:lnTo>
                  <a:pt x="4171" y="4216"/>
                </a:lnTo>
                <a:close/>
                <a:moveTo>
                  <a:pt x="4171" y="3218"/>
                </a:moveTo>
                <a:cubicBezTo>
                  <a:pt x="4171" y="3243"/>
                  <a:pt x="4150" y="3264"/>
                  <a:pt x="4125" y="3264"/>
                </a:cubicBezTo>
                <a:lnTo>
                  <a:pt x="3672" y="3264"/>
                </a:lnTo>
                <a:cubicBezTo>
                  <a:pt x="3647" y="3264"/>
                  <a:pt x="3627" y="3243"/>
                  <a:pt x="3627" y="3218"/>
                </a:cubicBezTo>
                <a:lnTo>
                  <a:pt x="3627" y="2765"/>
                </a:lnTo>
                <a:cubicBezTo>
                  <a:pt x="3627" y="2740"/>
                  <a:pt x="3647" y="2720"/>
                  <a:pt x="3672" y="2720"/>
                </a:cubicBezTo>
                <a:lnTo>
                  <a:pt x="4125" y="2720"/>
                </a:lnTo>
                <a:cubicBezTo>
                  <a:pt x="4150" y="2720"/>
                  <a:pt x="4171" y="2740"/>
                  <a:pt x="4171" y="2765"/>
                </a:cubicBezTo>
                <a:lnTo>
                  <a:pt x="4171" y="3218"/>
                </a:lnTo>
                <a:close/>
                <a:moveTo>
                  <a:pt x="4987" y="4216"/>
                </a:moveTo>
                <a:cubicBezTo>
                  <a:pt x="4987" y="4241"/>
                  <a:pt x="4966" y="4261"/>
                  <a:pt x="4941" y="4261"/>
                </a:cubicBezTo>
                <a:lnTo>
                  <a:pt x="4488" y="4261"/>
                </a:lnTo>
                <a:cubicBezTo>
                  <a:pt x="4463" y="4261"/>
                  <a:pt x="4443" y="4241"/>
                  <a:pt x="4443" y="4216"/>
                </a:cubicBezTo>
                <a:lnTo>
                  <a:pt x="4443" y="3762"/>
                </a:lnTo>
                <a:cubicBezTo>
                  <a:pt x="4443" y="3737"/>
                  <a:pt x="4463" y="3717"/>
                  <a:pt x="4488" y="3717"/>
                </a:cubicBezTo>
                <a:lnTo>
                  <a:pt x="4941" y="3717"/>
                </a:lnTo>
                <a:cubicBezTo>
                  <a:pt x="4966" y="3717"/>
                  <a:pt x="4987" y="3737"/>
                  <a:pt x="4987" y="3762"/>
                </a:cubicBezTo>
                <a:lnTo>
                  <a:pt x="4987" y="4216"/>
                </a:lnTo>
                <a:close/>
                <a:moveTo>
                  <a:pt x="4987" y="3218"/>
                </a:moveTo>
                <a:cubicBezTo>
                  <a:pt x="4987" y="3243"/>
                  <a:pt x="4966" y="3264"/>
                  <a:pt x="4941" y="3264"/>
                </a:cubicBezTo>
                <a:lnTo>
                  <a:pt x="4488" y="3264"/>
                </a:lnTo>
                <a:cubicBezTo>
                  <a:pt x="4463" y="3264"/>
                  <a:pt x="4443" y="3243"/>
                  <a:pt x="4443" y="3218"/>
                </a:cubicBezTo>
                <a:lnTo>
                  <a:pt x="4443" y="2765"/>
                </a:lnTo>
                <a:cubicBezTo>
                  <a:pt x="4443" y="2740"/>
                  <a:pt x="4463" y="2720"/>
                  <a:pt x="4488" y="2720"/>
                </a:cubicBezTo>
                <a:lnTo>
                  <a:pt x="4941" y="2720"/>
                </a:lnTo>
                <a:cubicBezTo>
                  <a:pt x="4966" y="2720"/>
                  <a:pt x="4987" y="2740"/>
                  <a:pt x="4987" y="2765"/>
                </a:cubicBezTo>
                <a:lnTo>
                  <a:pt x="4987" y="3218"/>
                </a:lnTo>
                <a:close/>
                <a:moveTo>
                  <a:pt x="5803" y="4216"/>
                </a:moveTo>
                <a:cubicBezTo>
                  <a:pt x="5803" y="4241"/>
                  <a:pt x="5782" y="4261"/>
                  <a:pt x="5757" y="4261"/>
                </a:cubicBezTo>
                <a:lnTo>
                  <a:pt x="5304" y="4261"/>
                </a:lnTo>
                <a:cubicBezTo>
                  <a:pt x="5279" y="4261"/>
                  <a:pt x="5259" y="4241"/>
                  <a:pt x="5259" y="4216"/>
                </a:cubicBezTo>
                <a:lnTo>
                  <a:pt x="5259" y="3762"/>
                </a:lnTo>
                <a:cubicBezTo>
                  <a:pt x="5259" y="3737"/>
                  <a:pt x="5279" y="3717"/>
                  <a:pt x="5304" y="3717"/>
                </a:cubicBezTo>
                <a:lnTo>
                  <a:pt x="5757" y="3717"/>
                </a:lnTo>
                <a:cubicBezTo>
                  <a:pt x="5782" y="3717"/>
                  <a:pt x="5803" y="3737"/>
                  <a:pt x="5803" y="3762"/>
                </a:cubicBezTo>
                <a:lnTo>
                  <a:pt x="5803" y="4216"/>
                </a:lnTo>
                <a:close/>
                <a:moveTo>
                  <a:pt x="5803" y="3218"/>
                </a:moveTo>
                <a:cubicBezTo>
                  <a:pt x="5803" y="3243"/>
                  <a:pt x="5782" y="3264"/>
                  <a:pt x="5757" y="3264"/>
                </a:cubicBezTo>
                <a:lnTo>
                  <a:pt x="5304" y="3264"/>
                </a:lnTo>
                <a:cubicBezTo>
                  <a:pt x="5279" y="3264"/>
                  <a:pt x="5259" y="3243"/>
                  <a:pt x="5259" y="3218"/>
                </a:cubicBezTo>
                <a:lnTo>
                  <a:pt x="5259" y="2765"/>
                </a:lnTo>
                <a:cubicBezTo>
                  <a:pt x="5259" y="2740"/>
                  <a:pt x="5279" y="2720"/>
                  <a:pt x="5304" y="2720"/>
                </a:cubicBezTo>
                <a:lnTo>
                  <a:pt x="5757" y="2720"/>
                </a:lnTo>
                <a:cubicBezTo>
                  <a:pt x="5782" y="2720"/>
                  <a:pt x="5803" y="2740"/>
                  <a:pt x="5803" y="2765"/>
                </a:cubicBezTo>
                <a:lnTo>
                  <a:pt x="5803" y="321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Freeform 4197">
            <a:extLst>
              <a:ext uri="{FF2B5EF4-FFF2-40B4-BE49-F238E27FC236}">
                <a16:creationId xmlns="" xmlns:a16="http://schemas.microsoft.com/office/drawing/2014/main" id="{4AC67F3C-C0D0-4BDC-854B-B642ACC34249}"/>
              </a:ext>
            </a:extLst>
          </p:cNvPr>
          <p:cNvSpPr>
            <a:spLocks/>
          </p:cNvSpPr>
          <p:nvPr/>
        </p:nvSpPr>
        <p:spPr bwMode="auto">
          <a:xfrm>
            <a:off x="8110018" y="4593237"/>
            <a:ext cx="356638" cy="314206"/>
          </a:xfrm>
          <a:custGeom>
            <a:avLst/>
            <a:gdLst>
              <a:gd name="T0" fmla="*/ 0 w 6165"/>
              <a:gd name="T1" fmla="*/ 90 h 5440"/>
              <a:gd name="T2" fmla="*/ 363 w 6165"/>
              <a:gd name="T3" fmla="*/ 4624 h 5440"/>
              <a:gd name="T4" fmla="*/ 907 w 6165"/>
              <a:gd name="T5" fmla="*/ 4624 h 5440"/>
              <a:gd name="T6" fmla="*/ 2901 w 6165"/>
              <a:gd name="T7" fmla="*/ 90 h 5440"/>
              <a:gd name="T8" fmla="*/ 861 w 6165"/>
              <a:gd name="T9" fmla="*/ 4080 h 5440"/>
              <a:gd name="T10" fmla="*/ 363 w 6165"/>
              <a:gd name="T11" fmla="*/ 3581 h 5440"/>
              <a:gd name="T12" fmla="*/ 907 w 6165"/>
              <a:gd name="T13" fmla="*/ 3581 h 5440"/>
              <a:gd name="T14" fmla="*/ 861 w 6165"/>
              <a:gd name="T15" fmla="*/ 3082 h 5440"/>
              <a:gd name="T16" fmla="*/ 363 w 6165"/>
              <a:gd name="T17" fmla="*/ 2584 h 5440"/>
              <a:gd name="T18" fmla="*/ 907 w 6165"/>
              <a:gd name="T19" fmla="*/ 2584 h 5440"/>
              <a:gd name="T20" fmla="*/ 861 w 6165"/>
              <a:gd name="T21" fmla="*/ 2085 h 5440"/>
              <a:gd name="T22" fmla="*/ 363 w 6165"/>
              <a:gd name="T23" fmla="*/ 1586 h 5440"/>
              <a:gd name="T24" fmla="*/ 907 w 6165"/>
              <a:gd name="T25" fmla="*/ 1586 h 5440"/>
              <a:gd name="T26" fmla="*/ 861 w 6165"/>
              <a:gd name="T27" fmla="*/ 1088 h 5440"/>
              <a:gd name="T28" fmla="*/ 363 w 6165"/>
              <a:gd name="T29" fmla="*/ 589 h 5440"/>
              <a:gd name="T30" fmla="*/ 907 w 6165"/>
              <a:gd name="T31" fmla="*/ 589 h 5440"/>
              <a:gd name="T32" fmla="*/ 1677 w 6165"/>
              <a:gd name="T33" fmla="*/ 4080 h 5440"/>
              <a:gd name="T34" fmla="*/ 1179 w 6165"/>
              <a:gd name="T35" fmla="*/ 3581 h 5440"/>
              <a:gd name="T36" fmla="*/ 1723 w 6165"/>
              <a:gd name="T37" fmla="*/ 3581 h 5440"/>
              <a:gd name="T38" fmla="*/ 1677 w 6165"/>
              <a:gd name="T39" fmla="*/ 3082 h 5440"/>
              <a:gd name="T40" fmla="*/ 1179 w 6165"/>
              <a:gd name="T41" fmla="*/ 2584 h 5440"/>
              <a:gd name="T42" fmla="*/ 1723 w 6165"/>
              <a:gd name="T43" fmla="*/ 2584 h 5440"/>
              <a:gd name="T44" fmla="*/ 1677 w 6165"/>
              <a:gd name="T45" fmla="*/ 2085 h 5440"/>
              <a:gd name="T46" fmla="*/ 1179 w 6165"/>
              <a:gd name="T47" fmla="*/ 1586 h 5440"/>
              <a:gd name="T48" fmla="*/ 1723 w 6165"/>
              <a:gd name="T49" fmla="*/ 1586 h 5440"/>
              <a:gd name="T50" fmla="*/ 1677 w 6165"/>
              <a:gd name="T51" fmla="*/ 1088 h 5440"/>
              <a:gd name="T52" fmla="*/ 1179 w 6165"/>
              <a:gd name="T53" fmla="*/ 589 h 5440"/>
              <a:gd name="T54" fmla="*/ 1723 w 6165"/>
              <a:gd name="T55" fmla="*/ 589 h 5440"/>
              <a:gd name="T56" fmla="*/ 2493 w 6165"/>
              <a:gd name="T57" fmla="*/ 4080 h 5440"/>
              <a:gd name="T58" fmla="*/ 1995 w 6165"/>
              <a:gd name="T59" fmla="*/ 3581 h 5440"/>
              <a:gd name="T60" fmla="*/ 2539 w 6165"/>
              <a:gd name="T61" fmla="*/ 3581 h 5440"/>
              <a:gd name="T62" fmla="*/ 2493 w 6165"/>
              <a:gd name="T63" fmla="*/ 3082 h 5440"/>
              <a:gd name="T64" fmla="*/ 1995 w 6165"/>
              <a:gd name="T65" fmla="*/ 2584 h 5440"/>
              <a:gd name="T66" fmla="*/ 2539 w 6165"/>
              <a:gd name="T67" fmla="*/ 2584 h 5440"/>
              <a:gd name="T68" fmla="*/ 2493 w 6165"/>
              <a:gd name="T69" fmla="*/ 2085 h 5440"/>
              <a:gd name="T70" fmla="*/ 1995 w 6165"/>
              <a:gd name="T71" fmla="*/ 1586 h 5440"/>
              <a:gd name="T72" fmla="*/ 2539 w 6165"/>
              <a:gd name="T73" fmla="*/ 1586 h 5440"/>
              <a:gd name="T74" fmla="*/ 2493 w 6165"/>
              <a:gd name="T75" fmla="*/ 1088 h 5440"/>
              <a:gd name="T76" fmla="*/ 1995 w 6165"/>
              <a:gd name="T77" fmla="*/ 589 h 5440"/>
              <a:gd name="T78" fmla="*/ 2539 w 6165"/>
              <a:gd name="T79" fmla="*/ 589 h 5440"/>
              <a:gd name="T80" fmla="*/ 3379 w 6165"/>
              <a:gd name="T81" fmla="*/ 1845 h 5440"/>
              <a:gd name="T82" fmla="*/ 3627 w 6165"/>
              <a:gd name="T83" fmla="*/ 5440 h 5440"/>
              <a:gd name="T84" fmla="*/ 4080 w 6165"/>
              <a:gd name="T85" fmla="*/ 4624 h 5440"/>
              <a:gd name="T86" fmla="*/ 6165 w 6165"/>
              <a:gd name="T87" fmla="*/ 5440 h 5440"/>
              <a:gd name="T88" fmla="*/ 4171 w 6165"/>
              <a:gd name="T89" fmla="*/ 4216 h 5440"/>
              <a:gd name="T90" fmla="*/ 3627 w 6165"/>
              <a:gd name="T91" fmla="*/ 4216 h 5440"/>
              <a:gd name="T92" fmla="*/ 4125 w 6165"/>
              <a:gd name="T93" fmla="*/ 3717 h 5440"/>
              <a:gd name="T94" fmla="*/ 4171 w 6165"/>
              <a:gd name="T95" fmla="*/ 3218 h 5440"/>
              <a:gd name="T96" fmla="*/ 3627 w 6165"/>
              <a:gd name="T97" fmla="*/ 3218 h 5440"/>
              <a:gd name="T98" fmla="*/ 4125 w 6165"/>
              <a:gd name="T99" fmla="*/ 2720 h 5440"/>
              <a:gd name="T100" fmla="*/ 4987 w 6165"/>
              <a:gd name="T101" fmla="*/ 4216 h 5440"/>
              <a:gd name="T102" fmla="*/ 4443 w 6165"/>
              <a:gd name="T103" fmla="*/ 4216 h 5440"/>
              <a:gd name="T104" fmla="*/ 4941 w 6165"/>
              <a:gd name="T105" fmla="*/ 3717 h 5440"/>
              <a:gd name="T106" fmla="*/ 4987 w 6165"/>
              <a:gd name="T107" fmla="*/ 3218 h 5440"/>
              <a:gd name="T108" fmla="*/ 4443 w 6165"/>
              <a:gd name="T109" fmla="*/ 3218 h 5440"/>
              <a:gd name="T110" fmla="*/ 4941 w 6165"/>
              <a:gd name="T111" fmla="*/ 2720 h 5440"/>
              <a:gd name="T112" fmla="*/ 5803 w 6165"/>
              <a:gd name="T113" fmla="*/ 4216 h 5440"/>
              <a:gd name="T114" fmla="*/ 5259 w 6165"/>
              <a:gd name="T115" fmla="*/ 4216 h 5440"/>
              <a:gd name="T116" fmla="*/ 5757 w 6165"/>
              <a:gd name="T117" fmla="*/ 3717 h 5440"/>
              <a:gd name="T118" fmla="*/ 5803 w 6165"/>
              <a:gd name="T119" fmla="*/ 3218 h 5440"/>
              <a:gd name="T120" fmla="*/ 5259 w 6165"/>
              <a:gd name="T121" fmla="*/ 3218 h 5440"/>
              <a:gd name="T122" fmla="*/ 5757 w 6165"/>
              <a:gd name="T123" fmla="*/ 2720 h 5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65" h="5440">
                <a:moveTo>
                  <a:pt x="2811" y="0"/>
                </a:moveTo>
                <a:lnTo>
                  <a:pt x="91" y="0"/>
                </a:lnTo>
                <a:cubicBezTo>
                  <a:pt x="41" y="0"/>
                  <a:pt x="0" y="40"/>
                  <a:pt x="0" y="90"/>
                </a:cubicBezTo>
                <a:lnTo>
                  <a:pt x="0" y="5440"/>
                </a:lnTo>
                <a:lnTo>
                  <a:pt x="363" y="5440"/>
                </a:lnTo>
                <a:lnTo>
                  <a:pt x="363" y="4624"/>
                </a:lnTo>
                <a:cubicBezTo>
                  <a:pt x="363" y="4574"/>
                  <a:pt x="403" y="4533"/>
                  <a:pt x="453" y="4533"/>
                </a:cubicBezTo>
                <a:lnTo>
                  <a:pt x="816" y="4533"/>
                </a:lnTo>
                <a:cubicBezTo>
                  <a:pt x="866" y="4533"/>
                  <a:pt x="907" y="4574"/>
                  <a:pt x="907" y="4624"/>
                </a:cubicBezTo>
                <a:lnTo>
                  <a:pt x="907" y="5440"/>
                </a:lnTo>
                <a:lnTo>
                  <a:pt x="2901" y="5440"/>
                </a:lnTo>
                <a:lnTo>
                  <a:pt x="2901" y="90"/>
                </a:lnTo>
                <a:cubicBezTo>
                  <a:pt x="2901" y="40"/>
                  <a:pt x="2861" y="0"/>
                  <a:pt x="2811" y="0"/>
                </a:cubicBezTo>
                <a:close/>
                <a:moveTo>
                  <a:pt x="907" y="4034"/>
                </a:moveTo>
                <a:cubicBezTo>
                  <a:pt x="907" y="4059"/>
                  <a:pt x="886" y="4080"/>
                  <a:pt x="861" y="4080"/>
                </a:cubicBezTo>
                <a:lnTo>
                  <a:pt x="408" y="4080"/>
                </a:lnTo>
                <a:cubicBezTo>
                  <a:pt x="383" y="4080"/>
                  <a:pt x="363" y="4059"/>
                  <a:pt x="363" y="4034"/>
                </a:cubicBezTo>
                <a:lnTo>
                  <a:pt x="363" y="3581"/>
                </a:lnTo>
                <a:cubicBezTo>
                  <a:pt x="363" y="3556"/>
                  <a:pt x="383" y="3536"/>
                  <a:pt x="408" y="3536"/>
                </a:cubicBezTo>
                <a:lnTo>
                  <a:pt x="861" y="3536"/>
                </a:lnTo>
                <a:cubicBezTo>
                  <a:pt x="886" y="3536"/>
                  <a:pt x="907" y="3556"/>
                  <a:pt x="907" y="3581"/>
                </a:cubicBezTo>
                <a:lnTo>
                  <a:pt x="907" y="4034"/>
                </a:lnTo>
                <a:close/>
                <a:moveTo>
                  <a:pt x="907" y="3037"/>
                </a:moveTo>
                <a:cubicBezTo>
                  <a:pt x="907" y="3062"/>
                  <a:pt x="886" y="3082"/>
                  <a:pt x="861" y="3082"/>
                </a:cubicBezTo>
                <a:lnTo>
                  <a:pt x="408" y="3082"/>
                </a:lnTo>
                <a:cubicBezTo>
                  <a:pt x="383" y="3082"/>
                  <a:pt x="363" y="3062"/>
                  <a:pt x="363" y="3037"/>
                </a:cubicBezTo>
                <a:lnTo>
                  <a:pt x="363" y="2584"/>
                </a:lnTo>
                <a:cubicBezTo>
                  <a:pt x="363" y="2559"/>
                  <a:pt x="383" y="2538"/>
                  <a:pt x="408" y="2538"/>
                </a:cubicBezTo>
                <a:lnTo>
                  <a:pt x="861" y="2538"/>
                </a:lnTo>
                <a:cubicBezTo>
                  <a:pt x="886" y="2538"/>
                  <a:pt x="907" y="2559"/>
                  <a:pt x="907" y="2584"/>
                </a:cubicBezTo>
                <a:lnTo>
                  <a:pt x="907" y="3037"/>
                </a:lnTo>
                <a:close/>
                <a:moveTo>
                  <a:pt x="907" y="2040"/>
                </a:moveTo>
                <a:cubicBezTo>
                  <a:pt x="907" y="2065"/>
                  <a:pt x="886" y="2085"/>
                  <a:pt x="861" y="2085"/>
                </a:cubicBezTo>
                <a:lnTo>
                  <a:pt x="408" y="2085"/>
                </a:lnTo>
                <a:cubicBezTo>
                  <a:pt x="383" y="2085"/>
                  <a:pt x="363" y="2065"/>
                  <a:pt x="363" y="2040"/>
                </a:cubicBezTo>
                <a:lnTo>
                  <a:pt x="363" y="1586"/>
                </a:lnTo>
                <a:cubicBezTo>
                  <a:pt x="363" y="1561"/>
                  <a:pt x="383" y="1541"/>
                  <a:pt x="408" y="1541"/>
                </a:cubicBezTo>
                <a:lnTo>
                  <a:pt x="861" y="1541"/>
                </a:lnTo>
                <a:cubicBezTo>
                  <a:pt x="886" y="1541"/>
                  <a:pt x="907" y="1561"/>
                  <a:pt x="907" y="1586"/>
                </a:cubicBezTo>
                <a:lnTo>
                  <a:pt x="907" y="2040"/>
                </a:lnTo>
                <a:close/>
                <a:moveTo>
                  <a:pt x="907" y="1042"/>
                </a:moveTo>
                <a:cubicBezTo>
                  <a:pt x="907" y="1067"/>
                  <a:pt x="886" y="1088"/>
                  <a:pt x="861" y="1088"/>
                </a:cubicBezTo>
                <a:lnTo>
                  <a:pt x="408" y="1088"/>
                </a:lnTo>
                <a:cubicBezTo>
                  <a:pt x="383" y="1088"/>
                  <a:pt x="363" y="1067"/>
                  <a:pt x="363" y="1042"/>
                </a:cubicBezTo>
                <a:lnTo>
                  <a:pt x="363" y="589"/>
                </a:lnTo>
                <a:cubicBezTo>
                  <a:pt x="363" y="564"/>
                  <a:pt x="383" y="544"/>
                  <a:pt x="408" y="544"/>
                </a:cubicBezTo>
                <a:lnTo>
                  <a:pt x="861" y="544"/>
                </a:lnTo>
                <a:cubicBezTo>
                  <a:pt x="886" y="544"/>
                  <a:pt x="907" y="564"/>
                  <a:pt x="907" y="589"/>
                </a:cubicBezTo>
                <a:lnTo>
                  <a:pt x="907" y="1042"/>
                </a:lnTo>
                <a:close/>
                <a:moveTo>
                  <a:pt x="1723" y="4034"/>
                </a:moveTo>
                <a:cubicBezTo>
                  <a:pt x="1723" y="4059"/>
                  <a:pt x="1702" y="4080"/>
                  <a:pt x="1677" y="4080"/>
                </a:cubicBezTo>
                <a:lnTo>
                  <a:pt x="1224" y="4080"/>
                </a:lnTo>
                <a:cubicBezTo>
                  <a:pt x="1199" y="4080"/>
                  <a:pt x="1179" y="4059"/>
                  <a:pt x="1179" y="4034"/>
                </a:cubicBezTo>
                <a:lnTo>
                  <a:pt x="1179" y="3581"/>
                </a:lnTo>
                <a:cubicBezTo>
                  <a:pt x="1179" y="3556"/>
                  <a:pt x="1199" y="3536"/>
                  <a:pt x="1224" y="3536"/>
                </a:cubicBezTo>
                <a:lnTo>
                  <a:pt x="1677" y="3536"/>
                </a:lnTo>
                <a:cubicBezTo>
                  <a:pt x="1702" y="3536"/>
                  <a:pt x="1723" y="3556"/>
                  <a:pt x="1723" y="3581"/>
                </a:cubicBezTo>
                <a:lnTo>
                  <a:pt x="1723" y="4034"/>
                </a:lnTo>
                <a:close/>
                <a:moveTo>
                  <a:pt x="1723" y="3037"/>
                </a:moveTo>
                <a:cubicBezTo>
                  <a:pt x="1723" y="3062"/>
                  <a:pt x="1702" y="3082"/>
                  <a:pt x="1677" y="3082"/>
                </a:cubicBezTo>
                <a:lnTo>
                  <a:pt x="1224" y="3082"/>
                </a:lnTo>
                <a:cubicBezTo>
                  <a:pt x="1199" y="3082"/>
                  <a:pt x="1179" y="3062"/>
                  <a:pt x="1179" y="3037"/>
                </a:cubicBezTo>
                <a:lnTo>
                  <a:pt x="1179" y="2584"/>
                </a:lnTo>
                <a:cubicBezTo>
                  <a:pt x="1179" y="2559"/>
                  <a:pt x="1199" y="2538"/>
                  <a:pt x="1224" y="2538"/>
                </a:cubicBezTo>
                <a:lnTo>
                  <a:pt x="1677" y="2538"/>
                </a:lnTo>
                <a:cubicBezTo>
                  <a:pt x="1702" y="2538"/>
                  <a:pt x="1723" y="2559"/>
                  <a:pt x="1723" y="2584"/>
                </a:cubicBezTo>
                <a:lnTo>
                  <a:pt x="1723" y="3037"/>
                </a:lnTo>
                <a:close/>
                <a:moveTo>
                  <a:pt x="1723" y="2040"/>
                </a:moveTo>
                <a:cubicBezTo>
                  <a:pt x="1723" y="2065"/>
                  <a:pt x="1702" y="2085"/>
                  <a:pt x="1677" y="2085"/>
                </a:cubicBezTo>
                <a:lnTo>
                  <a:pt x="1224" y="2085"/>
                </a:lnTo>
                <a:cubicBezTo>
                  <a:pt x="1199" y="2085"/>
                  <a:pt x="1179" y="2065"/>
                  <a:pt x="1179" y="2040"/>
                </a:cubicBezTo>
                <a:lnTo>
                  <a:pt x="1179" y="1586"/>
                </a:lnTo>
                <a:cubicBezTo>
                  <a:pt x="1179" y="1561"/>
                  <a:pt x="1199" y="1541"/>
                  <a:pt x="1224" y="1541"/>
                </a:cubicBezTo>
                <a:lnTo>
                  <a:pt x="1677" y="1541"/>
                </a:lnTo>
                <a:cubicBezTo>
                  <a:pt x="1702" y="1541"/>
                  <a:pt x="1723" y="1561"/>
                  <a:pt x="1723" y="1586"/>
                </a:cubicBezTo>
                <a:lnTo>
                  <a:pt x="1723" y="2040"/>
                </a:lnTo>
                <a:close/>
                <a:moveTo>
                  <a:pt x="1723" y="1042"/>
                </a:moveTo>
                <a:cubicBezTo>
                  <a:pt x="1723" y="1067"/>
                  <a:pt x="1702" y="1088"/>
                  <a:pt x="1677" y="1088"/>
                </a:cubicBezTo>
                <a:lnTo>
                  <a:pt x="1224" y="1088"/>
                </a:lnTo>
                <a:cubicBezTo>
                  <a:pt x="1199" y="1088"/>
                  <a:pt x="1179" y="1067"/>
                  <a:pt x="1179" y="1042"/>
                </a:cubicBezTo>
                <a:lnTo>
                  <a:pt x="1179" y="589"/>
                </a:lnTo>
                <a:cubicBezTo>
                  <a:pt x="1179" y="564"/>
                  <a:pt x="1199" y="544"/>
                  <a:pt x="1224" y="544"/>
                </a:cubicBezTo>
                <a:lnTo>
                  <a:pt x="1677" y="544"/>
                </a:lnTo>
                <a:cubicBezTo>
                  <a:pt x="1702" y="544"/>
                  <a:pt x="1723" y="564"/>
                  <a:pt x="1723" y="589"/>
                </a:cubicBezTo>
                <a:lnTo>
                  <a:pt x="1723" y="1042"/>
                </a:lnTo>
                <a:close/>
                <a:moveTo>
                  <a:pt x="2539" y="4034"/>
                </a:moveTo>
                <a:cubicBezTo>
                  <a:pt x="2539" y="4059"/>
                  <a:pt x="2518" y="4080"/>
                  <a:pt x="2493" y="4080"/>
                </a:cubicBezTo>
                <a:lnTo>
                  <a:pt x="2040" y="4080"/>
                </a:lnTo>
                <a:cubicBezTo>
                  <a:pt x="2015" y="4080"/>
                  <a:pt x="1995" y="4059"/>
                  <a:pt x="1995" y="4034"/>
                </a:cubicBezTo>
                <a:lnTo>
                  <a:pt x="1995" y="3581"/>
                </a:lnTo>
                <a:cubicBezTo>
                  <a:pt x="1995" y="3556"/>
                  <a:pt x="2015" y="3536"/>
                  <a:pt x="2040" y="3536"/>
                </a:cubicBezTo>
                <a:lnTo>
                  <a:pt x="2493" y="3536"/>
                </a:lnTo>
                <a:cubicBezTo>
                  <a:pt x="2518" y="3536"/>
                  <a:pt x="2539" y="3556"/>
                  <a:pt x="2539" y="3581"/>
                </a:cubicBezTo>
                <a:lnTo>
                  <a:pt x="2539" y="4034"/>
                </a:lnTo>
                <a:close/>
                <a:moveTo>
                  <a:pt x="2539" y="3037"/>
                </a:moveTo>
                <a:cubicBezTo>
                  <a:pt x="2539" y="3062"/>
                  <a:pt x="2518" y="3082"/>
                  <a:pt x="2493" y="3082"/>
                </a:cubicBezTo>
                <a:lnTo>
                  <a:pt x="2040" y="3082"/>
                </a:lnTo>
                <a:cubicBezTo>
                  <a:pt x="2015" y="3082"/>
                  <a:pt x="1995" y="3062"/>
                  <a:pt x="1995" y="3037"/>
                </a:cubicBezTo>
                <a:lnTo>
                  <a:pt x="1995" y="2584"/>
                </a:lnTo>
                <a:cubicBezTo>
                  <a:pt x="1995" y="2559"/>
                  <a:pt x="2015" y="2538"/>
                  <a:pt x="2040" y="2538"/>
                </a:cubicBezTo>
                <a:lnTo>
                  <a:pt x="2493" y="2538"/>
                </a:lnTo>
                <a:cubicBezTo>
                  <a:pt x="2518" y="2538"/>
                  <a:pt x="2539" y="2559"/>
                  <a:pt x="2539" y="2584"/>
                </a:cubicBezTo>
                <a:lnTo>
                  <a:pt x="2539" y="3037"/>
                </a:lnTo>
                <a:close/>
                <a:moveTo>
                  <a:pt x="2539" y="2040"/>
                </a:moveTo>
                <a:cubicBezTo>
                  <a:pt x="2539" y="2065"/>
                  <a:pt x="2518" y="2085"/>
                  <a:pt x="2493" y="2085"/>
                </a:cubicBezTo>
                <a:lnTo>
                  <a:pt x="2040" y="2085"/>
                </a:lnTo>
                <a:cubicBezTo>
                  <a:pt x="2015" y="2085"/>
                  <a:pt x="1995" y="2065"/>
                  <a:pt x="1995" y="2040"/>
                </a:cubicBezTo>
                <a:lnTo>
                  <a:pt x="1995" y="1586"/>
                </a:lnTo>
                <a:cubicBezTo>
                  <a:pt x="1995" y="1561"/>
                  <a:pt x="2015" y="1541"/>
                  <a:pt x="2040" y="1541"/>
                </a:cubicBezTo>
                <a:lnTo>
                  <a:pt x="2493" y="1541"/>
                </a:lnTo>
                <a:cubicBezTo>
                  <a:pt x="2518" y="1541"/>
                  <a:pt x="2539" y="1561"/>
                  <a:pt x="2539" y="1586"/>
                </a:cubicBezTo>
                <a:lnTo>
                  <a:pt x="2539" y="2040"/>
                </a:lnTo>
                <a:close/>
                <a:moveTo>
                  <a:pt x="2539" y="1042"/>
                </a:moveTo>
                <a:cubicBezTo>
                  <a:pt x="2539" y="1067"/>
                  <a:pt x="2518" y="1088"/>
                  <a:pt x="2493" y="1088"/>
                </a:cubicBezTo>
                <a:lnTo>
                  <a:pt x="2040" y="1088"/>
                </a:lnTo>
                <a:cubicBezTo>
                  <a:pt x="2015" y="1088"/>
                  <a:pt x="1995" y="1067"/>
                  <a:pt x="1995" y="1042"/>
                </a:cubicBezTo>
                <a:lnTo>
                  <a:pt x="1995" y="589"/>
                </a:lnTo>
                <a:cubicBezTo>
                  <a:pt x="1995" y="564"/>
                  <a:pt x="2015" y="544"/>
                  <a:pt x="2040" y="544"/>
                </a:cubicBezTo>
                <a:lnTo>
                  <a:pt x="2493" y="544"/>
                </a:lnTo>
                <a:cubicBezTo>
                  <a:pt x="2518" y="544"/>
                  <a:pt x="2539" y="564"/>
                  <a:pt x="2539" y="589"/>
                </a:cubicBezTo>
                <a:lnTo>
                  <a:pt x="2539" y="1042"/>
                </a:lnTo>
                <a:close/>
                <a:moveTo>
                  <a:pt x="6099" y="2610"/>
                </a:moveTo>
                <a:lnTo>
                  <a:pt x="3379" y="1845"/>
                </a:lnTo>
                <a:cubicBezTo>
                  <a:pt x="3321" y="1829"/>
                  <a:pt x="3264" y="1873"/>
                  <a:pt x="3264" y="1933"/>
                </a:cubicBezTo>
                <a:lnTo>
                  <a:pt x="3264" y="5440"/>
                </a:lnTo>
                <a:lnTo>
                  <a:pt x="3627" y="5440"/>
                </a:lnTo>
                <a:lnTo>
                  <a:pt x="3627" y="4714"/>
                </a:lnTo>
                <a:cubicBezTo>
                  <a:pt x="3627" y="4664"/>
                  <a:pt x="3667" y="4624"/>
                  <a:pt x="3717" y="4624"/>
                </a:cubicBezTo>
                <a:lnTo>
                  <a:pt x="4080" y="4624"/>
                </a:lnTo>
                <a:cubicBezTo>
                  <a:pt x="4130" y="4624"/>
                  <a:pt x="4171" y="4664"/>
                  <a:pt x="4171" y="4714"/>
                </a:cubicBezTo>
                <a:lnTo>
                  <a:pt x="4171" y="5440"/>
                </a:lnTo>
                <a:lnTo>
                  <a:pt x="6165" y="5440"/>
                </a:lnTo>
                <a:lnTo>
                  <a:pt x="6165" y="2698"/>
                </a:lnTo>
                <a:cubicBezTo>
                  <a:pt x="6165" y="2657"/>
                  <a:pt x="6138" y="2621"/>
                  <a:pt x="6099" y="2610"/>
                </a:cubicBezTo>
                <a:close/>
                <a:moveTo>
                  <a:pt x="4171" y="4216"/>
                </a:moveTo>
                <a:cubicBezTo>
                  <a:pt x="4171" y="4241"/>
                  <a:pt x="4150" y="4261"/>
                  <a:pt x="4125" y="4261"/>
                </a:cubicBezTo>
                <a:lnTo>
                  <a:pt x="3672" y="4261"/>
                </a:lnTo>
                <a:cubicBezTo>
                  <a:pt x="3647" y="4261"/>
                  <a:pt x="3627" y="4241"/>
                  <a:pt x="3627" y="4216"/>
                </a:cubicBezTo>
                <a:lnTo>
                  <a:pt x="3627" y="3762"/>
                </a:lnTo>
                <a:cubicBezTo>
                  <a:pt x="3627" y="3737"/>
                  <a:pt x="3647" y="3717"/>
                  <a:pt x="3672" y="3717"/>
                </a:cubicBezTo>
                <a:lnTo>
                  <a:pt x="4125" y="3717"/>
                </a:lnTo>
                <a:cubicBezTo>
                  <a:pt x="4150" y="3717"/>
                  <a:pt x="4171" y="3737"/>
                  <a:pt x="4171" y="3762"/>
                </a:cubicBezTo>
                <a:lnTo>
                  <a:pt x="4171" y="4216"/>
                </a:lnTo>
                <a:close/>
                <a:moveTo>
                  <a:pt x="4171" y="3218"/>
                </a:moveTo>
                <a:cubicBezTo>
                  <a:pt x="4171" y="3243"/>
                  <a:pt x="4150" y="3264"/>
                  <a:pt x="4125" y="3264"/>
                </a:cubicBezTo>
                <a:lnTo>
                  <a:pt x="3672" y="3264"/>
                </a:lnTo>
                <a:cubicBezTo>
                  <a:pt x="3647" y="3264"/>
                  <a:pt x="3627" y="3243"/>
                  <a:pt x="3627" y="3218"/>
                </a:cubicBezTo>
                <a:lnTo>
                  <a:pt x="3627" y="2765"/>
                </a:lnTo>
                <a:cubicBezTo>
                  <a:pt x="3627" y="2740"/>
                  <a:pt x="3647" y="2720"/>
                  <a:pt x="3672" y="2720"/>
                </a:cubicBezTo>
                <a:lnTo>
                  <a:pt x="4125" y="2720"/>
                </a:lnTo>
                <a:cubicBezTo>
                  <a:pt x="4150" y="2720"/>
                  <a:pt x="4171" y="2740"/>
                  <a:pt x="4171" y="2765"/>
                </a:cubicBezTo>
                <a:lnTo>
                  <a:pt x="4171" y="3218"/>
                </a:lnTo>
                <a:close/>
                <a:moveTo>
                  <a:pt x="4987" y="4216"/>
                </a:moveTo>
                <a:cubicBezTo>
                  <a:pt x="4987" y="4241"/>
                  <a:pt x="4966" y="4261"/>
                  <a:pt x="4941" y="4261"/>
                </a:cubicBezTo>
                <a:lnTo>
                  <a:pt x="4488" y="4261"/>
                </a:lnTo>
                <a:cubicBezTo>
                  <a:pt x="4463" y="4261"/>
                  <a:pt x="4443" y="4241"/>
                  <a:pt x="4443" y="4216"/>
                </a:cubicBezTo>
                <a:lnTo>
                  <a:pt x="4443" y="3762"/>
                </a:lnTo>
                <a:cubicBezTo>
                  <a:pt x="4443" y="3737"/>
                  <a:pt x="4463" y="3717"/>
                  <a:pt x="4488" y="3717"/>
                </a:cubicBezTo>
                <a:lnTo>
                  <a:pt x="4941" y="3717"/>
                </a:lnTo>
                <a:cubicBezTo>
                  <a:pt x="4966" y="3717"/>
                  <a:pt x="4987" y="3737"/>
                  <a:pt x="4987" y="3762"/>
                </a:cubicBezTo>
                <a:lnTo>
                  <a:pt x="4987" y="4216"/>
                </a:lnTo>
                <a:close/>
                <a:moveTo>
                  <a:pt x="4987" y="3218"/>
                </a:moveTo>
                <a:cubicBezTo>
                  <a:pt x="4987" y="3243"/>
                  <a:pt x="4966" y="3264"/>
                  <a:pt x="4941" y="3264"/>
                </a:cubicBezTo>
                <a:lnTo>
                  <a:pt x="4488" y="3264"/>
                </a:lnTo>
                <a:cubicBezTo>
                  <a:pt x="4463" y="3264"/>
                  <a:pt x="4443" y="3243"/>
                  <a:pt x="4443" y="3218"/>
                </a:cubicBezTo>
                <a:lnTo>
                  <a:pt x="4443" y="2765"/>
                </a:lnTo>
                <a:cubicBezTo>
                  <a:pt x="4443" y="2740"/>
                  <a:pt x="4463" y="2720"/>
                  <a:pt x="4488" y="2720"/>
                </a:cubicBezTo>
                <a:lnTo>
                  <a:pt x="4941" y="2720"/>
                </a:lnTo>
                <a:cubicBezTo>
                  <a:pt x="4966" y="2720"/>
                  <a:pt x="4987" y="2740"/>
                  <a:pt x="4987" y="2765"/>
                </a:cubicBezTo>
                <a:lnTo>
                  <a:pt x="4987" y="3218"/>
                </a:lnTo>
                <a:close/>
                <a:moveTo>
                  <a:pt x="5803" y="4216"/>
                </a:moveTo>
                <a:cubicBezTo>
                  <a:pt x="5803" y="4241"/>
                  <a:pt x="5782" y="4261"/>
                  <a:pt x="5757" y="4261"/>
                </a:cubicBezTo>
                <a:lnTo>
                  <a:pt x="5304" y="4261"/>
                </a:lnTo>
                <a:cubicBezTo>
                  <a:pt x="5279" y="4261"/>
                  <a:pt x="5259" y="4241"/>
                  <a:pt x="5259" y="4216"/>
                </a:cubicBezTo>
                <a:lnTo>
                  <a:pt x="5259" y="3762"/>
                </a:lnTo>
                <a:cubicBezTo>
                  <a:pt x="5259" y="3737"/>
                  <a:pt x="5279" y="3717"/>
                  <a:pt x="5304" y="3717"/>
                </a:cubicBezTo>
                <a:lnTo>
                  <a:pt x="5757" y="3717"/>
                </a:lnTo>
                <a:cubicBezTo>
                  <a:pt x="5782" y="3717"/>
                  <a:pt x="5803" y="3737"/>
                  <a:pt x="5803" y="3762"/>
                </a:cubicBezTo>
                <a:lnTo>
                  <a:pt x="5803" y="4216"/>
                </a:lnTo>
                <a:close/>
                <a:moveTo>
                  <a:pt x="5803" y="3218"/>
                </a:moveTo>
                <a:cubicBezTo>
                  <a:pt x="5803" y="3243"/>
                  <a:pt x="5782" y="3264"/>
                  <a:pt x="5757" y="3264"/>
                </a:cubicBezTo>
                <a:lnTo>
                  <a:pt x="5304" y="3264"/>
                </a:lnTo>
                <a:cubicBezTo>
                  <a:pt x="5279" y="3264"/>
                  <a:pt x="5259" y="3243"/>
                  <a:pt x="5259" y="3218"/>
                </a:cubicBezTo>
                <a:lnTo>
                  <a:pt x="5259" y="2765"/>
                </a:lnTo>
                <a:cubicBezTo>
                  <a:pt x="5259" y="2740"/>
                  <a:pt x="5279" y="2720"/>
                  <a:pt x="5304" y="2720"/>
                </a:cubicBezTo>
                <a:lnTo>
                  <a:pt x="5757" y="2720"/>
                </a:lnTo>
                <a:cubicBezTo>
                  <a:pt x="5782" y="2720"/>
                  <a:pt x="5803" y="2740"/>
                  <a:pt x="5803" y="2765"/>
                </a:cubicBezTo>
                <a:lnTo>
                  <a:pt x="5803" y="321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B4F70FAB-B580-4452-A313-768D786CEEF4}"/>
              </a:ext>
            </a:extLst>
          </p:cNvPr>
          <p:cNvGrpSpPr/>
          <p:nvPr/>
        </p:nvGrpSpPr>
        <p:grpSpPr>
          <a:xfrm>
            <a:off x="660400" y="1560626"/>
            <a:ext cx="3680600" cy="441805"/>
            <a:chOff x="660400" y="1560626"/>
            <a:chExt cx="3680600" cy="441805"/>
          </a:xfrm>
        </p:grpSpPr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9FE731D3-7D8B-4135-A88A-A832238F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380" y="1620637"/>
              <a:ext cx="358620" cy="345366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íṩḻídè">
              <a:extLst>
                <a:ext uri="{FF2B5EF4-FFF2-40B4-BE49-F238E27FC236}">
                  <a16:creationId xmlns="" xmlns:a16="http://schemas.microsoft.com/office/drawing/2014/main" id="{C45B8DA7-AA2B-4266-B8CC-B21A51D122AF}"/>
                </a:ext>
              </a:extLst>
            </p:cNvPr>
            <p:cNvSpPr txBox="1"/>
            <p:nvPr/>
          </p:nvSpPr>
          <p:spPr bwMode="auto">
            <a:xfrm>
              <a:off x="660400" y="1560626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最大的优点，松耦合</a:t>
              </a:r>
              <a:endParaRPr lang="en-US" altLang="zh-CN" sz="2000" b="1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C956A180-3D9B-4C21-98BE-D4D87AA296E7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DE19779A-DA74-4878-A790-20221C1578AE}"/>
              </a:ext>
            </a:extLst>
          </p:cNvPr>
          <p:cNvGrpSpPr/>
          <p:nvPr/>
        </p:nvGrpSpPr>
        <p:grpSpPr>
          <a:xfrm>
            <a:off x="660400" y="4465638"/>
            <a:ext cx="3680600" cy="441805"/>
            <a:chOff x="660400" y="1560626"/>
            <a:chExt cx="3680600" cy="441805"/>
          </a:xfrm>
        </p:grpSpPr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3D75CFD7-0AC2-4A83-A8DD-EE79DE0C2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380" y="1635343"/>
              <a:ext cx="358620" cy="315953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íṩḻídè">
              <a:extLst>
                <a:ext uri="{FF2B5EF4-FFF2-40B4-BE49-F238E27FC236}">
                  <a16:creationId xmlns="" xmlns:a16="http://schemas.microsoft.com/office/drawing/2014/main" id="{7E3F82D0-8A17-4840-8892-402FDC6252EC}"/>
                </a:ext>
              </a:extLst>
            </p:cNvPr>
            <p:cNvSpPr txBox="1"/>
            <p:nvPr/>
          </p:nvSpPr>
          <p:spPr bwMode="auto">
            <a:xfrm>
              <a:off x="660400" y="1560626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可复用，易分工</a:t>
              </a:r>
              <a:endParaRPr lang="en-US" altLang="zh-CN" sz="2000" b="1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7E7946DD-AD3E-4A3A-BFAC-0F885B1E3CEE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íṩḻídè">
            <a:extLst>
              <a:ext uri="{FF2B5EF4-FFF2-40B4-BE49-F238E27FC236}">
                <a16:creationId xmlns="" xmlns:a16="http://schemas.microsoft.com/office/drawing/2014/main" id="{5B36E667-6EB8-46AC-BC09-503BF872E22D}"/>
              </a:ext>
            </a:extLst>
          </p:cNvPr>
          <p:cNvSpPr txBox="1"/>
          <p:nvPr/>
        </p:nvSpPr>
        <p:spPr bwMode="auto">
          <a:xfrm>
            <a:off x="8299272" y="736843"/>
            <a:ext cx="3644582" cy="12638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增加了系统结构和实现的复杂性</a:t>
            </a:r>
            <a:endParaRPr lang="en-US" altLang="zh-CN" sz="2000" b="1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CFC9470A-B847-4872-89CD-C25602CA4D12}"/>
              </a:ext>
            </a:extLst>
          </p:cNvPr>
          <p:cNvCxnSpPr/>
          <p:nvPr/>
        </p:nvCxnSpPr>
        <p:spPr>
          <a:xfrm>
            <a:off x="7894320" y="1984391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íṩḻídè">
            <a:extLst>
              <a:ext uri="{FF2B5EF4-FFF2-40B4-BE49-F238E27FC236}">
                <a16:creationId xmlns="" xmlns:a16="http://schemas.microsoft.com/office/drawing/2014/main" id="{CD5C9EE3-361A-4EB3-B37F-8E3C40A3502B}"/>
              </a:ext>
            </a:extLst>
          </p:cNvPr>
          <p:cNvSpPr txBox="1"/>
          <p:nvPr/>
        </p:nvSpPr>
        <p:spPr bwMode="auto">
          <a:xfrm>
            <a:off x="8718884" y="4370999"/>
            <a:ext cx="342158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运行效率相对较低</a:t>
            </a:r>
            <a:endParaRPr lang="en-US" altLang="zh-CN" sz="2000" b="1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36800C6B-C0A8-4C95-B084-24AE6DB146CA}"/>
              </a:ext>
            </a:extLst>
          </p:cNvPr>
          <p:cNvCxnSpPr/>
          <p:nvPr/>
        </p:nvCxnSpPr>
        <p:spPr>
          <a:xfrm>
            <a:off x="8090932" y="5017807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634506" y="1943101"/>
            <a:ext cx="4716690" cy="1454978"/>
          </a:xfrm>
        </p:spPr>
        <p:txBody>
          <a:bodyPr>
            <a:normAutofit/>
          </a:bodyPr>
          <a:lstStyle/>
          <a:p>
            <a:r>
              <a:rPr lang="en-US" altLang="zh-CN" dirty="0"/>
              <a:t>Thanks </a:t>
            </a:r>
            <a:br>
              <a:rPr lang="en-US" altLang="zh-CN" dirty="0"/>
            </a:b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e99c3c6-276f-476b-bce0-0a4fb3ef299d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051C0EF0-8A61-4845-89B5-7BB9A8ACC1D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2006400"/>
            <a:ext cx="12191999" cy="2529441"/>
            <a:chOff x="0" y="2006400"/>
            <a:chExt cx="12191999" cy="2529441"/>
          </a:xfrm>
        </p:grpSpPr>
        <p:sp>
          <p:nvSpPr>
            <p:cNvPr id="3" name="ïṣļíḍè">
              <a:extLst>
                <a:ext uri="{FF2B5EF4-FFF2-40B4-BE49-F238E27FC236}">
                  <a16:creationId xmlns="" xmlns:a16="http://schemas.microsoft.com/office/drawing/2014/main" id="{DC35E5E1-EA76-44CA-BF52-7E097D492E93}"/>
                </a:ext>
              </a:extLst>
            </p:cNvPr>
            <p:cNvSpPr/>
            <p:nvPr/>
          </p:nvSpPr>
          <p:spPr>
            <a:xfrm>
              <a:off x="7457759" y="2487116"/>
              <a:ext cx="4734240" cy="1885442"/>
            </a:xfrm>
            <a:custGeom>
              <a:avLst/>
              <a:gdLst>
                <a:gd name="connsiteX0" fmla="*/ 4061955 w 4734240"/>
                <a:gd name="connsiteY0" fmla="*/ 0 h 1885442"/>
                <a:gd name="connsiteX1" fmla="*/ 4734240 w 4734240"/>
                <a:gd name="connsiteY1" fmla="*/ 0 h 1885442"/>
                <a:gd name="connsiteX2" fmla="*/ 4734240 w 4734240"/>
                <a:gd name="connsiteY2" fmla="*/ 1875162 h 1885442"/>
                <a:gd name="connsiteX3" fmla="*/ 4061955 w 4734240"/>
                <a:gd name="connsiteY3" fmla="*/ 1875162 h 1885442"/>
                <a:gd name="connsiteX4" fmla="*/ 4061955 w 4734240"/>
                <a:gd name="connsiteY4" fmla="*/ 1885442 h 1885442"/>
                <a:gd name="connsiteX5" fmla="*/ 0 w 4734240"/>
                <a:gd name="connsiteY5" fmla="*/ 1885442 h 1885442"/>
                <a:gd name="connsiteX6" fmla="*/ 999671 w 4734240"/>
                <a:gd name="connsiteY6" fmla="*/ 14124 h 188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4240" h="1885442">
                  <a:moveTo>
                    <a:pt x="4061955" y="0"/>
                  </a:moveTo>
                  <a:lnTo>
                    <a:pt x="4734240" y="0"/>
                  </a:lnTo>
                  <a:lnTo>
                    <a:pt x="4734240" y="1875162"/>
                  </a:lnTo>
                  <a:lnTo>
                    <a:pt x="4061955" y="1875162"/>
                  </a:lnTo>
                  <a:lnTo>
                    <a:pt x="4061955" y="1885442"/>
                  </a:lnTo>
                  <a:lnTo>
                    <a:pt x="0" y="1885442"/>
                  </a:lnTo>
                  <a:lnTo>
                    <a:pt x="999671" y="14124"/>
                  </a:lnTo>
                  <a:close/>
                </a:path>
              </a:pathLst>
            </a:custGeom>
            <a:blipFill>
              <a:blip r:embed="rId3"/>
              <a:stretch>
                <a:fillRect t="-33842" b="-33390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ïṥḷïḋé">
              <a:extLst>
                <a:ext uri="{FF2B5EF4-FFF2-40B4-BE49-F238E27FC236}">
                  <a16:creationId xmlns="" xmlns:a16="http://schemas.microsoft.com/office/drawing/2014/main" id="{1CC29A14-7321-49E8-9555-B9FECD7E3277}"/>
                </a:ext>
              </a:extLst>
            </p:cNvPr>
            <p:cNvSpPr/>
            <p:nvPr/>
          </p:nvSpPr>
          <p:spPr>
            <a:xfrm>
              <a:off x="92730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íš1îdè">
              <a:extLst>
                <a:ext uri="{FF2B5EF4-FFF2-40B4-BE49-F238E27FC236}">
                  <a16:creationId xmlns="" xmlns:a16="http://schemas.microsoft.com/office/drawing/2014/main" id="{013DC5C0-F37D-4E64-B7CD-3FAADB5E923A}"/>
                </a:ext>
              </a:extLst>
            </p:cNvPr>
            <p:cNvSpPr/>
            <p:nvPr/>
          </p:nvSpPr>
          <p:spPr>
            <a:xfrm flipH="1" flipV="1">
              <a:off x="0" y="2487117"/>
              <a:ext cx="1832955" cy="1875161"/>
            </a:xfrm>
            <a:custGeom>
              <a:avLst/>
              <a:gdLst>
                <a:gd name="connsiteX0" fmla="*/ 1832955 w 1832955"/>
                <a:gd name="connsiteY0" fmla="*/ 1875161 h 1875161"/>
                <a:gd name="connsiteX1" fmla="*/ 0 w 1832955"/>
                <a:gd name="connsiteY1" fmla="*/ 1875161 h 1875161"/>
                <a:gd name="connsiteX2" fmla="*/ 999671 w 1832955"/>
                <a:gd name="connsiteY2" fmla="*/ 3843 h 1875161"/>
                <a:gd name="connsiteX3" fmla="*/ 1832955 w 1832955"/>
                <a:gd name="connsiteY3" fmla="*/ 0 h 187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955" h="1875161">
                  <a:moveTo>
                    <a:pt x="1832955" y="1875161"/>
                  </a:moveTo>
                  <a:lnTo>
                    <a:pt x="0" y="1875161"/>
                  </a:lnTo>
                  <a:lnTo>
                    <a:pt x="999671" y="3843"/>
                  </a:lnTo>
                  <a:lnTo>
                    <a:pt x="183295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ïSľiḑè">
              <a:extLst>
                <a:ext uri="{FF2B5EF4-FFF2-40B4-BE49-F238E27FC236}">
                  <a16:creationId xmlns="" xmlns:a16="http://schemas.microsoft.com/office/drawing/2014/main" id="{6AED6053-62A8-41D4-A4EE-40CF5A5F110C}"/>
                </a:ext>
              </a:extLst>
            </p:cNvPr>
            <p:cNvSpPr/>
            <p:nvPr/>
          </p:nvSpPr>
          <p:spPr>
            <a:xfrm>
              <a:off x="100441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iṣļïḋè">
              <a:extLst>
                <a:ext uri="{FF2B5EF4-FFF2-40B4-BE49-F238E27FC236}">
                  <a16:creationId xmlns="" xmlns:a16="http://schemas.microsoft.com/office/drawing/2014/main" id="{F6A509D5-F04B-42C4-913A-A055EA66A3E4}"/>
                </a:ext>
              </a:extLst>
            </p:cNvPr>
            <p:cNvSpPr/>
            <p:nvPr/>
          </p:nvSpPr>
          <p:spPr>
            <a:xfrm>
              <a:off x="108152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ïṣļïďe">
              <a:extLst>
                <a:ext uri="{FF2B5EF4-FFF2-40B4-BE49-F238E27FC236}">
                  <a16:creationId xmlns="" xmlns:a16="http://schemas.microsoft.com/office/drawing/2014/main" id="{DBB9AD95-32C0-4F04-8D81-DD18B85199D3}"/>
                </a:ext>
              </a:extLst>
            </p:cNvPr>
            <p:cNvSpPr/>
            <p:nvPr/>
          </p:nvSpPr>
          <p:spPr>
            <a:xfrm>
              <a:off x="662612" y="2006400"/>
              <a:ext cx="2036135" cy="62181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</a:rPr>
                <a:t>Content</a:t>
              </a:r>
            </a:p>
          </p:txBody>
        </p:sp>
        <p:sp>
          <p:nvSpPr>
            <p:cNvPr id="10" name="íşļidé">
              <a:extLst>
                <a:ext uri="{FF2B5EF4-FFF2-40B4-BE49-F238E27FC236}">
                  <a16:creationId xmlns="" xmlns:a16="http://schemas.microsoft.com/office/drawing/2014/main" id="{06DCAE6A-CD3C-47C3-93F2-AA96F460EC35}"/>
                </a:ext>
              </a:extLst>
            </p:cNvPr>
            <p:cNvSpPr/>
            <p:nvPr/>
          </p:nvSpPr>
          <p:spPr bwMode="auto">
            <a:xfrm>
              <a:off x="2560437" y="2480650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01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îṣḻidê">
              <a:extLst>
                <a:ext uri="{FF2B5EF4-FFF2-40B4-BE49-F238E27FC236}">
                  <a16:creationId xmlns="" xmlns:a16="http://schemas.microsoft.com/office/drawing/2014/main" id="{5E6248A0-4AC6-46A2-BCDF-D4FBC3620BCB}"/>
                </a:ext>
              </a:extLst>
            </p:cNvPr>
            <p:cNvSpPr/>
            <p:nvPr/>
          </p:nvSpPr>
          <p:spPr bwMode="auto">
            <a:xfrm>
              <a:off x="2279779" y="2980138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iṣḻïdê">
              <a:extLst>
                <a:ext uri="{FF2B5EF4-FFF2-40B4-BE49-F238E27FC236}">
                  <a16:creationId xmlns="" xmlns:a16="http://schemas.microsoft.com/office/drawing/2014/main" id="{27EACEC7-C2D9-40F4-95B2-58781F792886}"/>
                </a:ext>
              </a:extLst>
            </p:cNvPr>
            <p:cNvSpPr/>
            <p:nvPr/>
          </p:nvSpPr>
          <p:spPr bwMode="auto">
            <a:xfrm>
              <a:off x="2017229" y="3479626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03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ïSļiḍé">
              <a:extLst>
                <a:ext uri="{FF2B5EF4-FFF2-40B4-BE49-F238E27FC236}">
                  <a16:creationId xmlns="" xmlns:a16="http://schemas.microsoft.com/office/drawing/2014/main" id="{5CA2FFED-6301-4035-B0B0-078EA11137B7}"/>
                </a:ext>
              </a:extLst>
            </p:cNvPr>
            <p:cNvSpPr/>
            <p:nvPr/>
          </p:nvSpPr>
          <p:spPr bwMode="auto">
            <a:xfrm>
              <a:off x="1754678" y="3979115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04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AB7E904F-D05F-406E-9240-4BA0E10CDF84}"/>
                </a:ext>
              </a:extLst>
            </p:cNvPr>
            <p:cNvCxnSpPr/>
            <p:nvPr/>
          </p:nvCxnSpPr>
          <p:spPr>
            <a:xfrm>
              <a:off x="3036000" y="2937467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E5953067-C2E0-46F2-84B4-6FBD09EF39C8}"/>
                </a:ext>
              </a:extLst>
            </p:cNvPr>
            <p:cNvCxnSpPr/>
            <p:nvPr/>
          </p:nvCxnSpPr>
          <p:spPr>
            <a:xfrm>
              <a:off x="2804761" y="3437321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35E8CC1E-1BA4-4FBD-AB8A-547F85AB5634}"/>
                </a:ext>
              </a:extLst>
            </p:cNvPr>
            <p:cNvCxnSpPr/>
            <p:nvPr/>
          </p:nvCxnSpPr>
          <p:spPr>
            <a:xfrm>
              <a:off x="2507759" y="3962423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îśḻídé">
            <a:extLst>
              <a:ext uri="{FF2B5EF4-FFF2-40B4-BE49-F238E27FC236}">
                <a16:creationId xmlns:a16="http://schemas.microsoft.com/office/drawing/2014/main" xmlns="" id="{EB6BF09C-4666-4967-B032-2BE3EDAB0E92}"/>
              </a:ext>
            </a:extLst>
          </p:cNvPr>
          <p:cNvSpPr txBox="1"/>
          <p:nvPr/>
        </p:nvSpPr>
        <p:spPr bwMode="auto">
          <a:xfrm>
            <a:off x="3299559" y="2565095"/>
            <a:ext cx="2802979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/>
              <a:t>MVC</a:t>
            </a:r>
            <a:r>
              <a:rPr lang="zh-CN" altLang="en-US" sz="1600" b="1" dirty="0" smtClean="0"/>
              <a:t>模式概述</a:t>
            </a:r>
            <a:endParaRPr lang="en-US" altLang="zh-CN" sz="1600" b="1" dirty="0"/>
          </a:p>
        </p:txBody>
      </p:sp>
      <p:sp>
        <p:nvSpPr>
          <p:cNvPr id="21" name="íṧľïḍe">
            <a:extLst>
              <a:ext uri="{FF2B5EF4-FFF2-40B4-BE49-F238E27FC236}">
                <a16:creationId xmlns:a16="http://schemas.microsoft.com/office/drawing/2014/main" xmlns="" id="{FDAE5D61-D9C4-40C5-AAC7-7B1DE46A545A}"/>
              </a:ext>
            </a:extLst>
          </p:cNvPr>
          <p:cNvSpPr txBox="1"/>
          <p:nvPr/>
        </p:nvSpPr>
        <p:spPr bwMode="auto">
          <a:xfrm>
            <a:off x="2968281" y="3076200"/>
            <a:ext cx="2802979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 smtClean="0"/>
              <a:t>深入解析</a:t>
            </a:r>
            <a:r>
              <a:rPr lang="en-US" altLang="zh-CN" sz="1600" b="1" dirty="0" smtClean="0"/>
              <a:t>MVC</a:t>
            </a:r>
            <a:r>
              <a:rPr lang="zh-CN" altLang="en-US" sz="1600" b="1" dirty="0" smtClean="0"/>
              <a:t>模式</a:t>
            </a:r>
            <a:endParaRPr lang="en-US" altLang="zh-CN" sz="1600" b="1" dirty="0"/>
          </a:p>
        </p:txBody>
      </p:sp>
      <p:sp>
        <p:nvSpPr>
          <p:cNvPr id="22" name="îSlídé">
            <a:extLst>
              <a:ext uri="{FF2B5EF4-FFF2-40B4-BE49-F238E27FC236}">
                <a16:creationId xmlns:a16="http://schemas.microsoft.com/office/drawing/2014/main" xmlns="" id="{5E381CC1-CEDF-4D8A-A471-0B040794642C}"/>
              </a:ext>
            </a:extLst>
          </p:cNvPr>
          <p:cNvSpPr txBox="1"/>
          <p:nvPr/>
        </p:nvSpPr>
        <p:spPr bwMode="auto">
          <a:xfrm>
            <a:off x="2708021" y="3568754"/>
            <a:ext cx="2802979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smtClean="0"/>
              <a:t>MVC</a:t>
            </a:r>
            <a:r>
              <a:rPr lang="zh-CN" altLang="en-US" sz="1600" b="1" dirty="0" smtClean="0"/>
              <a:t>模式应用</a:t>
            </a:r>
            <a:r>
              <a:rPr lang="en-US" altLang="zh-CN" sz="1600" b="1" dirty="0" smtClean="0"/>
              <a:t> </a:t>
            </a:r>
            <a:endParaRPr lang="en-US" altLang="zh-CN" sz="1600" b="1" dirty="0"/>
          </a:p>
        </p:txBody>
      </p:sp>
      <p:sp>
        <p:nvSpPr>
          <p:cNvPr id="23" name="íṩḻîďé">
            <a:extLst>
              <a:ext uri="{FF2B5EF4-FFF2-40B4-BE49-F238E27FC236}">
                <a16:creationId xmlns:a16="http://schemas.microsoft.com/office/drawing/2014/main" xmlns="" id="{12ED4014-7A01-4B4E-A87D-EE789A5AB3B8}"/>
              </a:ext>
            </a:extLst>
          </p:cNvPr>
          <p:cNvSpPr txBox="1"/>
          <p:nvPr/>
        </p:nvSpPr>
        <p:spPr bwMode="auto">
          <a:xfrm>
            <a:off x="2461641" y="4059997"/>
            <a:ext cx="2802979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 smtClean="0"/>
              <a:t>优缺点总结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2061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9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MVC</a:t>
            </a:r>
            <a:r>
              <a:rPr lang="zh-CN" altLang="en-US" dirty="0"/>
              <a:t>模式概述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85A60E4-B728-4907-8759-A84AED3DE70B}"/>
              </a:ext>
            </a:extLst>
          </p:cNvPr>
          <p:cNvSpPr txBox="1"/>
          <p:nvPr/>
        </p:nvSpPr>
        <p:spPr>
          <a:xfrm>
            <a:off x="5700665" y="4644652"/>
            <a:ext cx="790670" cy="68745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7570" y="608330"/>
            <a:ext cx="957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MVC(</a:t>
            </a:r>
            <a:r>
              <a:rPr lang="en-US" altLang="zh-CN" sz="2800" b="1" spc="100" dirty="0" smtClean="0">
                <a:sym typeface="+mn-ea"/>
              </a:rPr>
              <a:t>Model-View-Controller</a:t>
            </a:r>
            <a:r>
              <a:rPr lang="en-US" altLang="zh-CN" sz="2800" b="1"/>
              <a:t>)</a:t>
            </a:r>
            <a:r>
              <a:rPr lang="zh-CN" altLang="zh-CN" sz="2800" b="1"/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37640" y="1544320"/>
            <a:ext cx="9502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、经典的软件架构模式：</a:t>
            </a:r>
          </a:p>
        </p:txBody>
      </p:sp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2757916" y="2328545"/>
            <a:ext cx="1518971" cy="956977"/>
            <a:chOff x="476250" y="2184400"/>
            <a:chExt cx="1816100" cy="1651000"/>
          </a:xfrm>
        </p:grpSpPr>
        <p:sp>
          <p:nvSpPr>
            <p:cNvPr id="7" name="任意多边形 6"/>
            <p:cNvSpPr/>
            <p:nvPr>
              <p:custDataLst>
                <p:tags r:id="rId22"/>
              </p:custDataLst>
            </p:nvPr>
          </p:nvSpPr>
          <p:spPr>
            <a:xfrm>
              <a:off x="476250" y="2184400"/>
              <a:ext cx="1816100" cy="1447800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303547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任意多边形 7"/>
            <p:cNvSpPr/>
            <p:nvPr>
              <p:custDataLst>
                <p:tags r:id="rId23"/>
              </p:custDataLst>
            </p:nvPr>
          </p:nvSpPr>
          <p:spPr>
            <a:xfrm>
              <a:off x="600075" y="2283114"/>
              <a:ext cx="1568450" cy="1250373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da-DK" dirty="0">
                  <a:solidFill>
                    <a:srgbClr val="3F4143"/>
                  </a:solidFill>
                  <a:sym typeface="Arial" panose="020B0604020202020204" pitchFamily="34" charset="0"/>
                </a:rPr>
                <a:t>模型</a:t>
              </a:r>
            </a:p>
            <a:p>
              <a:pPr algn="ctr"/>
              <a:r>
                <a:rPr lang="en-US" altLang="zh-CN" dirty="0">
                  <a:solidFill>
                    <a:srgbClr val="3F4143"/>
                  </a:solidFill>
                  <a:sym typeface="Arial" panose="020B0604020202020204" pitchFamily="34" charset="0"/>
                </a:rPr>
                <a:t>Model</a:t>
              </a:r>
            </a:p>
          </p:txBody>
        </p:sp>
        <p:sp>
          <p:nvSpPr>
            <p:cNvPr id="10" name="椭圆 9"/>
            <p:cNvSpPr/>
            <p:nvPr>
              <p:custDataLst>
                <p:tags r:id="rId24"/>
              </p:custDataLst>
            </p:nvPr>
          </p:nvSpPr>
          <p:spPr>
            <a:xfrm>
              <a:off x="1158875" y="3384550"/>
              <a:ext cx="450850" cy="45085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lIns="0" tIns="0" rIns="0" bIns="0" rtlCol="0" anchor="ctr" anchorCtr="0">
              <a:normAutofit fontScale="57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rgbClr val="303547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4550089" y="2328545"/>
            <a:ext cx="1542087" cy="958128"/>
            <a:chOff x="476250" y="2184400"/>
            <a:chExt cx="1816100" cy="1651000"/>
          </a:xfrm>
        </p:grpSpPr>
        <p:sp>
          <p:nvSpPr>
            <p:cNvPr id="12" name="任意多边形 11"/>
            <p:cNvSpPr/>
            <p:nvPr>
              <p:custDataLst>
                <p:tags r:id="rId19"/>
              </p:custDataLst>
            </p:nvPr>
          </p:nvSpPr>
          <p:spPr>
            <a:xfrm>
              <a:off x="476250" y="2184400"/>
              <a:ext cx="1816100" cy="1447800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9F9FA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20"/>
              </p:custDataLst>
            </p:nvPr>
          </p:nvSpPr>
          <p:spPr>
            <a:xfrm>
              <a:off x="600075" y="2283114"/>
              <a:ext cx="1568450" cy="1250373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da-DK" dirty="0">
                  <a:solidFill>
                    <a:srgbClr val="3F4143"/>
                  </a:solidFill>
                  <a:sym typeface="Arial" panose="020B0604020202020204" pitchFamily="34" charset="0"/>
                </a:rPr>
                <a:t>视图</a:t>
              </a:r>
            </a:p>
            <a:p>
              <a:pPr algn="ctr"/>
              <a:r>
                <a:rPr lang="en-US" altLang="zh-CN" dirty="0">
                  <a:solidFill>
                    <a:srgbClr val="3F4143"/>
                  </a:solidFill>
                  <a:sym typeface="Arial" panose="020B0604020202020204" pitchFamily="34" charset="0"/>
                </a:rPr>
                <a:t>View</a:t>
              </a:r>
            </a:p>
          </p:txBody>
        </p:sp>
        <p:sp>
          <p:nvSpPr>
            <p:cNvPr id="14" name="椭圆 13"/>
            <p:cNvSpPr/>
            <p:nvPr>
              <p:custDataLst>
                <p:tags r:id="rId21"/>
              </p:custDataLst>
            </p:nvPr>
          </p:nvSpPr>
          <p:spPr>
            <a:xfrm>
              <a:off x="1158875" y="3384550"/>
              <a:ext cx="450850" cy="45085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lIns="0" tIns="0" rIns="0" bIns="0" rtlCol="0" anchor="ctr" anchorCtr="0">
              <a:normAutofit fontScale="57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rgbClr val="9F9FA1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5" name="组合 14"/>
          <p:cNvGrpSpPr/>
          <p:nvPr>
            <p:custDataLst>
              <p:tags r:id="rId3"/>
            </p:custDataLst>
          </p:nvPr>
        </p:nvGrpSpPr>
        <p:grpSpPr>
          <a:xfrm>
            <a:off x="6342262" y="2328545"/>
            <a:ext cx="1591977" cy="957488"/>
            <a:chOff x="476250" y="2184400"/>
            <a:chExt cx="1816100" cy="1651000"/>
          </a:xfrm>
        </p:grpSpPr>
        <p:sp>
          <p:nvSpPr>
            <p:cNvPr id="16" name="任意多边形 15"/>
            <p:cNvSpPr/>
            <p:nvPr>
              <p:custDataLst>
                <p:tags r:id="rId16"/>
              </p:custDataLst>
            </p:nvPr>
          </p:nvSpPr>
          <p:spPr>
            <a:xfrm>
              <a:off x="476250" y="2184400"/>
              <a:ext cx="1816100" cy="1447800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303547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17"/>
              </p:custDataLst>
            </p:nvPr>
          </p:nvSpPr>
          <p:spPr>
            <a:xfrm>
              <a:off x="600075" y="2283114"/>
              <a:ext cx="1568450" cy="1250373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da-DK" dirty="0">
                  <a:solidFill>
                    <a:srgbClr val="3F4143"/>
                  </a:solidFill>
                  <a:sym typeface="Arial" panose="020B0604020202020204" pitchFamily="34" charset="0"/>
                </a:rPr>
                <a:t>控制器</a:t>
              </a:r>
            </a:p>
            <a:p>
              <a:pPr algn="ctr"/>
              <a:r>
                <a:rPr lang="en-US" altLang="zh-CN" dirty="0">
                  <a:solidFill>
                    <a:srgbClr val="3F4143"/>
                  </a:solidFill>
                  <a:sym typeface="Arial" panose="020B0604020202020204" pitchFamily="34" charset="0"/>
                </a:rPr>
                <a:t>Controller</a:t>
              </a:r>
            </a:p>
          </p:txBody>
        </p:sp>
        <p:sp>
          <p:nvSpPr>
            <p:cNvPr id="18" name="椭圆 17"/>
            <p:cNvSpPr/>
            <p:nvPr>
              <p:custDataLst>
                <p:tags r:id="rId18"/>
              </p:custDataLst>
            </p:nvPr>
          </p:nvSpPr>
          <p:spPr>
            <a:xfrm>
              <a:off x="1158875" y="3384550"/>
              <a:ext cx="450850" cy="45085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lIns="0" tIns="0" rIns="0" bIns="0" rtlCol="0" anchor="ctr" anchorCtr="0">
              <a:normAutofit fontScale="57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rgbClr val="303547"/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437640" y="3730625"/>
            <a:ext cx="9153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、复合的设计模式：</a:t>
            </a:r>
          </a:p>
        </p:txBody>
      </p:sp>
      <p:grpSp>
        <p:nvGrpSpPr>
          <p:cNvPr id="45" name="组合 44"/>
          <p:cNvGrpSpPr/>
          <p:nvPr>
            <p:custDataLst>
              <p:tags r:id="rId4"/>
            </p:custDataLst>
          </p:nvPr>
        </p:nvGrpSpPr>
        <p:grpSpPr>
          <a:xfrm>
            <a:off x="6439535" y="4662170"/>
            <a:ext cx="1663065" cy="920115"/>
            <a:chOff x="476250" y="2184400"/>
            <a:chExt cx="1816100" cy="1651000"/>
          </a:xfrm>
        </p:grpSpPr>
        <p:sp>
          <p:nvSpPr>
            <p:cNvPr id="46" name="任意多边形 45"/>
            <p:cNvSpPr/>
            <p:nvPr>
              <p:custDataLst>
                <p:tags r:id="rId13"/>
              </p:custDataLst>
            </p:nvPr>
          </p:nvSpPr>
          <p:spPr>
            <a:xfrm>
              <a:off x="476250" y="2184400"/>
              <a:ext cx="1816100" cy="1447800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303547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7" name="任意多边形 46"/>
            <p:cNvSpPr/>
            <p:nvPr>
              <p:custDataLst>
                <p:tags r:id="rId14"/>
              </p:custDataLst>
            </p:nvPr>
          </p:nvSpPr>
          <p:spPr>
            <a:xfrm>
              <a:off x="600075" y="2283114"/>
              <a:ext cx="1568450" cy="1250373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<a:normAutofit lnSpcReduction="10000"/>
            </a:bodyPr>
            <a:lstStyle/>
            <a:p>
              <a:pPr algn="ctr"/>
              <a:r>
                <a:rPr lang="zh-CN" altLang="en-US" dirty="0">
                  <a:solidFill>
                    <a:srgbClr val="3F4143"/>
                  </a:solidFill>
                  <a:sym typeface="Arial" panose="020B0604020202020204" pitchFamily="34" charset="0"/>
                </a:rPr>
                <a:t>组合</a:t>
              </a:r>
            </a:p>
            <a:p>
              <a:pPr algn="ctr"/>
              <a:r>
                <a:rPr lang="zh-CN" altLang="en-US" dirty="0">
                  <a:solidFill>
                    <a:srgbClr val="3F4143"/>
                  </a:solidFill>
                  <a:sym typeface="Arial" panose="020B0604020202020204" pitchFamily="34" charset="0"/>
                </a:rPr>
                <a:t>模式</a:t>
              </a:r>
            </a:p>
          </p:txBody>
        </p:sp>
        <p:sp>
          <p:nvSpPr>
            <p:cNvPr id="48" name="椭圆 47"/>
            <p:cNvSpPr/>
            <p:nvPr>
              <p:custDataLst>
                <p:tags r:id="rId15"/>
              </p:custDataLst>
            </p:nvPr>
          </p:nvSpPr>
          <p:spPr>
            <a:xfrm>
              <a:off x="1158875" y="3384550"/>
              <a:ext cx="450850" cy="45085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lIns="0" tIns="0" rIns="0" bIns="0" rtlCol="0" anchor="ctr" anchorCtr="0">
              <a:normAutofit fontScale="550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rgbClr val="303547"/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49" name="组合 48"/>
          <p:cNvGrpSpPr/>
          <p:nvPr>
            <p:custDataLst>
              <p:tags r:id="rId5"/>
            </p:custDataLst>
          </p:nvPr>
        </p:nvGrpSpPr>
        <p:grpSpPr>
          <a:xfrm>
            <a:off x="4571799" y="4691746"/>
            <a:ext cx="1519701" cy="890330"/>
            <a:chOff x="476250" y="2184400"/>
            <a:chExt cx="1816100" cy="1651000"/>
          </a:xfrm>
        </p:grpSpPr>
        <p:sp>
          <p:nvSpPr>
            <p:cNvPr id="50" name="任意多边形 49"/>
            <p:cNvSpPr/>
            <p:nvPr>
              <p:custDataLst>
                <p:tags r:id="rId10"/>
              </p:custDataLst>
            </p:nvPr>
          </p:nvSpPr>
          <p:spPr>
            <a:xfrm>
              <a:off x="476250" y="2184400"/>
              <a:ext cx="1816100" cy="1447800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9F9FA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任意多边形 50"/>
            <p:cNvSpPr/>
            <p:nvPr>
              <p:custDataLst>
                <p:tags r:id="rId11"/>
              </p:custDataLst>
            </p:nvPr>
          </p:nvSpPr>
          <p:spPr>
            <a:xfrm>
              <a:off x="600075" y="2283114"/>
              <a:ext cx="1568450" cy="1250373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<a:normAutofit lnSpcReduction="10000"/>
            </a:bodyPr>
            <a:lstStyle/>
            <a:p>
              <a:pPr algn="ctr"/>
              <a:r>
                <a:rPr lang="zh-CN" altLang="en-US" dirty="0">
                  <a:solidFill>
                    <a:srgbClr val="3F4143"/>
                  </a:solidFill>
                  <a:sym typeface="Arial" panose="020B0604020202020204" pitchFamily="34" charset="0"/>
                </a:rPr>
                <a:t>策略</a:t>
              </a:r>
            </a:p>
            <a:p>
              <a:pPr algn="ctr"/>
              <a:r>
                <a:rPr lang="zh-CN" altLang="en-US" dirty="0">
                  <a:solidFill>
                    <a:srgbClr val="3F4143"/>
                  </a:solidFill>
                  <a:sym typeface="Arial" panose="020B0604020202020204" pitchFamily="34" charset="0"/>
                </a:rPr>
                <a:t>模式</a:t>
              </a:r>
            </a:p>
          </p:txBody>
        </p:sp>
        <p:sp>
          <p:nvSpPr>
            <p:cNvPr id="52" name="椭圆 51"/>
            <p:cNvSpPr/>
            <p:nvPr>
              <p:custDataLst>
                <p:tags r:id="rId12"/>
              </p:custDataLst>
            </p:nvPr>
          </p:nvSpPr>
          <p:spPr>
            <a:xfrm>
              <a:off x="1158875" y="3384550"/>
              <a:ext cx="450850" cy="45085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lIns="0" tIns="0" rIns="0" bIns="0" rtlCol="0" anchor="ctr" anchorCtr="0">
              <a:normAutofit fontScale="550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rgbClr val="9F9FA1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3" name="组合 52"/>
          <p:cNvGrpSpPr/>
          <p:nvPr>
            <p:custDataLst>
              <p:tags r:id="rId6"/>
            </p:custDataLst>
          </p:nvPr>
        </p:nvGrpSpPr>
        <p:grpSpPr>
          <a:xfrm>
            <a:off x="2654300" y="4634960"/>
            <a:ext cx="1518972" cy="956978"/>
            <a:chOff x="476250" y="2184400"/>
            <a:chExt cx="1816100" cy="1651000"/>
          </a:xfrm>
        </p:grpSpPr>
        <p:sp>
          <p:nvSpPr>
            <p:cNvPr id="54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476250" y="2184400"/>
              <a:ext cx="1816100" cy="1447800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303547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600075" y="2283114"/>
              <a:ext cx="1568450" cy="1250373"/>
            </a:xfrm>
            <a:custGeom>
              <a:avLst/>
              <a:gdLst>
                <a:gd name="connsiteX0" fmla="*/ 908050 w 1816100"/>
                <a:gd name="connsiteY0" fmla="*/ 0 h 1447800"/>
                <a:gd name="connsiteX1" fmla="*/ 1816100 w 1816100"/>
                <a:gd name="connsiteY1" fmla="*/ 908050 h 1447800"/>
                <a:gd name="connsiteX2" fmla="*/ 1661019 w 1816100"/>
                <a:gd name="connsiteY2" fmla="*/ 1415749 h 1447800"/>
                <a:gd name="connsiteX3" fmla="*/ 1634575 w 1816100"/>
                <a:gd name="connsiteY3" fmla="*/ 1447800 h 1447800"/>
                <a:gd name="connsiteX4" fmla="*/ 181525 w 1816100"/>
                <a:gd name="connsiteY4" fmla="*/ 1447800 h 1447800"/>
                <a:gd name="connsiteX5" fmla="*/ 155081 w 1816100"/>
                <a:gd name="connsiteY5" fmla="*/ 1415749 h 1447800"/>
                <a:gd name="connsiteX6" fmla="*/ 0 w 1816100"/>
                <a:gd name="connsiteY6" fmla="*/ 908050 h 1447800"/>
                <a:gd name="connsiteX7" fmla="*/ 908050 w 1816100"/>
                <a:gd name="connsiteY7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00" h="1447800">
                  <a:moveTo>
                    <a:pt x="908050" y="0"/>
                  </a:moveTo>
                  <a:cubicBezTo>
                    <a:pt x="1409552" y="0"/>
                    <a:pt x="1816100" y="406548"/>
                    <a:pt x="1816100" y="908050"/>
                  </a:cubicBezTo>
                  <a:cubicBezTo>
                    <a:pt x="1816100" y="1096113"/>
                    <a:pt x="1758929" y="1270824"/>
                    <a:pt x="1661019" y="1415749"/>
                  </a:cubicBezTo>
                  <a:lnTo>
                    <a:pt x="1634575" y="1447800"/>
                  </a:lnTo>
                  <a:lnTo>
                    <a:pt x="181525" y="1447800"/>
                  </a:lnTo>
                  <a:lnTo>
                    <a:pt x="155081" y="1415749"/>
                  </a:lnTo>
                  <a:cubicBezTo>
                    <a:pt x="57171" y="1270824"/>
                    <a:pt x="0" y="1096113"/>
                    <a:pt x="0" y="908050"/>
                  </a:cubicBezTo>
                  <a:cubicBezTo>
                    <a:pt x="0" y="406548"/>
                    <a:pt x="406548" y="0"/>
                    <a:pt x="908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dirty="0">
                  <a:solidFill>
                    <a:srgbClr val="3F4143"/>
                  </a:solidFill>
                  <a:sym typeface="Arial" panose="020B0604020202020204" pitchFamily="34" charset="0"/>
                </a:rPr>
                <a:t>观察者</a:t>
              </a:r>
            </a:p>
            <a:p>
              <a:pPr algn="ctr"/>
              <a:r>
                <a:rPr lang="zh-CN" altLang="en-US" dirty="0">
                  <a:solidFill>
                    <a:srgbClr val="3F4143"/>
                  </a:solidFill>
                  <a:sym typeface="Arial" panose="020B0604020202020204" pitchFamily="34" charset="0"/>
                </a:rPr>
                <a:t>模式</a:t>
              </a:r>
            </a:p>
          </p:txBody>
        </p:sp>
        <p:sp>
          <p:nvSpPr>
            <p:cNvPr id="56" name="椭圆 55"/>
            <p:cNvSpPr/>
            <p:nvPr>
              <p:custDataLst>
                <p:tags r:id="rId9"/>
              </p:custDataLst>
            </p:nvPr>
          </p:nvSpPr>
          <p:spPr>
            <a:xfrm>
              <a:off x="1158875" y="3384550"/>
              <a:ext cx="450850" cy="45085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lIns="0" tIns="0" rIns="0" bIns="0" rtlCol="0" anchor="ctr" anchorCtr="0">
              <a:normAutofit fontScale="57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rgbClr val="303547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7915" y="947420"/>
            <a:ext cx="8870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组件介绍：</a:t>
            </a:r>
          </a:p>
        </p:txBody>
      </p:sp>
      <p:grpSp>
        <p:nvGrpSpPr>
          <p:cNvPr id="24" name="组合 23"/>
          <p:cNvGrpSpPr/>
          <p:nvPr>
            <p:custDataLst>
              <p:tags r:id="rId1"/>
            </p:custDataLst>
          </p:nvPr>
        </p:nvGrpSpPr>
        <p:grpSpPr>
          <a:xfrm>
            <a:off x="2390775" y="2021205"/>
            <a:ext cx="8292465" cy="3306445"/>
            <a:chOff x="3825" y="3752"/>
            <a:chExt cx="11670" cy="5048"/>
          </a:xfrm>
        </p:grpSpPr>
        <p:grpSp>
          <p:nvGrpSpPr>
            <p:cNvPr id="25" name="组合 24"/>
            <p:cNvGrpSpPr/>
            <p:nvPr/>
          </p:nvGrpSpPr>
          <p:grpSpPr>
            <a:xfrm>
              <a:off x="3825" y="3752"/>
              <a:ext cx="11669" cy="1520"/>
              <a:chOff x="3825" y="3752"/>
              <a:chExt cx="11669" cy="1520"/>
            </a:xfrm>
          </p:grpSpPr>
          <p:sp>
            <p:nvSpPr>
              <p:cNvPr id="29" name="TextBox 2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34" y="3752"/>
                <a:ext cx="10361" cy="152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rmAutofit/>
              </a:bodyPr>
              <a:lstStyle/>
              <a:p>
                <a:r>
                  <a:rPr lang="zh-CN" altLang="en-US" sz="2400">
                    <a:solidFill>
                      <a:srgbClr val="283149"/>
                    </a:solidFill>
                    <a:sym typeface="Arial" panose="020B0604020202020204" pitchFamily="34" charset="0"/>
                  </a:rPr>
                  <a:t>模型（</a:t>
                </a:r>
                <a:r>
                  <a:rPr lang="en-US" altLang="zh-CN" sz="2400">
                    <a:solidFill>
                      <a:srgbClr val="283149"/>
                    </a:solidFill>
                    <a:sym typeface="Arial" panose="020B0604020202020204" pitchFamily="34" charset="0"/>
                  </a:rPr>
                  <a:t>Model</a:t>
                </a:r>
                <a:r>
                  <a:rPr lang="zh-CN" altLang="en-US" sz="2400">
                    <a:solidFill>
                      <a:srgbClr val="283149"/>
                    </a:solidFill>
                    <a:sym typeface="Arial" panose="020B0604020202020204" pitchFamily="34" charset="0"/>
                  </a:rPr>
                  <a:t>）：</a:t>
                </a:r>
                <a:r>
                  <a:rPr lang="zh-CN" altLang="en-US" sz="2400" dirty="0" smtClean="0">
                    <a:sym typeface="+mn-ea"/>
                  </a:rPr>
                  <a:t>业务层，主要用于处理数据的存取操作</a:t>
                </a:r>
                <a:endParaRPr lang="zh-CN" altLang="en-US" sz="2400" dirty="0" smtClean="0">
                  <a:solidFill>
                    <a:srgbClr val="283149"/>
                  </a:solidFill>
                  <a:sym typeface="+mn-ea"/>
                </a:endParaRPr>
              </a:p>
            </p:txBody>
          </p:sp>
          <p:sp>
            <p:nvSpPr>
              <p:cNvPr id="31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3825" y="3771"/>
                <a:ext cx="858" cy="697"/>
              </a:xfrm>
              <a:custGeom>
                <a:avLst/>
                <a:gdLst/>
                <a:ahLst/>
                <a:cxnLst/>
                <a:rect l="l" t="t" r="r" b="b"/>
                <a:pathLst>
                  <a:path w="855095" h="855095">
                    <a:moveTo>
                      <a:pt x="805897" y="427546"/>
                    </a:moveTo>
                    <a:lnTo>
                      <a:pt x="855095" y="427546"/>
                    </a:lnTo>
                    <a:lnTo>
                      <a:pt x="855095" y="855095"/>
                    </a:lnTo>
                    <a:lnTo>
                      <a:pt x="427546" y="855095"/>
                    </a:lnTo>
                    <a:lnTo>
                      <a:pt x="427546" y="805897"/>
                    </a:lnTo>
                    <a:lnTo>
                      <a:pt x="805897" y="805897"/>
                    </a:lnTo>
                    <a:close/>
                    <a:moveTo>
                      <a:pt x="0" y="0"/>
                    </a:moveTo>
                    <a:lnTo>
                      <a:pt x="427546" y="0"/>
                    </a:lnTo>
                    <a:lnTo>
                      <a:pt x="427546" y="49196"/>
                    </a:lnTo>
                    <a:lnTo>
                      <a:pt x="49196" y="49196"/>
                    </a:lnTo>
                    <a:lnTo>
                      <a:pt x="49196" y="427546"/>
                    </a:lnTo>
                    <a:lnTo>
                      <a:pt x="0" y="427546"/>
                    </a:lnTo>
                    <a:close/>
                  </a:path>
                </a:pathLst>
              </a:custGeom>
              <a:solidFill>
                <a:srgbClr val="283149"/>
              </a:solidFill>
              <a:ln>
                <a:noFill/>
              </a:ln>
            </p:spPr>
            <p:style>
              <a:lnRef idx="2">
                <a:srgbClr val="549E39">
                  <a:shade val="50000"/>
                </a:srgbClr>
              </a:lnRef>
              <a:fillRef idx="1">
                <a:srgbClr val="549E39"/>
              </a:fillRef>
              <a:effectRef idx="0">
                <a:srgbClr val="549E39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 fontScale="97500"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283149"/>
                    </a:solidFill>
                    <a:sym typeface="Arial" panose="020B0604020202020204" pitchFamily="34" charset="0"/>
                  </a:rPr>
                  <a:t>01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825" y="5760"/>
              <a:ext cx="11670" cy="1520"/>
              <a:chOff x="3825" y="5760"/>
              <a:chExt cx="11670" cy="1520"/>
            </a:xfrm>
          </p:grpSpPr>
          <p:sp>
            <p:nvSpPr>
              <p:cNvPr id="33" name="TextBox 2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134" y="5760"/>
                <a:ext cx="10361" cy="152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rmAutofit/>
              </a:bodyPr>
              <a:lstStyle/>
              <a:p>
                <a:r>
                  <a:rPr lang="zh-CN" altLang="en-US" sz="2400">
                    <a:solidFill>
                      <a:srgbClr val="404B69"/>
                    </a:solidFill>
                    <a:sym typeface="Arial" panose="020B0604020202020204" pitchFamily="34" charset="0"/>
                  </a:rPr>
                  <a:t>视图（</a:t>
                </a:r>
                <a:r>
                  <a:rPr lang="en-US" altLang="zh-CN" sz="2400">
                    <a:solidFill>
                      <a:srgbClr val="404B69"/>
                    </a:solidFill>
                    <a:sym typeface="Arial" panose="020B0604020202020204" pitchFamily="34" charset="0"/>
                  </a:rPr>
                  <a:t>View</a:t>
                </a:r>
                <a:r>
                  <a:rPr lang="zh-CN" altLang="en-US" sz="2400">
                    <a:solidFill>
                      <a:srgbClr val="404B69"/>
                    </a:solidFill>
                    <a:sym typeface="Arial" panose="020B0604020202020204" pitchFamily="34" charset="0"/>
                  </a:rPr>
                  <a:t>）：界面层，代表数据的可视化</a:t>
                </a:r>
              </a:p>
            </p:txBody>
          </p:sp>
          <p:sp>
            <p:nvSpPr>
              <p:cNvPr id="34" name="矩形 8"/>
              <p:cNvSpPr/>
              <p:nvPr>
                <p:custDataLst>
                  <p:tags r:id="rId5"/>
                </p:custDataLst>
              </p:nvPr>
            </p:nvSpPr>
            <p:spPr>
              <a:xfrm>
                <a:off x="3825" y="5760"/>
                <a:ext cx="858" cy="697"/>
              </a:xfrm>
              <a:custGeom>
                <a:avLst/>
                <a:gdLst/>
                <a:ahLst/>
                <a:cxnLst/>
                <a:rect l="l" t="t" r="r" b="b"/>
                <a:pathLst>
                  <a:path w="855095" h="855095">
                    <a:moveTo>
                      <a:pt x="805897" y="427546"/>
                    </a:moveTo>
                    <a:lnTo>
                      <a:pt x="855095" y="427546"/>
                    </a:lnTo>
                    <a:lnTo>
                      <a:pt x="855095" y="855095"/>
                    </a:lnTo>
                    <a:lnTo>
                      <a:pt x="427546" y="855095"/>
                    </a:lnTo>
                    <a:lnTo>
                      <a:pt x="427546" y="805897"/>
                    </a:lnTo>
                    <a:lnTo>
                      <a:pt x="805897" y="805897"/>
                    </a:lnTo>
                    <a:close/>
                    <a:moveTo>
                      <a:pt x="0" y="0"/>
                    </a:moveTo>
                    <a:lnTo>
                      <a:pt x="427546" y="0"/>
                    </a:lnTo>
                    <a:lnTo>
                      <a:pt x="427546" y="49196"/>
                    </a:lnTo>
                    <a:lnTo>
                      <a:pt x="49196" y="49196"/>
                    </a:lnTo>
                    <a:lnTo>
                      <a:pt x="49196" y="427546"/>
                    </a:lnTo>
                    <a:lnTo>
                      <a:pt x="0" y="427546"/>
                    </a:lnTo>
                    <a:close/>
                  </a:path>
                </a:pathLst>
              </a:custGeom>
              <a:solidFill>
                <a:srgbClr val="404B69"/>
              </a:solidFill>
              <a:ln>
                <a:noFill/>
              </a:ln>
            </p:spPr>
            <p:style>
              <a:lnRef idx="2">
                <a:srgbClr val="549E39">
                  <a:shade val="50000"/>
                </a:srgbClr>
              </a:lnRef>
              <a:fillRef idx="1">
                <a:srgbClr val="549E39"/>
              </a:fillRef>
              <a:effectRef idx="0">
                <a:srgbClr val="549E39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 fontScale="97500"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404B69"/>
                    </a:solidFill>
                    <a:sym typeface="Arial" panose="020B0604020202020204" pitchFamily="34" charset="0"/>
                  </a:rPr>
                  <a:t>02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3825" y="7280"/>
              <a:ext cx="11669" cy="1520"/>
              <a:chOff x="3825" y="7280"/>
              <a:chExt cx="11669" cy="1520"/>
            </a:xfrm>
          </p:grpSpPr>
          <p:sp>
            <p:nvSpPr>
              <p:cNvPr id="36" name="TextBox 20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134" y="7280"/>
                <a:ext cx="10361" cy="152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rmAutofit/>
              </a:bodyPr>
              <a:lstStyle/>
              <a:p>
                <a:r>
                  <a:rPr lang="zh-CN" altLang="da-DK" sz="2400">
                    <a:solidFill>
                      <a:srgbClr val="005B8A"/>
                    </a:solidFill>
                    <a:sym typeface="Arial" panose="020B0604020202020204" pitchFamily="34" charset="0"/>
                  </a:rPr>
                  <a:t>控制器（</a:t>
                </a:r>
                <a:r>
                  <a:rPr lang="en-US" altLang="zh-CN" sz="2400">
                    <a:solidFill>
                      <a:srgbClr val="005B8A"/>
                    </a:solidFill>
                    <a:sym typeface="Arial" panose="020B0604020202020204" pitchFamily="34" charset="0"/>
                  </a:rPr>
                  <a:t>Controller</a:t>
                </a:r>
                <a:r>
                  <a:rPr lang="zh-CN" altLang="da-DK" sz="2400">
                    <a:solidFill>
                      <a:srgbClr val="005B8A"/>
                    </a:solidFill>
                    <a:sym typeface="Arial" panose="020B0604020202020204" pitchFamily="34" charset="0"/>
                  </a:rPr>
                  <a:t>）：控制层，控制数据流向模型对象，并在数据变化时更新视图</a:t>
                </a:r>
              </a:p>
            </p:txBody>
          </p:sp>
          <p:sp>
            <p:nvSpPr>
              <p:cNvPr id="37" name="矩形 8"/>
              <p:cNvSpPr/>
              <p:nvPr>
                <p:custDataLst>
                  <p:tags r:id="rId3"/>
                </p:custDataLst>
              </p:nvPr>
            </p:nvSpPr>
            <p:spPr>
              <a:xfrm>
                <a:off x="3825" y="7299"/>
                <a:ext cx="858" cy="697"/>
              </a:xfrm>
              <a:custGeom>
                <a:avLst/>
                <a:gdLst/>
                <a:ahLst/>
                <a:cxnLst/>
                <a:rect l="l" t="t" r="r" b="b"/>
                <a:pathLst>
                  <a:path w="855095" h="855095">
                    <a:moveTo>
                      <a:pt x="805897" y="427546"/>
                    </a:moveTo>
                    <a:lnTo>
                      <a:pt x="855095" y="427546"/>
                    </a:lnTo>
                    <a:lnTo>
                      <a:pt x="855095" y="855095"/>
                    </a:lnTo>
                    <a:lnTo>
                      <a:pt x="427546" y="855095"/>
                    </a:lnTo>
                    <a:lnTo>
                      <a:pt x="427546" y="805897"/>
                    </a:lnTo>
                    <a:lnTo>
                      <a:pt x="805897" y="805897"/>
                    </a:lnTo>
                    <a:close/>
                    <a:moveTo>
                      <a:pt x="0" y="0"/>
                    </a:moveTo>
                    <a:lnTo>
                      <a:pt x="427546" y="0"/>
                    </a:lnTo>
                    <a:lnTo>
                      <a:pt x="427546" y="49196"/>
                    </a:lnTo>
                    <a:lnTo>
                      <a:pt x="49196" y="49196"/>
                    </a:lnTo>
                    <a:lnTo>
                      <a:pt x="49196" y="427546"/>
                    </a:lnTo>
                    <a:lnTo>
                      <a:pt x="0" y="427546"/>
                    </a:lnTo>
                    <a:close/>
                  </a:path>
                </a:pathLst>
              </a:custGeom>
              <a:solidFill>
                <a:srgbClr val="005B8A"/>
              </a:solidFill>
              <a:ln>
                <a:noFill/>
              </a:ln>
            </p:spPr>
            <p:style>
              <a:lnRef idx="2">
                <a:srgbClr val="549E39">
                  <a:shade val="50000"/>
                </a:srgbClr>
              </a:lnRef>
              <a:fillRef idx="1">
                <a:srgbClr val="549E39"/>
              </a:fillRef>
              <a:effectRef idx="0">
                <a:srgbClr val="549E39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 fontScale="97500"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005B8A"/>
                    </a:solidFill>
                    <a:sym typeface="Arial" panose="020B0604020202020204" pitchFamily="34" charset="0"/>
                  </a:rPr>
                  <a:t>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9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05" y="539750"/>
            <a:ext cx="8110220" cy="6188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2990" y="977265"/>
            <a:ext cx="2828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结构图：</a:t>
            </a:r>
          </a:p>
        </p:txBody>
      </p:sp>
    </p:spTree>
    <p:extLst>
      <p:ext uri="{BB962C8B-B14F-4D97-AF65-F5344CB8AC3E}">
        <p14:creationId xmlns:p14="http://schemas.microsoft.com/office/powerpoint/2010/main" val="34075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86585" y="692150"/>
            <a:ext cx="397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为什么要使用</a:t>
            </a:r>
            <a:r>
              <a:rPr lang="en-US" altLang="zh-CN" sz="2800" b="1"/>
              <a:t>MVC?</a:t>
            </a:r>
            <a:endParaRPr lang="zh-CN" altLang="en-US" sz="2800" b="1"/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2900193" y="1650762"/>
            <a:ext cx="6368415" cy="932814"/>
            <a:chOff x="1849694" y="1180171"/>
            <a:chExt cx="5872235" cy="860136"/>
          </a:xfrm>
        </p:grpSpPr>
        <p:sp>
          <p:nvSpPr>
            <p:cNvPr id="9" name="Freeform 13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849694" y="1180171"/>
              <a:ext cx="508660" cy="776216"/>
            </a:xfrm>
            <a:custGeom>
              <a:avLst/>
              <a:gdLst>
                <a:gd name="T0" fmla="*/ 82 w 128"/>
                <a:gd name="T1" fmla="*/ 137 h 196"/>
                <a:gd name="T2" fmla="*/ 103 w 128"/>
                <a:gd name="T3" fmla="*/ 90 h 196"/>
                <a:gd name="T4" fmla="*/ 63 w 128"/>
                <a:gd name="T5" fmla="*/ 183 h 196"/>
                <a:gd name="T6" fmla="*/ 101 w 128"/>
                <a:gd name="T7" fmla="*/ 178 h 196"/>
                <a:gd name="T8" fmla="*/ 101 w 128"/>
                <a:gd name="T9" fmla="*/ 177 h 196"/>
                <a:gd name="T10" fmla="*/ 103 w 128"/>
                <a:gd name="T11" fmla="*/ 157 h 196"/>
                <a:gd name="T12" fmla="*/ 43 w 128"/>
                <a:gd name="T13" fmla="*/ 182 h 196"/>
                <a:gd name="T14" fmla="*/ 103 w 128"/>
                <a:gd name="T15" fmla="*/ 170 h 196"/>
                <a:gd name="T16" fmla="*/ 49 w 128"/>
                <a:gd name="T17" fmla="*/ 127 h 196"/>
                <a:gd name="T18" fmla="*/ 90 w 128"/>
                <a:gd name="T19" fmla="*/ 108 h 196"/>
                <a:gd name="T20" fmla="*/ 87 w 128"/>
                <a:gd name="T21" fmla="*/ 186 h 196"/>
                <a:gd name="T22" fmla="*/ 16 w 128"/>
                <a:gd name="T23" fmla="*/ 148 h 196"/>
                <a:gd name="T24" fmla="*/ 112 w 128"/>
                <a:gd name="T25" fmla="*/ 35 h 196"/>
                <a:gd name="T26" fmla="*/ 89 w 128"/>
                <a:gd name="T27" fmla="*/ 110 h 196"/>
                <a:gd name="T28" fmla="*/ 78 w 128"/>
                <a:gd name="T29" fmla="*/ 182 h 196"/>
                <a:gd name="T30" fmla="*/ 48 w 128"/>
                <a:gd name="T31" fmla="*/ 131 h 196"/>
                <a:gd name="T32" fmla="*/ 106 w 128"/>
                <a:gd name="T33" fmla="*/ 66 h 196"/>
                <a:gd name="T34" fmla="*/ 93 w 128"/>
                <a:gd name="T35" fmla="*/ 105 h 196"/>
                <a:gd name="T36" fmla="*/ 75 w 128"/>
                <a:gd name="T37" fmla="*/ 144 h 196"/>
                <a:gd name="T38" fmla="*/ 107 w 128"/>
                <a:gd name="T39" fmla="*/ 157 h 196"/>
                <a:gd name="T40" fmla="*/ 39 w 128"/>
                <a:gd name="T41" fmla="*/ 175 h 196"/>
                <a:gd name="T42" fmla="*/ 44 w 128"/>
                <a:gd name="T43" fmla="*/ 177 h 196"/>
                <a:gd name="T44" fmla="*/ 89 w 128"/>
                <a:gd name="T45" fmla="*/ 121 h 196"/>
                <a:gd name="T46" fmla="*/ 85 w 128"/>
                <a:gd name="T47" fmla="*/ 185 h 196"/>
                <a:gd name="T48" fmla="*/ 83 w 128"/>
                <a:gd name="T49" fmla="*/ 123 h 196"/>
                <a:gd name="T50" fmla="*/ 46 w 128"/>
                <a:gd name="T51" fmla="*/ 176 h 196"/>
                <a:gd name="T52" fmla="*/ 86 w 128"/>
                <a:gd name="T53" fmla="*/ 109 h 196"/>
                <a:gd name="T54" fmla="*/ 100 w 128"/>
                <a:gd name="T55" fmla="*/ 67 h 196"/>
                <a:gd name="T56" fmla="*/ 111 w 128"/>
                <a:gd name="T57" fmla="*/ 25 h 196"/>
                <a:gd name="T58" fmla="*/ 38 w 128"/>
                <a:gd name="T59" fmla="*/ 183 h 196"/>
                <a:gd name="T60" fmla="*/ 67 w 128"/>
                <a:gd name="T61" fmla="*/ 183 h 196"/>
                <a:gd name="T62" fmla="*/ 33 w 128"/>
                <a:gd name="T63" fmla="*/ 183 h 196"/>
                <a:gd name="T64" fmla="*/ 102 w 128"/>
                <a:gd name="T65" fmla="*/ 57 h 196"/>
                <a:gd name="T66" fmla="*/ 117 w 128"/>
                <a:gd name="T67" fmla="*/ 32 h 196"/>
                <a:gd name="T68" fmla="*/ 52 w 128"/>
                <a:gd name="T69" fmla="*/ 42 h 196"/>
                <a:gd name="T70" fmla="*/ 109 w 128"/>
                <a:gd name="T71" fmla="*/ 34 h 196"/>
                <a:gd name="T72" fmla="*/ 104 w 128"/>
                <a:gd name="T73" fmla="*/ 22 h 196"/>
                <a:gd name="T74" fmla="*/ 94 w 128"/>
                <a:gd name="T75" fmla="*/ 30 h 196"/>
                <a:gd name="T76" fmla="*/ 87 w 128"/>
                <a:gd name="T77" fmla="*/ 53 h 196"/>
                <a:gd name="T78" fmla="*/ 89 w 128"/>
                <a:gd name="T79" fmla="*/ 30 h 196"/>
                <a:gd name="T80" fmla="*/ 55 w 128"/>
                <a:gd name="T81" fmla="*/ 42 h 196"/>
                <a:gd name="T82" fmla="*/ 53 w 128"/>
                <a:gd name="T83" fmla="*/ 141 h 196"/>
                <a:gd name="T84" fmla="*/ 52 w 128"/>
                <a:gd name="T85" fmla="*/ 166 h 196"/>
                <a:gd name="T86" fmla="*/ 60 w 128"/>
                <a:gd name="T87" fmla="*/ 162 h 196"/>
                <a:gd name="T88" fmla="*/ 89 w 128"/>
                <a:gd name="T89" fmla="*/ 173 h 196"/>
                <a:gd name="T90" fmla="*/ 100 w 128"/>
                <a:gd name="T91" fmla="*/ 19 h 196"/>
                <a:gd name="T92" fmla="*/ 26 w 128"/>
                <a:gd name="T93" fmla="*/ 137 h 196"/>
                <a:gd name="T94" fmla="*/ 31 w 128"/>
                <a:gd name="T95" fmla="*/ 78 h 196"/>
                <a:gd name="T96" fmla="*/ 65 w 128"/>
                <a:gd name="T97" fmla="*/ 8 h 196"/>
                <a:gd name="T98" fmla="*/ 118 w 128"/>
                <a:gd name="T99" fmla="*/ 16 h 196"/>
                <a:gd name="T100" fmla="*/ 117 w 128"/>
                <a:gd name="T101" fmla="*/ 50 h 196"/>
                <a:gd name="T102" fmla="*/ 110 w 128"/>
                <a:gd name="T103" fmla="*/ 67 h 196"/>
                <a:gd name="T104" fmla="*/ 104 w 128"/>
                <a:gd name="T105" fmla="*/ 94 h 196"/>
                <a:gd name="T106" fmla="*/ 96 w 128"/>
                <a:gd name="T107" fmla="*/ 112 h 196"/>
                <a:gd name="T108" fmla="*/ 90 w 128"/>
                <a:gd name="T109" fmla="*/ 137 h 196"/>
                <a:gd name="T110" fmla="*/ 112 w 128"/>
                <a:gd name="T111" fmla="*/ 159 h 196"/>
                <a:gd name="T112" fmla="*/ 108 w 128"/>
                <a:gd name="T113" fmla="*/ 181 h 196"/>
                <a:gd name="T114" fmla="*/ 89 w 128"/>
                <a:gd name="T115" fmla="*/ 190 h 196"/>
                <a:gd name="T116" fmla="*/ 30 w 128"/>
                <a:gd name="T117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03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2651864" y="1340019"/>
              <a:ext cx="5070065" cy="700288"/>
            </a:xfrm>
            <a:prstGeom prst="rect">
              <a:avLst/>
            </a:prstGeom>
          </p:spPr>
          <p:txBody>
            <a:bodyPr lIns="0" tIns="0" rIns="0" bIns="0" anchor="t" anchorCtr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</a:rPr>
                <a:t>多个 View 能共享一个 Model </a:t>
              </a:r>
            </a:p>
          </p:txBody>
        </p:sp>
      </p:grp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2882611" y="3184931"/>
            <a:ext cx="6425565" cy="972820"/>
            <a:chOff x="1796594" y="2909184"/>
            <a:chExt cx="5924932" cy="897025"/>
          </a:xfrm>
        </p:grpSpPr>
        <p:sp>
          <p:nvSpPr>
            <p:cNvPr id="8" name="Freeform 9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796594" y="2909184"/>
              <a:ext cx="613686" cy="776218"/>
            </a:xfrm>
            <a:custGeom>
              <a:avLst/>
              <a:gdLst>
                <a:gd name="T0" fmla="*/ 29 w 168"/>
                <a:gd name="T1" fmla="*/ 88 h 213"/>
                <a:gd name="T2" fmla="*/ 65 w 168"/>
                <a:gd name="T3" fmla="*/ 73 h 213"/>
                <a:gd name="T4" fmla="*/ 32 w 168"/>
                <a:gd name="T5" fmla="*/ 48 h 213"/>
                <a:gd name="T6" fmla="*/ 42 w 168"/>
                <a:gd name="T7" fmla="*/ 26 h 213"/>
                <a:gd name="T8" fmla="*/ 46 w 168"/>
                <a:gd name="T9" fmla="*/ 76 h 213"/>
                <a:gd name="T10" fmla="*/ 90 w 168"/>
                <a:gd name="T11" fmla="*/ 76 h 213"/>
                <a:gd name="T12" fmla="*/ 66 w 168"/>
                <a:gd name="T13" fmla="*/ 76 h 213"/>
                <a:gd name="T14" fmla="*/ 56 w 168"/>
                <a:gd name="T15" fmla="*/ 175 h 213"/>
                <a:gd name="T16" fmla="*/ 41 w 168"/>
                <a:gd name="T17" fmla="*/ 175 h 213"/>
                <a:gd name="T18" fmla="*/ 106 w 168"/>
                <a:gd name="T19" fmla="*/ 204 h 213"/>
                <a:gd name="T20" fmla="*/ 26 w 168"/>
                <a:gd name="T21" fmla="*/ 44 h 213"/>
                <a:gd name="T22" fmla="*/ 76 w 168"/>
                <a:gd name="T23" fmla="*/ 81 h 213"/>
                <a:gd name="T24" fmla="*/ 89 w 168"/>
                <a:gd name="T25" fmla="*/ 185 h 213"/>
                <a:gd name="T26" fmla="*/ 124 w 168"/>
                <a:gd name="T27" fmla="*/ 18 h 213"/>
                <a:gd name="T28" fmla="*/ 58 w 168"/>
                <a:gd name="T29" fmla="*/ 183 h 213"/>
                <a:gd name="T30" fmla="*/ 27 w 168"/>
                <a:gd name="T31" fmla="*/ 62 h 213"/>
                <a:gd name="T32" fmla="*/ 91 w 168"/>
                <a:gd name="T33" fmla="*/ 22 h 213"/>
                <a:gd name="T34" fmla="*/ 88 w 168"/>
                <a:gd name="T35" fmla="*/ 24 h 213"/>
                <a:gd name="T36" fmla="*/ 98 w 168"/>
                <a:gd name="T37" fmla="*/ 194 h 213"/>
                <a:gd name="T38" fmla="*/ 85 w 168"/>
                <a:gd name="T39" fmla="*/ 180 h 213"/>
                <a:gd name="T40" fmla="*/ 141 w 168"/>
                <a:gd name="T41" fmla="*/ 64 h 213"/>
                <a:gd name="T42" fmla="*/ 23 w 168"/>
                <a:gd name="T43" fmla="*/ 160 h 213"/>
                <a:gd name="T44" fmla="*/ 46 w 168"/>
                <a:gd name="T45" fmla="*/ 182 h 213"/>
                <a:gd name="T46" fmla="*/ 96 w 168"/>
                <a:gd name="T47" fmla="*/ 75 h 213"/>
                <a:gd name="T48" fmla="*/ 96 w 168"/>
                <a:gd name="T49" fmla="*/ 25 h 213"/>
                <a:gd name="T50" fmla="*/ 119 w 168"/>
                <a:gd name="T51" fmla="*/ 35 h 213"/>
                <a:gd name="T52" fmla="*/ 140 w 168"/>
                <a:gd name="T53" fmla="*/ 84 h 213"/>
                <a:gd name="T54" fmla="*/ 159 w 168"/>
                <a:gd name="T55" fmla="*/ 125 h 213"/>
                <a:gd name="T56" fmla="*/ 33 w 168"/>
                <a:gd name="T57" fmla="*/ 129 h 213"/>
                <a:gd name="T58" fmla="*/ 103 w 168"/>
                <a:gd name="T59" fmla="*/ 26 h 213"/>
                <a:gd name="T60" fmla="*/ 77 w 168"/>
                <a:gd name="T61" fmla="*/ 71 h 213"/>
                <a:gd name="T62" fmla="*/ 31 w 168"/>
                <a:gd name="T63" fmla="*/ 74 h 213"/>
                <a:gd name="T64" fmla="*/ 58 w 168"/>
                <a:gd name="T65" fmla="*/ 31 h 213"/>
                <a:gd name="T66" fmla="*/ 129 w 168"/>
                <a:gd name="T67" fmla="*/ 32 h 213"/>
                <a:gd name="T68" fmla="*/ 32 w 168"/>
                <a:gd name="T69" fmla="*/ 81 h 213"/>
                <a:gd name="T70" fmla="*/ 86 w 168"/>
                <a:gd name="T71" fmla="*/ 82 h 213"/>
                <a:gd name="T72" fmla="*/ 142 w 168"/>
                <a:gd name="T73" fmla="*/ 72 h 213"/>
                <a:gd name="T74" fmla="*/ 26 w 168"/>
                <a:gd name="T75" fmla="*/ 175 h 213"/>
                <a:gd name="T76" fmla="*/ 144 w 168"/>
                <a:gd name="T77" fmla="*/ 54 h 213"/>
                <a:gd name="T78" fmla="*/ 93 w 168"/>
                <a:gd name="T79" fmla="*/ 146 h 213"/>
                <a:gd name="T80" fmla="*/ 107 w 168"/>
                <a:gd name="T81" fmla="*/ 138 h 213"/>
                <a:gd name="T82" fmla="*/ 83 w 168"/>
                <a:gd name="T83" fmla="*/ 141 h 213"/>
                <a:gd name="T84" fmla="*/ 137 w 168"/>
                <a:gd name="T85" fmla="*/ 75 h 213"/>
                <a:gd name="T86" fmla="*/ 127 w 168"/>
                <a:gd name="T87" fmla="*/ 49 h 213"/>
                <a:gd name="T88" fmla="*/ 107 w 168"/>
                <a:gd name="T89" fmla="*/ 36 h 213"/>
                <a:gd name="T90" fmla="*/ 85 w 168"/>
                <a:gd name="T91" fmla="*/ 33 h 213"/>
                <a:gd name="T92" fmla="*/ 59 w 168"/>
                <a:gd name="T93" fmla="*/ 33 h 213"/>
                <a:gd name="T94" fmla="*/ 82 w 168"/>
                <a:gd name="T95" fmla="*/ 100 h 213"/>
                <a:gd name="T96" fmla="*/ 93 w 168"/>
                <a:gd name="T97" fmla="*/ 114 h 213"/>
                <a:gd name="T98" fmla="*/ 15 w 168"/>
                <a:gd name="T99" fmla="*/ 136 h 213"/>
                <a:gd name="T100" fmla="*/ 80 w 168"/>
                <a:gd name="T101" fmla="*/ 87 h 213"/>
                <a:gd name="T102" fmla="*/ 25 w 168"/>
                <a:gd name="T103" fmla="*/ 75 h 213"/>
                <a:gd name="T104" fmla="*/ 19 w 168"/>
                <a:gd name="T105" fmla="*/ 50 h 213"/>
                <a:gd name="T106" fmla="*/ 56 w 168"/>
                <a:gd name="T107" fmla="*/ 3 h 213"/>
                <a:gd name="T108" fmla="*/ 116 w 168"/>
                <a:gd name="T109" fmla="*/ 4 h 213"/>
                <a:gd name="T110" fmla="*/ 135 w 168"/>
                <a:gd name="T111" fmla="*/ 104 h 213"/>
                <a:gd name="T112" fmla="*/ 153 w 168"/>
                <a:gd name="T113" fmla="*/ 160 h 213"/>
                <a:gd name="T114" fmla="*/ 112 w 168"/>
                <a:gd name="T115" fmla="*/ 213 h 213"/>
                <a:gd name="T116" fmla="*/ 88 w 168"/>
                <a:gd name="T117" fmla="*/ 199 h 213"/>
                <a:gd name="T118" fmla="*/ 47 w 168"/>
                <a:gd name="T119" fmla="*/ 190 h 213"/>
                <a:gd name="T120" fmla="*/ 23 w 168"/>
                <a:gd name="T121" fmla="*/ 192 h 213"/>
                <a:gd name="T122" fmla="*/ 10 w 168"/>
                <a:gd name="T123" fmla="*/ 15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rgbClr val="9F9F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>
            <a:xfrm>
              <a:off x="2651461" y="3023361"/>
              <a:ext cx="5070065" cy="782848"/>
            </a:xfrm>
            <a:prstGeom prst="rect">
              <a:avLst/>
            </a:prstGeom>
          </p:spPr>
          <p:txBody>
            <a:bodyPr lIns="0" tIns="0" rIns="0" bIns="0" anchor="t" anchorCtr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/>
                  </a:solidFill>
                </a:rPr>
                <a:t>方便的改变应用程序的数据层和业务规则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2946547" y="4760085"/>
            <a:ext cx="6814820" cy="841803"/>
            <a:chOff x="1849108" y="4638198"/>
            <a:chExt cx="6283859" cy="776216"/>
          </a:xfrm>
        </p:grpSpPr>
        <p:sp>
          <p:nvSpPr>
            <p:cNvPr id="12" name="Freeform 5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49108" y="4638198"/>
              <a:ext cx="497382" cy="776216"/>
            </a:xfrm>
            <a:custGeom>
              <a:avLst/>
              <a:gdLst>
                <a:gd name="T0" fmla="*/ 45 w 137"/>
                <a:gd name="T1" fmla="*/ 91 h 215"/>
                <a:gd name="T2" fmla="*/ 54 w 137"/>
                <a:gd name="T3" fmla="*/ 198 h 215"/>
                <a:gd name="T4" fmla="*/ 90 w 137"/>
                <a:gd name="T5" fmla="*/ 12 h 215"/>
                <a:gd name="T6" fmla="*/ 99 w 137"/>
                <a:gd name="T7" fmla="*/ 15 h 215"/>
                <a:gd name="T8" fmla="*/ 14 w 137"/>
                <a:gd name="T9" fmla="*/ 174 h 215"/>
                <a:gd name="T10" fmla="*/ 16 w 137"/>
                <a:gd name="T11" fmla="*/ 162 h 215"/>
                <a:gd name="T12" fmla="*/ 41 w 137"/>
                <a:gd name="T13" fmla="*/ 118 h 215"/>
                <a:gd name="T14" fmla="*/ 33 w 137"/>
                <a:gd name="T15" fmla="*/ 71 h 215"/>
                <a:gd name="T16" fmla="*/ 14 w 137"/>
                <a:gd name="T17" fmla="*/ 174 h 215"/>
                <a:gd name="T18" fmla="*/ 74 w 137"/>
                <a:gd name="T19" fmla="*/ 14 h 215"/>
                <a:gd name="T20" fmla="*/ 104 w 137"/>
                <a:gd name="T21" fmla="*/ 98 h 215"/>
                <a:gd name="T22" fmla="*/ 37 w 137"/>
                <a:gd name="T23" fmla="*/ 205 h 215"/>
                <a:gd name="T24" fmla="*/ 12 w 137"/>
                <a:gd name="T25" fmla="*/ 171 h 215"/>
                <a:gd name="T26" fmla="*/ 29 w 137"/>
                <a:gd name="T27" fmla="*/ 62 h 215"/>
                <a:gd name="T28" fmla="*/ 46 w 137"/>
                <a:gd name="T29" fmla="*/ 96 h 215"/>
                <a:gd name="T30" fmla="*/ 33 w 137"/>
                <a:gd name="T31" fmla="*/ 204 h 215"/>
                <a:gd name="T32" fmla="*/ 80 w 137"/>
                <a:gd name="T33" fmla="*/ 58 h 215"/>
                <a:gd name="T34" fmla="*/ 85 w 137"/>
                <a:gd name="T35" fmla="*/ 192 h 215"/>
                <a:gd name="T36" fmla="*/ 64 w 137"/>
                <a:gd name="T37" fmla="*/ 126 h 215"/>
                <a:gd name="T38" fmla="*/ 82 w 137"/>
                <a:gd name="T39" fmla="*/ 69 h 215"/>
                <a:gd name="T40" fmla="*/ 46 w 137"/>
                <a:gd name="T41" fmla="*/ 93 h 215"/>
                <a:gd name="T42" fmla="*/ 16 w 137"/>
                <a:gd name="T43" fmla="*/ 196 h 215"/>
                <a:gd name="T44" fmla="*/ 61 w 137"/>
                <a:gd name="T45" fmla="*/ 125 h 215"/>
                <a:gd name="T46" fmla="*/ 117 w 137"/>
                <a:gd name="T47" fmla="*/ 98 h 215"/>
                <a:gd name="T48" fmla="*/ 114 w 137"/>
                <a:gd name="T49" fmla="*/ 40 h 215"/>
                <a:gd name="T50" fmla="*/ 53 w 137"/>
                <a:gd name="T51" fmla="*/ 194 h 215"/>
                <a:gd name="T52" fmla="*/ 79 w 137"/>
                <a:gd name="T53" fmla="*/ 15 h 215"/>
                <a:gd name="T54" fmla="*/ 31 w 137"/>
                <a:gd name="T55" fmla="*/ 66 h 215"/>
                <a:gd name="T56" fmla="*/ 26 w 137"/>
                <a:gd name="T57" fmla="*/ 54 h 215"/>
                <a:gd name="T58" fmla="*/ 44 w 137"/>
                <a:gd name="T59" fmla="*/ 206 h 215"/>
                <a:gd name="T60" fmla="*/ 72 w 137"/>
                <a:gd name="T61" fmla="*/ 134 h 215"/>
                <a:gd name="T62" fmla="*/ 23 w 137"/>
                <a:gd name="T63" fmla="*/ 186 h 215"/>
                <a:gd name="T64" fmla="*/ 39 w 137"/>
                <a:gd name="T65" fmla="*/ 192 h 215"/>
                <a:gd name="T66" fmla="*/ 89 w 137"/>
                <a:gd name="T67" fmla="*/ 190 h 215"/>
                <a:gd name="T68" fmla="*/ 77 w 137"/>
                <a:gd name="T69" fmla="*/ 194 h 215"/>
                <a:gd name="T70" fmla="*/ 36 w 137"/>
                <a:gd name="T71" fmla="*/ 64 h 215"/>
                <a:gd name="T72" fmla="*/ 31 w 137"/>
                <a:gd name="T73" fmla="*/ 70 h 215"/>
                <a:gd name="T74" fmla="*/ 110 w 137"/>
                <a:gd name="T75" fmla="*/ 119 h 215"/>
                <a:gd name="T76" fmla="*/ 109 w 137"/>
                <a:gd name="T77" fmla="*/ 108 h 215"/>
                <a:gd name="T78" fmla="*/ 85 w 137"/>
                <a:gd name="T79" fmla="*/ 92 h 215"/>
                <a:gd name="T80" fmla="*/ 106 w 137"/>
                <a:gd name="T81" fmla="*/ 41 h 215"/>
                <a:gd name="T82" fmla="*/ 95 w 137"/>
                <a:gd name="T83" fmla="*/ 32 h 215"/>
                <a:gd name="T84" fmla="*/ 91 w 137"/>
                <a:gd name="T85" fmla="*/ 32 h 215"/>
                <a:gd name="T86" fmla="*/ 94 w 137"/>
                <a:gd name="T87" fmla="*/ 11 h 215"/>
                <a:gd name="T88" fmla="*/ 81 w 137"/>
                <a:gd name="T89" fmla="*/ 16 h 215"/>
                <a:gd name="T90" fmla="*/ 57 w 137"/>
                <a:gd name="T91" fmla="*/ 31 h 215"/>
                <a:gd name="T92" fmla="*/ 45 w 137"/>
                <a:gd name="T93" fmla="*/ 33 h 215"/>
                <a:gd name="T94" fmla="*/ 88 w 137"/>
                <a:gd name="T95" fmla="*/ 59 h 215"/>
                <a:gd name="T96" fmla="*/ 32 w 137"/>
                <a:gd name="T97" fmla="*/ 158 h 215"/>
                <a:gd name="T98" fmla="*/ 125 w 137"/>
                <a:gd name="T99" fmla="*/ 113 h 215"/>
                <a:gd name="T100" fmla="*/ 122 w 137"/>
                <a:gd name="T101" fmla="*/ 125 h 215"/>
                <a:gd name="T102" fmla="*/ 111 w 137"/>
                <a:gd name="T103" fmla="*/ 146 h 215"/>
                <a:gd name="T104" fmla="*/ 119 w 137"/>
                <a:gd name="T105" fmla="*/ 121 h 215"/>
                <a:gd name="T106" fmla="*/ 34 w 137"/>
                <a:gd name="T107" fmla="*/ 17 h 215"/>
                <a:gd name="T108" fmla="*/ 106 w 137"/>
                <a:gd name="T109" fmla="*/ 84 h 215"/>
                <a:gd name="T110" fmla="*/ 125 w 137"/>
                <a:gd name="T111" fmla="*/ 168 h 215"/>
                <a:gd name="T112" fmla="*/ 22 w 137"/>
                <a:gd name="T113" fmla="*/ 210 h 215"/>
                <a:gd name="T114" fmla="*/ 7 w 137"/>
                <a:gd name="T115" fmla="*/ 203 h 215"/>
                <a:gd name="T116" fmla="*/ 8 w 137"/>
                <a:gd name="T117" fmla="*/ 161 h 215"/>
                <a:gd name="T118" fmla="*/ 57 w 137"/>
                <a:gd name="T119" fmla="*/ 129 h 215"/>
                <a:gd name="T120" fmla="*/ 50 w 137"/>
                <a:gd name="T121" fmla="*/ 82 h 215"/>
                <a:gd name="T122" fmla="*/ 29 w 137"/>
                <a:gd name="T123" fmla="*/ 91 h 215"/>
                <a:gd name="T124" fmla="*/ 22 w 137"/>
                <a:gd name="T125" fmla="*/ 6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" h="215">
                  <a:moveTo>
                    <a:pt x="123" y="111"/>
                  </a:moveTo>
                  <a:cubicBezTo>
                    <a:pt x="124" y="111"/>
                    <a:pt x="124" y="110"/>
                    <a:pt x="125" y="109"/>
                  </a:cubicBezTo>
                  <a:cubicBezTo>
                    <a:pt x="124" y="109"/>
                    <a:pt x="123" y="110"/>
                    <a:pt x="123" y="111"/>
                  </a:cubicBezTo>
                  <a:close/>
                  <a:moveTo>
                    <a:pt x="79" y="11"/>
                  </a:moveTo>
                  <a:cubicBezTo>
                    <a:pt x="79" y="11"/>
                    <a:pt x="79" y="11"/>
                    <a:pt x="80" y="10"/>
                  </a:cubicBezTo>
                  <a:cubicBezTo>
                    <a:pt x="79" y="10"/>
                    <a:pt x="79" y="10"/>
                    <a:pt x="78" y="10"/>
                  </a:cubicBezTo>
                  <a:cubicBezTo>
                    <a:pt x="79" y="11"/>
                    <a:pt x="78" y="11"/>
                    <a:pt x="78" y="12"/>
                  </a:cubicBezTo>
                  <a:cubicBezTo>
                    <a:pt x="79" y="12"/>
                    <a:pt x="79" y="11"/>
                    <a:pt x="79" y="11"/>
                  </a:cubicBezTo>
                  <a:close/>
                  <a:moveTo>
                    <a:pt x="45" y="91"/>
                  </a:moveTo>
                  <a:cubicBezTo>
                    <a:pt x="46" y="91"/>
                    <a:pt x="46" y="90"/>
                    <a:pt x="46" y="89"/>
                  </a:cubicBezTo>
                  <a:cubicBezTo>
                    <a:pt x="46" y="90"/>
                    <a:pt x="45" y="91"/>
                    <a:pt x="45" y="91"/>
                  </a:cubicBezTo>
                  <a:close/>
                  <a:moveTo>
                    <a:pt x="66" y="122"/>
                  </a:moveTo>
                  <a:cubicBezTo>
                    <a:pt x="67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20"/>
                  </a:cubicBezTo>
                  <a:lnTo>
                    <a:pt x="66" y="122"/>
                  </a:lnTo>
                  <a:close/>
                  <a:moveTo>
                    <a:pt x="71" y="24"/>
                  </a:moveTo>
                  <a:cubicBezTo>
                    <a:pt x="72" y="23"/>
                    <a:pt x="73" y="22"/>
                    <a:pt x="73" y="21"/>
                  </a:cubicBezTo>
                  <a:cubicBezTo>
                    <a:pt x="72" y="21"/>
                    <a:pt x="71" y="23"/>
                    <a:pt x="71" y="24"/>
                  </a:cubicBezTo>
                  <a:close/>
                  <a:moveTo>
                    <a:pt x="37" y="71"/>
                  </a:moveTo>
                  <a:cubicBezTo>
                    <a:pt x="36" y="71"/>
                    <a:pt x="35" y="72"/>
                    <a:pt x="35" y="73"/>
                  </a:cubicBezTo>
                  <a:cubicBezTo>
                    <a:pt x="35" y="72"/>
                    <a:pt x="37" y="72"/>
                    <a:pt x="37" y="71"/>
                  </a:cubicBezTo>
                  <a:close/>
                  <a:moveTo>
                    <a:pt x="54" y="198"/>
                  </a:moveTo>
                  <a:cubicBezTo>
                    <a:pt x="54" y="198"/>
                    <a:pt x="53" y="199"/>
                    <a:pt x="53" y="199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199"/>
                    <a:pt x="53" y="199"/>
                    <a:pt x="53" y="199"/>
                  </a:cubicBezTo>
                  <a:cubicBezTo>
                    <a:pt x="54" y="199"/>
                    <a:pt x="54" y="199"/>
                    <a:pt x="54" y="198"/>
                  </a:cubicBezTo>
                  <a:close/>
                  <a:moveTo>
                    <a:pt x="90" y="12"/>
                  </a:moveTo>
                  <a:cubicBezTo>
                    <a:pt x="90" y="11"/>
                    <a:pt x="91" y="11"/>
                    <a:pt x="92" y="10"/>
                  </a:cubicBezTo>
                  <a:cubicBezTo>
                    <a:pt x="90" y="9"/>
                    <a:pt x="90" y="11"/>
                    <a:pt x="90" y="12"/>
                  </a:cubicBezTo>
                  <a:close/>
                  <a:moveTo>
                    <a:pt x="109" y="95"/>
                  </a:moveTo>
                  <a:cubicBezTo>
                    <a:pt x="110" y="95"/>
                    <a:pt x="110" y="95"/>
                    <a:pt x="110" y="95"/>
                  </a:cubicBezTo>
                  <a:cubicBezTo>
                    <a:pt x="111" y="94"/>
                    <a:pt x="111" y="94"/>
                    <a:pt x="110" y="94"/>
                  </a:cubicBezTo>
                  <a:cubicBezTo>
                    <a:pt x="110" y="94"/>
                    <a:pt x="109" y="96"/>
                    <a:pt x="109" y="95"/>
                  </a:cubicBezTo>
                  <a:close/>
                  <a:moveTo>
                    <a:pt x="95" y="13"/>
                  </a:moveTo>
                  <a:cubicBezTo>
                    <a:pt x="96" y="12"/>
                    <a:pt x="97" y="12"/>
                    <a:pt x="97" y="11"/>
                  </a:cubicBezTo>
                  <a:cubicBezTo>
                    <a:pt x="95" y="10"/>
                    <a:pt x="95" y="12"/>
                    <a:pt x="95" y="13"/>
                  </a:cubicBezTo>
                  <a:close/>
                  <a:moveTo>
                    <a:pt x="99" y="15"/>
                  </a:moveTo>
                  <a:cubicBezTo>
                    <a:pt x="100" y="15"/>
                    <a:pt x="100" y="14"/>
                    <a:pt x="101" y="13"/>
                  </a:cubicBezTo>
                  <a:cubicBezTo>
                    <a:pt x="101" y="12"/>
                    <a:pt x="100" y="13"/>
                    <a:pt x="99" y="14"/>
                  </a:cubicBezTo>
                  <a:cubicBezTo>
                    <a:pt x="99" y="14"/>
                    <a:pt x="99" y="15"/>
                    <a:pt x="99" y="15"/>
                  </a:cubicBezTo>
                  <a:close/>
                  <a:moveTo>
                    <a:pt x="5" y="172"/>
                  </a:moveTo>
                  <a:cubicBezTo>
                    <a:pt x="6" y="172"/>
                    <a:pt x="6" y="172"/>
                    <a:pt x="7" y="172"/>
                  </a:cubicBezTo>
                  <a:cubicBezTo>
                    <a:pt x="8" y="171"/>
                    <a:pt x="7" y="171"/>
                    <a:pt x="6" y="170"/>
                  </a:cubicBezTo>
                  <a:cubicBezTo>
                    <a:pt x="7" y="171"/>
                    <a:pt x="5" y="171"/>
                    <a:pt x="5" y="172"/>
                  </a:cubicBezTo>
                  <a:close/>
                  <a:moveTo>
                    <a:pt x="14" y="174"/>
                  </a:moveTo>
                  <a:cubicBezTo>
                    <a:pt x="13" y="174"/>
                    <a:pt x="13" y="174"/>
                    <a:pt x="13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6"/>
                    <a:pt x="11" y="177"/>
                    <a:pt x="11" y="177"/>
                  </a:cubicBezTo>
                  <a:cubicBezTo>
                    <a:pt x="11" y="177"/>
                    <a:pt x="12" y="176"/>
                    <a:pt x="12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3" y="175"/>
                    <a:pt x="13" y="174"/>
                    <a:pt x="14" y="174"/>
                  </a:cubicBezTo>
                  <a:close/>
                  <a:moveTo>
                    <a:pt x="58" y="120"/>
                  </a:moveTo>
                  <a:cubicBezTo>
                    <a:pt x="58" y="121"/>
                    <a:pt x="58" y="121"/>
                    <a:pt x="58" y="121"/>
                  </a:cubicBezTo>
                  <a:cubicBezTo>
                    <a:pt x="57" y="121"/>
                    <a:pt x="57" y="122"/>
                    <a:pt x="56" y="122"/>
                  </a:cubicBezTo>
                  <a:cubicBezTo>
                    <a:pt x="56" y="123"/>
                    <a:pt x="55" y="124"/>
                    <a:pt x="56" y="124"/>
                  </a:cubicBezTo>
                  <a:cubicBezTo>
                    <a:pt x="56" y="123"/>
                    <a:pt x="57" y="122"/>
                    <a:pt x="58" y="121"/>
                  </a:cubicBezTo>
                  <a:lnTo>
                    <a:pt x="58" y="120"/>
                  </a:lnTo>
                  <a:close/>
                  <a:moveTo>
                    <a:pt x="32" y="152"/>
                  </a:moveTo>
                  <a:cubicBezTo>
                    <a:pt x="33" y="151"/>
                    <a:pt x="33" y="150"/>
                    <a:pt x="33" y="149"/>
                  </a:cubicBezTo>
                  <a:cubicBezTo>
                    <a:pt x="32" y="150"/>
                    <a:pt x="32" y="152"/>
                    <a:pt x="31" y="153"/>
                  </a:cubicBezTo>
                  <a:cubicBezTo>
                    <a:pt x="32" y="153"/>
                    <a:pt x="32" y="152"/>
                    <a:pt x="32" y="152"/>
                  </a:cubicBezTo>
                  <a:close/>
                  <a:moveTo>
                    <a:pt x="16" y="162"/>
                  </a:moveTo>
                  <a:cubicBezTo>
                    <a:pt x="16" y="162"/>
                    <a:pt x="15" y="163"/>
                    <a:pt x="15" y="163"/>
                  </a:cubicBezTo>
                  <a:cubicBezTo>
                    <a:pt x="15" y="164"/>
                    <a:pt x="15" y="164"/>
                    <a:pt x="15" y="164"/>
                  </a:cubicBezTo>
                  <a:cubicBezTo>
                    <a:pt x="14" y="164"/>
                    <a:pt x="13" y="165"/>
                    <a:pt x="13" y="166"/>
                  </a:cubicBezTo>
                  <a:cubicBezTo>
                    <a:pt x="14" y="165"/>
                    <a:pt x="14" y="164"/>
                    <a:pt x="15" y="164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6" y="163"/>
                    <a:pt x="16" y="162"/>
                    <a:pt x="16" y="162"/>
                  </a:cubicBezTo>
                  <a:close/>
                  <a:moveTo>
                    <a:pt x="46" y="107"/>
                  </a:moveTo>
                  <a:cubicBezTo>
                    <a:pt x="45" y="107"/>
                    <a:pt x="47" y="106"/>
                    <a:pt x="47" y="105"/>
                  </a:cubicBezTo>
                  <a:cubicBezTo>
                    <a:pt x="46" y="105"/>
                    <a:pt x="45" y="107"/>
                    <a:pt x="45" y="108"/>
                  </a:cubicBezTo>
                  <a:cubicBezTo>
                    <a:pt x="45" y="108"/>
                    <a:pt x="46" y="108"/>
                    <a:pt x="46" y="107"/>
                  </a:cubicBezTo>
                  <a:close/>
                  <a:moveTo>
                    <a:pt x="41" y="118"/>
                  </a:moveTo>
                  <a:cubicBezTo>
                    <a:pt x="41" y="118"/>
                    <a:pt x="40" y="119"/>
                    <a:pt x="40" y="119"/>
                  </a:cubicBezTo>
                  <a:cubicBezTo>
                    <a:pt x="39" y="120"/>
                    <a:pt x="38" y="122"/>
                    <a:pt x="39" y="122"/>
                  </a:cubicBezTo>
                  <a:cubicBezTo>
                    <a:pt x="39" y="121"/>
                    <a:pt x="40" y="120"/>
                    <a:pt x="40" y="119"/>
                  </a:cubicBezTo>
                  <a:cubicBezTo>
                    <a:pt x="41" y="119"/>
                    <a:pt x="41" y="119"/>
                    <a:pt x="41" y="118"/>
                  </a:cubicBezTo>
                  <a:close/>
                  <a:moveTo>
                    <a:pt x="46" y="115"/>
                  </a:moveTo>
                  <a:cubicBezTo>
                    <a:pt x="47" y="115"/>
                    <a:pt x="48" y="114"/>
                    <a:pt x="48" y="112"/>
                  </a:cubicBezTo>
                  <a:cubicBezTo>
                    <a:pt x="49" y="111"/>
                    <a:pt x="47" y="112"/>
                    <a:pt x="47" y="113"/>
                  </a:cubicBezTo>
                  <a:cubicBezTo>
                    <a:pt x="47" y="114"/>
                    <a:pt x="46" y="114"/>
                    <a:pt x="46" y="115"/>
                  </a:cubicBezTo>
                  <a:close/>
                  <a:moveTo>
                    <a:pt x="33" y="73"/>
                  </a:moveTo>
                  <a:cubicBezTo>
                    <a:pt x="33" y="72"/>
                    <a:pt x="34" y="71"/>
                    <a:pt x="34" y="70"/>
                  </a:cubicBezTo>
                  <a:cubicBezTo>
                    <a:pt x="33" y="70"/>
                    <a:pt x="34" y="71"/>
                    <a:pt x="33" y="71"/>
                  </a:cubicBezTo>
                  <a:cubicBezTo>
                    <a:pt x="32" y="72"/>
                    <a:pt x="31" y="73"/>
                    <a:pt x="32" y="75"/>
                  </a:cubicBezTo>
                  <a:cubicBezTo>
                    <a:pt x="32" y="74"/>
                    <a:pt x="33" y="73"/>
                    <a:pt x="33" y="73"/>
                  </a:cubicBezTo>
                  <a:close/>
                  <a:moveTo>
                    <a:pt x="64" y="63"/>
                  </a:moveTo>
                  <a:cubicBezTo>
                    <a:pt x="65" y="62"/>
                    <a:pt x="67" y="61"/>
                    <a:pt x="67" y="59"/>
                  </a:cubicBezTo>
                  <a:cubicBezTo>
                    <a:pt x="66" y="60"/>
                    <a:pt x="66" y="60"/>
                    <a:pt x="65" y="61"/>
                  </a:cubicBezTo>
                  <a:cubicBezTo>
                    <a:pt x="65" y="62"/>
                    <a:pt x="64" y="62"/>
                    <a:pt x="64" y="63"/>
                  </a:cubicBezTo>
                  <a:close/>
                  <a:moveTo>
                    <a:pt x="54" y="198"/>
                  </a:moveTo>
                  <a:cubicBezTo>
                    <a:pt x="55" y="197"/>
                    <a:pt x="57" y="196"/>
                    <a:pt x="58" y="195"/>
                  </a:cubicBezTo>
                  <a:cubicBezTo>
                    <a:pt x="56" y="195"/>
                    <a:pt x="56" y="195"/>
                    <a:pt x="56" y="195"/>
                  </a:cubicBezTo>
                  <a:cubicBezTo>
                    <a:pt x="56" y="196"/>
                    <a:pt x="54" y="197"/>
                    <a:pt x="54" y="198"/>
                  </a:cubicBezTo>
                  <a:close/>
                  <a:moveTo>
                    <a:pt x="14" y="174"/>
                  </a:moveTo>
                  <a:cubicBezTo>
                    <a:pt x="18" y="170"/>
                    <a:pt x="18" y="170"/>
                    <a:pt x="18" y="170"/>
                  </a:cubicBezTo>
                  <a:cubicBezTo>
                    <a:pt x="16" y="170"/>
                    <a:pt x="15" y="172"/>
                    <a:pt x="14" y="174"/>
                  </a:cubicBezTo>
                  <a:close/>
                  <a:moveTo>
                    <a:pt x="60" y="66"/>
                  </a:moveTo>
                  <a:cubicBezTo>
                    <a:pt x="60" y="65"/>
                    <a:pt x="62" y="64"/>
                    <a:pt x="63" y="62"/>
                  </a:cubicBezTo>
                  <a:cubicBezTo>
                    <a:pt x="62" y="62"/>
                    <a:pt x="62" y="63"/>
                    <a:pt x="61" y="63"/>
                  </a:cubicBezTo>
                  <a:cubicBezTo>
                    <a:pt x="61" y="64"/>
                    <a:pt x="58" y="67"/>
                    <a:pt x="60" y="66"/>
                  </a:cubicBezTo>
                  <a:close/>
                  <a:moveTo>
                    <a:pt x="74" y="14"/>
                  </a:moveTo>
                  <a:cubicBezTo>
                    <a:pt x="74" y="13"/>
                    <a:pt x="76" y="12"/>
                    <a:pt x="76" y="11"/>
                  </a:cubicBezTo>
                  <a:cubicBezTo>
                    <a:pt x="76" y="11"/>
                    <a:pt x="75" y="11"/>
                    <a:pt x="75" y="11"/>
                  </a:cubicBezTo>
                  <a:cubicBezTo>
                    <a:pt x="74" y="13"/>
                    <a:pt x="73" y="14"/>
                    <a:pt x="73" y="15"/>
                  </a:cubicBezTo>
                  <a:cubicBezTo>
                    <a:pt x="73" y="15"/>
                    <a:pt x="74" y="15"/>
                    <a:pt x="74" y="14"/>
                  </a:cubicBezTo>
                  <a:close/>
                  <a:moveTo>
                    <a:pt x="69" y="126"/>
                  </a:move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1" y="123"/>
                    <a:pt x="71" y="123"/>
                  </a:cubicBezTo>
                  <a:cubicBezTo>
                    <a:pt x="70" y="124"/>
                    <a:pt x="69" y="125"/>
                    <a:pt x="69" y="126"/>
                  </a:cubicBezTo>
                  <a:close/>
                  <a:moveTo>
                    <a:pt x="25" y="191"/>
                  </a:moveTo>
                  <a:cubicBezTo>
                    <a:pt x="26" y="190"/>
                    <a:pt x="28" y="189"/>
                    <a:pt x="29" y="188"/>
                  </a:cubicBezTo>
                  <a:cubicBezTo>
                    <a:pt x="28" y="187"/>
                    <a:pt x="27" y="188"/>
                    <a:pt x="27" y="189"/>
                  </a:cubicBezTo>
                  <a:cubicBezTo>
                    <a:pt x="26" y="190"/>
                    <a:pt x="25" y="190"/>
                    <a:pt x="25" y="191"/>
                  </a:cubicBezTo>
                  <a:close/>
                  <a:moveTo>
                    <a:pt x="105" y="98"/>
                  </a:moveTo>
                  <a:cubicBezTo>
                    <a:pt x="107" y="97"/>
                    <a:pt x="107" y="95"/>
                    <a:pt x="108" y="94"/>
                  </a:cubicBezTo>
                  <a:cubicBezTo>
                    <a:pt x="107" y="95"/>
                    <a:pt x="105" y="96"/>
                    <a:pt x="104" y="98"/>
                  </a:cubicBezTo>
                  <a:cubicBezTo>
                    <a:pt x="104" y="98"/>
                    <a:pt x="105" y="98"/>
                    <a:pt x="105" y="98"/>
                  </a:cubicBezTo>
                  <a:close/>
                  <a:moveTo>
                    <a:pt x="129" y="164"/>
                  </a:moveTo>
                  <a:cubicBezTo>
                    <a:pt x="129" y="161"/>
                    <a:pt x="130" y="158"/>
                    <a:pt x="130" y="155"/>
                  </a:cubicBezTo>
                  <a:cubicBezTo>
                    <a:pt x="129" y="158"/>
                    <a:pt x="129" y="162"/>
                    <a:pt x="128" y="165"/>
                  </a:cubicBezTo>
                  <a:cubicBezTo>
                    <a:pt x="129" y="165"/>
                    <a:pt x="129" y="164"/>
                    <a:pt x="129" y="164"/>
                  </a:cubicBezTo>
                  <a:close/>
                  <a:moveTo>
                    <a:pt x="54" y="22"/>
                  </a:moveTo>
                  <a:cubicBezTo>
                    <a:pt x="55" y="20"/>
                    <a:pt x="57" y="18"/>
                    <a:pt x="58" y="16"/>
                  </a:cubicBezTo>
                  <a:cubicBezTo>
                    <a:pt x="57" y="17"/>
                    <a:pt x="56" y="17"/>
                    <a:pt x="56" y="17"/>
                  </a:cubicBezTo>
                  <a:cubicBezTo>
                    <a:pt x="55" y="19"/>
                    <a:pt x="54" y="21"/>
                    <a:pt x="54" y="22"/>
                  </a:cubicBezTo>
                  <a:close/>
                  <a:moveTo>
                    <a:pt x="43" y="200"/>
                  </a:moveTo>
                  <a:cubicBezTo>
                    <a:pt x="41" y="202"/>
                    <a:pt x="39" y="203"/>
                    <a:pt x="37" y="205"/>
                  </a:cubicBezTo>
                  <a:cubicBezTo>
                    <a:pt x="38" y="205"/>
                    <a:pt x="38" y="206"/>
                    <a:pt x="39" y="205"/>
                  </a:cubicBezTo>
                  <a:cubicBezTo>
                    <a:pt x="40" y="203"/>
                    <a:pt x="42" y="202"/>
                    <a:pt x="43" y="200"/>
                  </a:cubicBezTo>
                  <a:close/>
                  <a:moveTo>
                    <a:pt x="21" y="161"/>
                  </a:moveTo>
                  <a:cubicBezTo>
                    <a:pt x="20" y="161"/>
                    <a:pt x="20" y="161"/>
                    <a:pt x="20" y="161"/>
                  </a:cubicBezTo>
                  <a:cubicBezTo>
                    <a:pt x="19" y="162"/>
                    <a:pt x="19" y="162"/>
                    <a:pt x="19" y="163"/>
                  </a:cubicBezTo>
                  <a:cubicBezTo>
                    <a:pt x="18" y="163"/>
                    <a:pt x="18" y="163"/>
                    <a:pt x="18" y="163"/>
                  </a:cubicBezTo>
                  <a:cubicBezTo>
                    <a:pt x="17" y="164"/>
                    <a:pt x="16" y="165"/>
                    <a:pt x="15" y="167"/>
                  </a:cubicBezTo>
                  <a:cubicBezTo>
                    <a:pt x="15" y="167"/>
                    <a:pt x="15" y="167"/>
                    <a:pt x="15" y="168"/>
                  </a:cubicBezTo>
                  <a:cubicBezTo>
                    <a:pt x="14" y="168"/>
                    <a:pt x="14" y="168"/>
                    <a:pt x="13" y="169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70"/>
                    <a:pt x="12" y="170"/>
                    <a:pt x="12" y="171"/>
                  </a:cubicBezTo>
                  <a:cubicBezTo>
                    <a:pt x="13" y="171"/>
                    <a:pt x="13" y="170"/>
                    <a:pt x="13" y="170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4" y="169"/>
                    <a:pt x="14" y="168"/>
                    <a:pt x="15" y="168"/>
                  </a:cubicBezTo>
                  <a:cubicBezTo>
                    <a:pt x="16" y="166"/>
                    <a:pt x="18" y="165"/>
                    <a:pt x="18" y="163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20" y="163"/>
                    <a:pt x="20" y="162"/>
                    <a:pt x="20" y="161"/>
                  </a:cubicBezTo>
                  <a:lnTo>
                    <a:pt x="21" y="161"/>
                  </a:lnTo>
                  <a:close/>
                  <a:moveTo>
                    <a:pt x="29" y="62"/>
                  </a:moveTo>
                  <a:cubicBezTo>
                    <a:pt x="30" y="60"/>
                    <a:pt x="31" y="58"/>
                    <a:pt x="33" y="55"/>
                  </a:cubicBezTo>
                  <a:cubicBezTo>
                    <a:pt x="31" y="56"/>
                    <a:pt x="31" y="57"/>
                    <a:pt x="30" y="58"/>
                  </a:cubicBezTo>
                  <a:cubicBezTo>
                    <a:pt x="29" y="59"/>
                    <a:pt x="28" y="61"/>
                    <a:pt x="29" y="62"/>
                  </a:cubicBezTo>
                  <a:close/>
                  <a:moveTo>
                    <a:pt x="27" y="56"/>
                  </a:moveTo>
                  <a:cubicBezTo>
                    <a:pt x="29" y="54"/>
                    <a:pt x="30" y="51"/>
                    <a:pt x="32" y="48"/>
                  </a:cubicBezTo>
                  <a:cubicBezTo>
                    <a:pt x="30" y="51"/>
                    <a:pt x="28" y="53"/>
                    <a:pt x="26" y="56"/>
                  </a:cubicBezTo>
                  <a:cubicBezTo>
                    <a:pt x="26" y="56"/>
                    <a:pt x="26" y="57"/>
                    <a:pt x="27" y="56"/>
                  </a:cubicBezTo>
                  <a:close/>
                  <a:moveTo>
                    <a:pt x="116" y="112"/>
                  </a:moveTo>
                  <a:cubicBezTo>
                    <a:pt x="119" y="110"/>
                    <a:pt x="121" y="107"/>
                    <a:pt x="123" y="106"/>
                  </a:cubicBezTo>
                  <a:cubicBezTo>
                    <a:pt x="124" y="105"/>
                    <a:pt x="122" y="105"/>
                    <a:pt x="122" y="106"/>
                  </a:cubicBezTo>
                  <a:cubicBezTo>
                    <a:pt x="120" y="108"/>
                    <a:pt x="118" y="109"/>
                    <a:pt x="117" y="111"/>
                  </a:cubicBezTo>
                  <a:cubicBezTo>
                    <a:pt x="116" y="111"/>
                    <a:pt x="116" y="112"/>
                    <a:pt x="116" y="112"/>
                  </a:cubicBezTo>
                  <a:close/>
                  <a:moveTo>
                    <a:pt x="38" y="107"/>
                  </a:moveTo>
                  <a:cubicBezTo>
                    <a:pt x="41" y="104"/>
                    <a:pt x="44" y="100"/>
                    <a:pt x="46" y="96"/>
                  </a:cubicBezTo>
                  <a:cubicBezTo>
                    <a:pt x="44" y="100"/>
                    <a:pt x="41" y="103"/>
                    <a:pt x="38" y="107"/>
                  </a:cubicBezTo>
                  <a:close/>
                  <a:moveTo>
                    <a:pt x="24" y="4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8" y="40"/>
                    <a:pt x="29" y="39"/>
                    <a:pt x="29" y="38"/>
                  </a:cubicBezTo>
                  <a:cubicBezTo>
                    <a:pt x="27" y="40"/>
                    <a:pt x="24" y="43"/>
                    <a:pt x="23" y="46"/>
                  </a:cubicBezTo>
                  <a:cubicBezTo>
                    <a:pt x="24" y="47"/>
                    <a:pt x="24" y="46"/>
                    <a:pt x="24" y="45"/>
                  </a:cubicBezTo>
                  <a:close/>
                  <a:moveTo>
                    <a:pt x="33" y="204"/>
                  </a:moveTo>
                  <a:cubicBezTo>
                    <a:pt x="34" y="204"/>
                    <a:pt x="34" y="204"/>
                    <a:pt x="34" y="204"/>
                  </a:cubicBezTo>
                  <a:cubicBezTo>
                    <a:pt x="36" y="202"/>
                    <a:pt x="37" y="201"/>
                    <a:pt x="39" y="198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2"/>
                    <a:pt x="32" y="204"/>
                    <a:pt x="33" y="204"/>
                  </a:cubicBezTo>
                  <a:close/>
                  <a:moveTo>
                    <a:pt x="39" y="111"/>
                  </a:moveTo>
                  <a:cubicBezTo>
                    <a:pt x="42" y="107"/>
                    <a:pt x="44" y="104"/>
                    <a:pt x="47" y="100"/>
                  </a:cubicBezTo>
                  <a:cubicBezTo>
                    <a:pt x="44" y="103"/>
                    <a:pt x="42" y="106"/>
                    <a:pt x="40" y="109"/>
                  </a:cubicBezTo>
                  <a:cubicBezTo>
                    <a:pt x="39" y="109"/>
                    <a:pt x="39" y="110"/>
                    <a:pt x="39" y="111"/>
                  </a:cubicBezTo>
                  <a:close/>
                  <a:moveTo>
                    <a:pt x="80" y="58"/>
                  </a:moveTo>
                  <a:cubicBezTo>
                    <a:pt x="81" y="59"/>
                    <a:pt x="81" y="59"/>
                    <a:pt x="81" y="59"/>
                  </a:cubicBezTo>
                  <a:cubicBezTo>
                    <a:pt x="83" y="60"/>
                    <a:pt x="83" y="61"/>
                    <a:pt x="85" y="62"/>
                  </a:cubicBezTo>
                  <a:cubicBezTo>
                    <a:pt x="85" y="62"/>
                    <a:pt x="85" y="61"/>
                    <a:pt x="85" y="61"/>
                  </a:cubicBezTo>
                  <a:cubicBezTo>
                    <a:pt x="85" y="60"/>
                    <a:pt x="84" y="59"/>
                    <a:pt x="83" y="59"/>
                  </a:cubicBezTo>
                  <a:cubicBezTo>
                    <a:pt x="82" y="58"/>
                    <a:pt x="80" y="57"/>
                    <a:pt x="78" y="58"/>
                  </a:cubicBezTo>
                  <a:cubicBezTo>
                    <a:pt x="79" y="58"/>
                    <a:pt x="80" y="58"/>
                    <a:pt x="80" y="58"/>
                  </a:cubicBezTo>
                  <a:close/>
                  <a:moveTo>
                    <a:pt x="66" y="203"/>
                  </a:moveTo>
                  <a:cubicBezTo>
                    <a:pt x="74" y="194"/>
                    <a:pt x="74" y="194"/>
                    <a:pt x="74" y="194"/>
                  </a:cubicBezTo>
                  <a:cubicBezTo>
                    <a:pt x="74" y="194"/>
                    <a:pt x="73" y="194"/>
                    <a:pt x="73" y="195"/>
                  </a:cubicBezTo>
                  <a:lnTo>
                    <a:pt x="66" y="203"/>
                  </a:lnTo>
                  <a:close/>
                  <a:moveTo>
                    <a:pt x="57" y="201"/>
                  </a:moveTo>
                  <a:cubicBezTo>
                    <a:pt x="63" y="196"/>
                    <a:pt x="63" y="196"/>
                    <a:pt x="63" y="196"/>
                  </a:cubicBezTo>
                  <a:cubicBezTo>
                    <a:pt x="64" y="196"/>
                    <a:pt x="64" y="195"/>
                    <a:pt x="65" y="195"/>
                  </a:cubicBezTo>
                  <a:cubicBezTo>
                    <a:pt x="63" y="195"/>
                    <a:pt x="62" y="195"/>
                    <a:pt x="61" y="196"/>
                  </a:cubicBezTo>
                  <a:lnTo>
                    <a:pt x="57" y="201"/>
                  </a:lnTo>
                  <a:close/>
                  <a:moveTo>
                    <a:pt x="77" y="200"/>
                  </a:moveTo>
                  <a:cubicBezTo>
                    <a:pt x="80" y="197"/>
                    <a:pt x="82" y="195"/>
                    <a:pt x="85" y="192"/>
                  </a:cubicBezTo>
                  <a:cubicBezTo>
                    <a:pt x="84" y="192"/>
                    <a:pt x="83" y="193"/>
                    <a:pt x="82" y="193"/>
                  </a:cubicBezTo>
                  <a:cubicBezTo>
                    <a:pt x="81" y="195"/>
                    <a:pt x="79" y="197"/>
                    <a:pt x="77" y="199"/>
                  </a:cubicBezTo>
                  <a:cubicBezTo>
                    <a:pt x="78" y="199"/>
                    <a:pt x="77" y="200"/>
                    <a:pt x="77" y="200"/>
                  </a:cubicBezTo>
                  <a:close/>
                  <a:moveTo>
                    <a:pt x="69" y="68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70" y="66"/>
                    <a:pt x="71" y="64"/>
                    <a:pt x="73" y="61"/>
                  </a:cubicBezTo>
                  <a:cubicBezTo>
                    <a:pt x="70" y="63"/>
                    <a:pt x="69" y="65"/>
                    <a:pt x="67" y="67"/>
                  </a:cubicBezTo>
                  <a:cubicBezTo>
                    <a:pt x="67" y="68"/>
                    <a:pt x="68" y="68"/>
                    <a:pt x="69" y="68"/>
                  </a:cubicBezTo>
                  <a:close/>
                  <a:moveTo>
                    <a:pt x="65" y="127"/>
                  </a:moveTo>
                  <a:cubicBezTo>
                    <a:pt x="67" y="125"/>
                    <a:pt x="68" y="124"/>
                    <a:pt x="70" y="121"/>
                  </a:cubicBezTo>
                  <a:cubicBezTo>
                    <a:pt x="67" y="123"/>
                    <a:pt x="66" y="124"/>
                    <a:pt x="64" y="126"/>
                  </a:cubicBezTo>
                  <a:lnTo>
                    <a:pt x="65" y="127"/>
                  </a:lnTo>
                  <a:close/>
                  <a:moveTo>
                    <a:pt x="64" y="67"/>
                  </a:moveTo>
                  <a:cubicBezTo>
                    <a:pt x="66" y="65"/>
                    <a:pt x="67" y="62"/>
                    <a:pt x="69" y="60"/>
                  </a:cubicBezTo>
                  <a:cubicBezTo>
                    <a:pt x="67" y="62"/>
                    <a:pt x="65" y="64"/>
                    <a:pt x="63" y="67"/>
                  </a:cubicBezTo>
                  <a:cubicBezTo>
                    <a:pt x="63" y="67"/>
                    <a:pt x="64" y="67"/>
                    <a:pt x="64" y="67"/>
                  </a:cubicBezTo>
                  <a:close/>
                  <a:moveTo>
                    <a:pt x="101" y="23"/>
                  </a:moveTo>
                  <a:cubicBezTo>
                    <a:pt x="107" y="17"/>
                    <a:pt x="107" y="17"/>
                    <a:pt x="107" y="17"/>
                  </a:cubicBezTo>
                  <a:cubicBezTo>
                    <a:pt x="107" y="16"/>
                    <a:pt x="106" y="16"/>
                    <a:pt x="105" y="16"/>
                  </a:cubicBezTo>
                  <a:cubicBezTo>
                    <a:pt x="104" y="19"/>
                    <a:pt x="102" y="20"/>
                    <a:pt x="101" y="23"/>
                  </a:cubicBezTo>
                  <a:close/>
                  <a:moveTo>
                    <a:pt x="78" y="72"/>
                  </a:moveTo>
                  <a:cubicBezTo>
                    <a:pt x="79" y="71"/>
                    <a:pt x="81" y="70"/>
                    <a:pt x="82" y="69"/>
                  </a:cubicBezTo>
                  <a:cubicBezTo>
                    <a:pt x="82" y="68"/>
                    <a:pt x="83" y="66"/>
                    <a:pt x="83" y="65"/>
                  </a:cubicBezTo>
                  <a:cubicBezTo>
                    <a:pt x="83" y="64"/>
                    <a:pt x="83" y="63"/>
                    <a:pt x="82" y="63"/>
                  </a:cubicBezTo>
                  <a:cubicBezTo>
                    <a:pt x="82" y="64"/>
                    <a:pt x="83" y="64"/>
                    <a:pt x="83" y="65"/>
                  </a:cubicBezTo>
                  <a:cubicBezTo>
                    <a:pt x="81" y="68"/>
                    <a:pt x="80" y="70"/>
                    <a:pt x="78" y="72"/>
                  </a:cubicBezTo>
                  <a:close/>
                  <a:moveTo>
                    <a:pt x="38" y="117"/>
                  </a:moveTo>
                  <a:cubicBezTo>
                    <a:pt x="41" y="115"/>
                    <a:pt x="43" y="112"/>
                    <a:pt x="45" y="108"/>
                  </a:cubicBezTo>
                  <a:cubicBezTo>
                    <a:pt x="45" y="108"/>
                    <a:pt x="44" y="108"/>
                    <a:pt x="44" y="108"/>
                  </a:cubicBezTo>
                  <a:cubicBezTo>
                    <a:pt x="42" y="111"/>
                    <a:pt x="39" y="114"/>
                    <a:pt x="38" y="117"/>
                  </a:cubicBezTo>
                  <a:close/>
                  <a:moveTo>
                    <a:pt x="39" y="102"/>
                  </a:moveTo>
                  <a:cubicBezTo>
                    <a:pt x="39" y="102"/>
                    <a:pt x="40" y="102"/>
                    <a:pt x="40" y="102"/>
                  </a:cubicBezTo>
                  <a:cubicBezTo>
                    <a:pt x="42" y="99"/>
                    <a:pt x="44" y="96"/>
                    <a:pt x="46" y="93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9" y="101"/>
                    <a:pt x="38" y="102"/>
                    <a:pt x="38" y="104"/>
                  </a:cubicBezTo>
                  <a:cubicBezTo>
                    <a:pt x="39" y="104"/>
                    <a:pt x="39" y="103"/>
                    <a:pt x="39" y="102"/>
                  </a:cubicBezTo>
                  <a:close/>
                  <a:moveTo>
                    <a:pt x="111" y="111"/>
                  </a:moveTo>
                  <a:cubicBezTo>
                    <a:pt x="114" y="108"/>
                    <a:pt x="118" y="106"/>
                    <a:pt x="121" y="103"/>
                  </a:cubicBezTo>
                  <a:cubicBezTo>
                    <a:pt x="121" y="103"/>
                    <a:pt x="121" y="101"/>
                    <a:pt x="120" y="102"/>
                  </a:cubicBezTo>
                  <a:cubicBezTo>
                    <a:pt x="117" y="105"/>
                    <a:pt x="114" y="108"/>
                    <a:pt x="111" y="111"/>
                  </a:cubicBezTo>
                  <a:close/>
                  <a:moveTo>
                    <a:pt x="16" y="197"/>
                  </a:moveTo>
                  <a:cubicBezTo>
                    <a:pt x="26" y="188"/>
                    <a:pt x="26" y="188"/>
                    <a:pt x="26" y="188"/>
                  </a:cubicBezTo>
                  <a:cubicBezTo>
                    <a:pt x="27" y="187"/>
                    <a:pt x="26" y="187"/>
                    <a:pt x="25" y="187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15" y="196"/>
                    <a:pt x="16" y="198"/>
                    <a:pt x="16" y="197"/>
                  </a:cubicBezTo>
                  <a:close/>
                  <a:moveTo>
                    <a:pt x="49" y="207"/>
                  </a:moveTo>
                  <a:cubicBezTo>
                    <a:pt x="50" y="207"/>
                    <a:pt x="50" y="206"/>
                    <a:pt x="50" y="206"/>
                  </a:cubicBezTo>
                  <a:cubicBezTo>
                    <a:pt x="52" y="204"/>
                    <a:pt x="55" y="201"/>
                    <a:pt x="57" y="199"/>
                  </a:cubicBezTo>
                  <a:cubicBezTo>
                    <a:pt x="48" y="206"/>
                    <a:pt x="48" y="206"/>
                    <a:pt x="48" y="206"/>
                  </a:cubicBezTo>
                  <a:cubicBezTo>
                    <a:pt x="47" y="207"/>
                    <a:pt x="49" y="206"/>
                    <a:pt x="49" y="207"/>
                  </a:cubicBezTo>
                  <a:close/>
                  <a:moveTo>
                    <a:pt x="10" y="185"/>
                  </a:moveTo>
                  <a:cubicBezTo>
                    <a:pt x="13" y="181"/>
                    <a:pt x="16" y="177"/>
                    <a:pt x="19" y="174"/>
                  </a:cubicBezTo>
                  <a:cubicBezTo>
                    <a:pt x="16" y="177"/>
                    <a:pt x="12" y="181"/>
                    <a:pt x="9" y="186"/>
                  </a:cubicBezTo>
                  <a:cubicBezTo>
                    <a:pt x="10" y="186"/>
                    <a:pt x="10" y="185"/>
                    <a:pt x="10" y="185"/>
                  </a:cubicBezTo>
                  <a:close/>
                  <a:moveTo>
                    <a:pt x="61" y="125"/>
                  </a:moveTo>
                  <a:cubicBezTo>
                    <a:pt x="61" y="125"/>
                    <a:pt x="61" y="124"/>
                    <a:pt x="61" y="124"/>
                  </a:cubicBezTo>
                  <a:cubicBezTo>
                    <a:pt x="63" y="123"/>
                    <a:pt x="64" y="121"/>
                    <a:pt x="65" y="119"/>
                  </a:cubicBezTo>
                  <a:cubicBezTo>
                    <a:pt x="63" y="120"/>
                    <a:pt x="61" y="122"/>
                    <a:pt x="59" y="125"/>
                  </a:cubicBezTo>
                  <a:lnTo>
                    <a:pt x="61" y="125"/>
                  </a:lnTo>
                  <a:close/>
                  <a:moveTo>
                    <a:pt x="36" y="198"/>
                  </a:moveTo>
                  <a:cubicBezTo>
                    <a:pt x="39" y="196"/>
                    <a:pt x="42" y="194"/>
                    <a:pt x="44" y="193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40" y="194"/>
                    <a:pt x="38" y="196"/>
                    <a:pt x="36" y="198"/>
                  </a:cubicBezTo>
                  <a:close/>
                  <a:moveTo>
                    <a:pt x="110" y="106"/>
                  </a:moveTo>
                  <a:cubicBezTo>
                    <a:pt x="113" y="104"/>
                    <a:pt x="115" y="102"/>
                    <a:pt x="117" y="100"/>
                  </a:cubicBezTo>
                  <a:cubicBezTo>
                    <a:pt x="119" y="99"/>
                    <a:pt x="118" y="98"/>
                    <a:pt x="117" y="98"/>
                  </a:cubicBezTo>
                  <a:cubicBezTo>
                    <a:pt x="115" y="100"/>
                    <a:pt x="111" y="104"/>
                    <a:pt x="110" y="106"/>
                  </a:cubicBezTo>
                  <a:close/>
                  <a:moveTo>
                    <a:pt x="64" y="22"/>
                  </a:moveTo>
                  <a:cubicBezTo>
                    <a:pt x="66" y="19"/>
                    <a:pt x="69" y="15"/>
                    <a:pt x="72" y="12"/>
                  </a:cubicBezTo>
                  <a:cubicBezTo>
                    <a:pt x="70" y="12"/>
                    <a:pt x="69" y="12"/>
                    <a:pt x="68" y="14"/>
                  </a:cubicBezTo>
                  <a:cubicBezTo>
                    <a:pt x="67" y="16"/>
                    <a:pt x="66" y="19"/>
                    <a:pt x="64" y="21"/>
                  </a:cubicBezTo>
                  <a:cubicBezTo>
                    <a:pt x="64" y="21"/>
                    <a:pt x="64" y="22"/>
                    <a:pt x="64" y="22"/>
                  </a:cubicBezTo>
                  <a:close/>
                  <a:moveTo>
                    <a:pt x="114" y="40"/>
                  </a:moveTo>
                  <a:cubicBezTo>
                    <a:pt x="114" y="39"/>
                    <a:pt x="116" y="38"/>
                    <a:pt x="117" y="38"/>
                  </a:cubicBezTo>
                  <a:cubicBezTo>
                    <a:pt x="118" y="37"/>
                    <a:pt x="117" y="35"/>
                    <a:pt x="117" y="34"/>
                  </a:cubicBezTo>
                  <a:cubicBezTo>
                    <a:pt x="115" y="36"/>
                    <a:pt x="114" y="38"/>
                    <a:pt x="113" y="40"/>
                  </a:cubicBezTo>
                  <a:cubicBezTo>
                    <a:pt x="113" y="41"/>
                    <a:pt x="113" y="41"/>
                    <a:pt x="114" y="40"/>
                  </a:cubicBezTo>
                  <a:close/>
                  <a:moveTo>
                    <a:pt x="45" y="124"/>
                  </a:moveTo>
                  <a:cubicBezTo>
                    <a:pt x="48" y="122"/>
                    <a:pt x="50" y="119"/>
                    <a:pt x="53" y="116"/>
                  </a:cubicBezTo>
                  <a:cubicBezTo>
                    <a:pt x="52" y="116"/>
                    <a:pt x="51" y="116"/>
                    <a:pt x="51" y="117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4"/>
                    <a:pt x="44" y="124"/>
                    <a:pt x="45" y="124"/>
                  </a:cubicBezTo>
                  <a:close/>
                  <a:moveTo>
                    <a:pt x="12" y="187"/>
                  </a:moveTo>
                  <a:cubicBezTo>
                    <a:pt x="19" y="182"/>
                    <a:pt x="19" y="182"/>
                    <a:pt x="19" y="182"/>
                  </a:cubicBezTo>
                  <a:cubicBezTo>
                    <a:pt x="20" y="182"/>
                    <a:pt x="18" y="180"/>
                    <a:pt x="19" y="179"/>
                  </a:cubicBezTo>
                  <a:cubicBezTo>
                    <a:pt x="16" y="182"/>
                    <a:pt x="14" y="184"/>
                    <a:pt x="12" y="187"/>
                  </a:cubicBezTo>
                  <a:close/>
                  <a:moveTo>
                    <a:pt x="49" y="197"/>
                  </a:moveTo>
                  <a:cubicBezTo>
                    <a:pt x="53" y="194"/>
                    <a:pt x="53" y="194"/>
                    <a:pt x="53" y="194"/>
                  </a:cubicBezTo>
                  <a:cubicBezTo>
                    <a:pt x="50" y="194"/>
                    <a:pt x="48" y="194"/>
                    <a:pt x="45" y="193"/>
                  </a:cubicBezTo>
                  <a:cubicBezTo>
                    <a:pt x="46" y="193"/>
                    <a:pt x="46" y="194"/>
                    <a:pt x="45" y="195"/>
                  </a:cubicBezTo>
                  <a:cubicBezTo>
                    <a:pt x="44" y="196"/>
                    <a:pt x="43" y="197"/>
                    <a:pt x="42" y="198"/>
                  </a:cubicBezTo>
                  <a:cubicBezTo>
                    <a:pt x="44" y="197"/>
                    <a:pt x="46" y="195"/>
                    <a:pt x="48" y="194"/>
                  </a:cubicBezTo>
                  <a:cubicBezTo>
                    <a:pt x="49" y="194"/>
                    <a:pt x="50" y="195"/>
                    <a:pt x="49" y="196"/>
                  </a:cubicBezTo>
                  <a:cubicBezTo>
                    <a:pt x="49" y="196"/>
                    <a:pt x="49" y="197"/>
                    <a:pt x="49" y="197"/>
                  </a:cubicBezTo>
                  <a:close/>
                  <a:moveTo>
                    <a:pt x="58" y="23"/>
                  </a:moveTo>
                  <a:cubicBezTo>
                    <a:pt x="61" y="19"/>
                    <a:pt x="63" y="16"/>
                    <a:pt x="66" y="13"/>
                  </a:cubicBezTo>
                  <a:cubicBezTo>
                    <a:pt x="64" y="14"/>
                    <a:pt x="62" y="14"/>
                    <a:pt x="61" y="15"/>
                  </a:cubicBezTo>
                  <a:cubicBezTo>
                    <a:pt x="60" y="18"/>
                    <a:pt x="59" y="20"/>
                    <a:pt x="58" y="23"/>
                  </a:cubicBezTo>
                  <a:close/>
                  <a:moveTo>
                    <a:pt x="79" y="15"/>
                  </a:moveTo>
                  <a:cubicBezTo>
                    <a:pt x="80" y="14"/>
                    <a:pt x="82" y="13"/>
                    <a:pt x="83" y="12"/>
                  </a:cubicBezTo>
                  <a:cubicBezTo>
                    <a:pt x="84" y="12"/>
                    <a:pt x="84" y="13"/>
                    <a:pt x="84" y="13"/>
                  </a:cubicBezTo>
                  <a:cubicBezTo>
                    <a:pt x="84" y="12"/>
                    <a:pt x="87" y="12"/>
                    <a:pt x="87" y="10"/>
                  </a:cubicBezTo>
                  <a:cubicBezTo>
                    <a:pt x="85" y="10"/>
                    <a:pt x="83" y="10"/>
                    <a:pt x="82" y="10"/>
                  </a:cubicBezTo>
                  <a:cubicBezTo>
                    <a:pt x="81" y="11"/>
                    <a:pt x="80" y="13"/>
                    <a:pt x="79" y="15"/>
                  </a:cubicBezTo>
                  <a:close/>
                  <a:moveTo>
                    <a:pt x="27" y="199"/>
                  </a:moveTo>
                  <a:cubicBezTo>
                    <a:pt x="30" y="195"/>
                    <a:pt x="34" y="192"/>
                    <a:pt x="38" y="191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2" y="192"/>
                    <a:pt x="30" y="195"/>
                    <a:pt x="27" y="198"/>
                  </a:cubicBezTo>
                  <a:cubicBezTo>
                    <a:pt x="27" y="198"/>
                    <a:pt x="27" y="198"/>
                    <a:pt x="27" y="199"/>
                  </a:cubicBezTo>
                  <a:close/>
                  <a:moveTo>
                    <a:pt x="31" y="66"/>
                  </a:moveTo>
                  <a:cubicBezTo>
                    <a:pt x="31" y="66"/>
                    <a:pt x="32" y="65"/>
                    <a:pt x="32" y="65"/>
                  </a:cubicBezTo>
                  <a:cubicBezTo>
                    <a:pt x="34" y="63"/>
                    <a:pt x="35" y="60"/>
                    <a:pt x="36" y="58"/>
                  </a:cubicBezTo>
                  <a:cubicBezTo>
                    <a:pt x="34" y="60"/>
                    <a:pt x="32" y="62"/>
                    <a:pt x="30" y="65"/>
                  </a:cubicBezTo>
                  <a:cubicBezTo>
                    <a:pt x="29" y="66"/>
                    <a:pt x="30" y="68"/>
                    <a:pt x="31" y="68"/>
                  </a:cubicBezTo>
                  <a:cubicBezTo>
                    <a:pt x="31" y="68"/>
                    <a:pt x="31" y="67"/>
                    <a:pt x="31" y="66"/>
                  </a:cubicBezTo>
                  <a:close/>
                  <a:moveTo>
                    <a:pt x="70" y="69"/>
                  </a:moveTo>
                  <a:cubicBezTo>
                    <a:pt x="73" y="68"/>
                    <a:pt x="75" y="66"/>
                    <a:pt x="76" y="64"/>
                  </a:cubicBezTo>
                  <a:cubicBezTo>
                    <a:pt x="76" y="63"/>
                    <a:pt x="75" y="62"/>
                    <a:pt x="74" y="6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68"/>
                    <a:pt x="70" y="70"/>
                    <a:pt x="70" y="69"/>
                  </a:cubicBezTo>
                  <a:close/>
                  <a:moveTo>
                    <a:pt x="26" y="54"/>
                  </a:moveTo>
                  <a:cubicBezTo>
                    <a:pt x="26" y="53"/>
                    <a:pt x="26" y="53"/>
                    <a:pt x="27" y="52"/>
                  </a:cubicBezTo>
                  <a:cubicBezTo>
                    <a:pt x="28" y="50"/>
                    <a:pt x="30" y="48"/>
                    <a:pt x="32" y="45"/>
                  </a:cubicBezTo>
                  <a:cubicBezTo>
                    <a:pt x="32" y="45"/>
                    <a:pt x="32" y="43"/>
                    <a:pt x="31" y="44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2"/>
                    <a:pt x="25" y="53"/>
                    <a:pt x="26" y="54"/>
                  </a:cubicBezTo>
                  <a:close/>
                  <a:moveTo>
                    <a:pt x="84" y="201"/>
                  </a:moveTo>
                  <a:cubicBezTo>
                    <a:pt x="89" y="196"/>
                    <a:pt x="94" y="191"/>
                    <a:pt x="97" y="186"/>
                  </a:cubicBezTo>
                  <a:cubicBezTo>
                    <a:pt x="93" y="190"/>
                    <a:pt x="89" y="195"/>
                    <a:pt x="84" y="201"/>
                  </a:cubicBezTo>
                  <a:cubicBezTo>
                    <a:pt x="85" y="201"/>
                    <a:pt x="84" y="202"/>
                    <a:pt x="84" y="201"/>
                  </a:cubicBezTo>
                  <a:close/>
                  <a:moveTo>
                    <a:pt x="43" y="206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3" y="197"/>
                    <a:pt x="53" y="197"/>
                    <a:pt x="52" y="197"/>
                  </a:cubicBezTo>
                  <a:cubicBezTo>
                    <a:pt x="49" y="200"/>
                    <a:pt x="45" y="202"/>
                    <a:pt x="42" y="206"/>
                  </a:cubicBezTo>
                  <a:cubicBezTo>
                    <a:pt x="42" y="206"/>
                    <a:pt x="43" y="206"/>
                    <a:pt x="43" y="206"/>
                  </a:cubicBezTo>
                  <a:close/>
                  <a:moveTo>
                    <a:pt x="72" y="134"/>
                  </a:moveTo>
                  <a:cubicBezTo>
                    <a:pt x="74" y="134"/>
                    <a:pt x="74" y="132"/>
                    <a:pt x="74" y="131"/>
                  </a:cubicBezTo>
                  <a:cubicBezTo>
                    <a:pt x="74" y="131"/>
                    <a:pt x="72" y="130"/>
                    <a:pt x="72" y="130"/>
                  </a:cubicBezTo>
                  <a:cubicBezTo>
                    <a:pt x="71" y="129"/>
                    <a:pt x="72" y="127"/>
                    <a:pt x="72" y="126"/>
                  </a:cubicBezTo>
                  <a:cubicBezTo>
                    <a:pt x="71" y="127"/>
                    <a:pt x="69" y="128"/>
                    <a:pt x="68" y="129"/>
                  </a:cubicBezTo>
                  <a:cubicBezTo>
                    <a:pt x="68" y="129"/>
                    <a:pt x="69" y="130"/>
                    <a:pt x="70" y="130"/>
                  </a:cubicBezTo>
                  <a:cubicBezTo>
                    <a:pt x="71" y="131"/>
                    <a:pt x="72" y="133"/>
                    <a:pt x="72" y="134"/>
                  </a:cubicBezTo>
                  <a:close/>
                  <a:moveTo>
                    <a:pt x="100" y="31"/>
                  </a:moveTo>
                  <a:cubicBezTo>
                    <a:pt x="103" y="28"/>
                    <a:pt x="106" y="24"/>
                    <a:pt x="110" y="21"/>
                  </a:cubicBezTo>
                  <a:cubicBezTo>
                    <a:pt x="111" y="20"/>
                    <a:pt x="109" y="19"/>
                    <a:pt x="108" y="18"/>
                  </a:cubicBezTo>
                  <a:cubicBezTo>
                    <a:pt x="106" y="23"/>
                    <a:pt x="102" y="28"/>
                    <a:pt x="100" y="31"/>
                  </a:cubicBezTo>
                  <a:close/>
                  <a:moveTo>
                    <a:pt x="103" y="34"/>
                  </a:moveTo>
                  <a:cubicBezTo>
                    <a:pt x="106" y="32"/>
                    <a:pt x="109" y="28"/>
                    <a:pt x="113" y="25"/>
                  </a:cubicBezTo>
                  <a:cubicBezTo>
                    <a:pt x="113" y="25"/>
                    <a:pt x="112" y="24"/>
                    <a:pt x="112" y="22"/>
                  </a:cubicBezTo>
                  <a:cubicBezTo>
                    <a:pt x="109" y="27"/>
                    <a:pt x="105" y="30"/>
                    <a:pt x="103" y="34"/>
                  </a:cubicBezTo>
                  <a:close/>
                  <a:moveTo>
                    <a:pt x="13" y="196"/>
                  </a:moveTo>
                  <a:cubicBezTo>
                    <a:pt x="17" y="193"/>
                    <a:pt x="20" y="189"/>
                    <a:pt x="24" y="186"/>
                  </a:cubicBezTo>
                  <a:cubicBezTo>
                    <a:pt x="24" y="186"/>
                    <a:pt x="23" y="185"/>
                    <a:pt x="23" y="186"/>
                  </a:cubicBezTo>
                  <a:cubicBezTo>
                    <a:pt x="19" y="188"/>
                    <a:pt x="15" y="192"/>
                    <a:pt x="11" y="195"/>
                  </a:cubicBezTo>
                  <a:lnTo>
                    <a:pt x="13" y="196"/>
                  </a:lnTo>
                  <a:close/>
                  <a:moveTo>
                    <a:pt x="44" y="71"/>
                  </a:moveTo>
                  <a:cubicBezTo>
                    <a:pt x="45" y="70"/>
                    <a:pt x="47" y="69"/>
                    <a:pt x="49" y="69"/>
                  </a:cubicBezTo>
                  <a:cubicBezTo>
                    <a:pt x="50" y="69"/>
                    <a:pt x="51" y="67"/>
                    <a:pt x="52" y="65"/>
                  </a:cubicBezTo>
                  <a:cubicBezTo>
                    <a:pt x="53" y="65"/>
                    <a:pt x="55" y="63"/>
                    <a:pt x="54" y="63"/>
                  </a:cubicBezTo>
                  <a:cubicBezTo>
                    <a:pt x="53" y="64"/>
                    <a:pt x="50" y="64"/>
                    <a:pt x="49" y="64"/>
                  </a:cubicBezTo>
                  <a:cubicBezTo>
                    <a:pt x="47" y="65"/>
                    <a:pt x="45" y="68"/>
                    <a:pt x="44" y="70"/>
                  </a:cubicBezTo>
                  <a:cubicBezTo>
                    <a:pt x="43" y="71"/>
                    <a:pt x="43" y="72"/>
                    <a:pt x="44" y="71"/>
                  </a:cubicBezTo>
                  <a:close/>
                  <a:moveTo>
                    <a:pt x="28" y="203"/>
                  </a:moveTo>
                  <a:cubicBezTo>
                    <a:pt x="32" y="200"/>
                    <a:pt x="36" y="196"/>
                    <a:pt x="39" y="192"/>
                  </a:cubicBezTo>
                  <a:cubicBezTo>
                    <a:pt x="34" y="194"/>
                    <a:pt x="30" y="198"/>
                    <a:pt x="26" y="202"/>
                  </a:cubicBezTo>
                  <a:cubicBezTo>
                    <a:pt x="27" y="202"/>
                    <a:pt x="28" y="202"/>
                    <a:pt x="28" y="203"/>
                  </a:cubicBezTo>
                  <a:close/>
                  <a:moveTo>
                    <a:pt x="106" y="39"/>
                  </a:moveTo>
                  <a:cubicBezTo>
                    <a:pt x="110" y="37"/>
                    <a:pt x="113" y="35"/>
                    <a:pt x="116" y="32"/>
                  </a:cubicBezTo>
                  <a:cubicBezTo>
                    <a:pt x="116" y="31"/>
                    <a:pt x="115" y="29"/>
                    <a:pt x="114" y="2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7" y="39"/>
                    <a:pt x="105" y="40"/>
                    <a:pt x="106" y="39"/>
                  </a:cubicBezTo>
                  <a:close/>
                  <a:moveTo>
                    <a:pt x="76" y="204"/>
                  </a:moveTo>
                  <a:cubicBezTo>
                    <a:pt x="77" y="203"/>
                    <a:pt x="80" y="203"/>
                    <a:pt x="81" y="203"/>
                  </a:cubicBezTo>
                  <a:cubicBezTo>
                    <a:pt x="84" y="198"/>
                    <a:pt x="88" y="194"/>
                    <a:pt x="92" y="190"/>
                  </a:cubicBezTo>
                  <a:cubicBezTo>
                    <a:pt x="90" y="189"/>
                    <a:pt x="89" y="190"/>
                    <a:pt x="89" y="190"/>
                  </a:cubicBezTo>
                  <a:lnTo>
                    <a:pt x="76" y="204"/>
                  </a:lnTo>
                  <a:close/>
                  <a:moveTo>
                    <a:pt x="22" y="200"/>
                  </a:moveTo>
                  <a:cubicBezTo>
                    <a:pt x="22" y="200"/>
                    <a:pt x="23" y="200"/>
                    <a:pt x="23" y="200"/>
                  </a:cubicBezTo>
                  <a:cubicBezTo>
                    <a:pt x="26" y="196"/>
                    <a:pt x="29" y="193"/>
                    <a:pt x="32" y="189"/>
                  </a:cubicBezTo>
                  <a:cubicBezTo>
                    <a:pt x="32" y="189"/>
                    <a:pt x="31" y="189"/>
                    <a:pt x="31" y="189"/>
                  </a:cubicBezTo>
                  <a:cubicBezTo>
                    <a:pt x="27" y="192"/>
                    <a:pt x="23" y="195"/>
                    <a:pt x="19" y="199"/>
                  </a:cubicBezTo>
                  <a:cubicBezTo>
                    <a:pt x="20" y="199"/>
                    <a:pt x="21" y="199"/>
                    <a:pt x="22" y="200"/>
                  </a:cubicBezTo>
                  <a:close/>
                  <a:moveTo>
                    <a:pt x="66" y="205"/>
                  </a:moveTo>
                  <a:cubicBezTo>
                    <a:pt x="67" y="205"/>
                    <a:pt x="70" y="205"/>
                    <a:pt x="71" y="204"/>
                  </a:cubicBezTo>
                  <a:cubicBezTo>
                    <a:pt x="74" y="201"/>
                    <a:pt x="77" y="197"/>
                    <a:pt x="80" y="193"/>
                  </a:cubicBezTo>
                  <a:cubicBezTo>
                    <a:pt x="79" y="194"/>
                    <a:pt x="77" y="193"/>
                    <a:pt x="77" y="194"/>
                  </a:cubicBezTo>
                  <a:cubicBezTo>
                    <a:pt x="73" y="198"/>
                    <a:pt x="70" y="201"/>
                    <a:pt x="66" y="205"/>
                  </a:cubicBezTo>
                  <a:cubicBezTo>
                    <a:pt x="66" y="205"/>
                    <a:pt x="65" y="206"/>
                    <a:pt x="66" y="205"/>
                  </a:cubicBezTo>
                  <a:close/>
                  <a:moveTo>
                    <a:pt x="55" y="207"/>
                  </a:moveTo>
                  <a:cubicBezTo>
                    <a:pt x="57" y="206"/>
                    <a:pt x="59" y="206"/>
                    <a:pt x="60" y="206"/>
                  </a:cubicBezTo>
                  <a:cubicBezTo>
                    <a:pt x="70" y="195"/>
                    <a:pt x="70" y="195"/>
                    <a:pt x="70" y="195"/>
                  </a:cubicBezTo>
                  <a:cubicBezTo>
                    <a:pt x="69" y="195"/>
                    <a:pt x="68" y="194"/>
                    <a:pt x="67" y="195"/>
                  </a:cubicBezTo>
                  <a:cubicBezTo>
                    <a:pt x="55" y="205"/>
                    <a:pt x="55" y="205"/>
                    <a:pt x="55" y="205"/>
                  </a:cubicBezTo>
                  <a:cubicBezTo>
                    <a:pt x="55" y="205"/>
                    <a:pt x="54" y="207"/>
                    <a:pt x="55" y="207"/>
                  </a:cubicBezTo>
                  <a:close/>
                  <a:moveTo>
                    <a:pt x="32" y="70"/>
                  </a:moveTo>
                  <a:cubicBezTo>
                    <a:pt x="32" y="70"/>
                    <a:pt x="33" y="69"/>
                    <a:pt x="33" y="69"/>
                  </a:cubicBezTo>
                  <a:cubicBezTo>
                    <a:pt x="34" y="67"/>
                    <a:pt x="35" y="65"/>
                    <a:pt x="36" y="64"/>
                  </a:cubicBezTo>
                  <a:cubicBezTo>
                    <a:pt x="37" y="63"/>
                    <a:pt x="38" y="61"/>
                    <a:pt x="40" y="61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0" y="54"/>
                    <a:pt x="38" y="50"/>
                    <a:pt x="34" y="47"/>
                  </a:cubicBezTo>
                  <a:cubicBezTo>
                    <a:pt x="33" y="51"/>
                    <a:pt x="30" y="55"/>
                    <a:pt x="27" y="59"/>
                  </a:cubicBezTo>
                  <a:cubicBezTo>
                    <a:pt x="30" y="56"/>
                    <a:pt x="32" y="53"/>
                    <a:pt x="34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35" y="54"/>
                    <a:pt x="34" y="56"/>
                    <a:pt x="33" y="59"/>
                  </a:cubicBezTo>
                  <a:cubicBezTo>
                    <a:pt x="34" y="58"/>
                    <a:pt x="35" y="57"/>
                    <a:pt x="36" y="56"/>
                  </a:cubicBezTo>
                  <a:cubicBezTo>
                    <a:pt x="36" y="55"/>
                    <a:pt x="38" y="55"/>
                    <a:pt x="38" y="56"/>
                  </a:cubicBezTo>
                  <a:cubicBezTo>
                    <a:pt x="39" y="57"/>
                    <a:pt x="38" y="59"/>
                    <a:pt x="37" y="60"/>
                  </a:cubicBezTo>
                  <a:cubicBezTo>
                    <a:pt x="35" y="64"/>
                    <a:pt x="33" y="67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lose/>
                  <a:moveTo>
                    <a:pt x="89" y="200"/>
                  </a:moveTo>
                  <a:cubicBezTo>
                    <a:pt x="99" y="194"/>
                    <a:pt x="108" y="185"/>
                    <a:pt x="114" y="171"/>
                  </a:cubicBezTo>
                  <a:cubicBezTo>
                    <a:pt x="105" y="179"/>
                    <a:pt x="97" y="190"/>
                    <a:pt x="89" y="200"/>
                  </a:cubicBezTo>
                  <a:close/>
                  <a:moveTo>
                    <a:pt x="124" y="113"/>
                  </a:moveTo>
                  <a:cubicBezTo>
                    <a:pt x="124" y="113"/>
                    <a:pt x="123" y="113"/>
                    <a:pt x="123" y="113"/>
                  </a:cubicBezTo>
                  <a:cubicBezTo>
                    <a:pt x="119" y="116"/>
                    <a:pt x="115" y="119"/>
                    <a:pt x="111" y="123"/>
                  </a:cubicBezTo>
                  <a:cubicBezTo>
                    <a:pt x="111" y="123"/>
                    <a:pt x="109" y="123"/>
                    <a:pt x="109" y="122"/>
                  </a:cubicBezTo>
                  <a:cubicBezTo>
                    <a:pt x="109" y="122"/>
                    <a:pt x="110" y="121"/>
                    <a:pt x="110" y="121"/>
                  </a:cubicBezTo>
                  <a:cubicBezTo>
                    <a:pt x="114" y="117"/>
                    <a:pt x="118" y="114"/>
                    <a:pt x="122" y="109"/>
                  </a:cubicBezTo>
                  <a:cubicBezTo>
                    <a:pt x="117" y="113"/>
                    <a:pt x="114" y="116"/>
                    <a:pt x="110" y="119"/>
                  </a:cubicBezTo>
                  <a:cubicBezTo>
                    <a:pt x="109" y="119"/>
                    <a:pt x="108" y="118"/>
                    <a:pt x="109" y="117"/>
                  </a:cubicBezTo>
                  <a:cubicBezTo>
                    <a:pt x="112" y="114"/>
                    <a:pt x="115" y="111"/>
                    <a:pt x="118" y="107"/>
                  </a:cubicBezTo>
                  <a:cubicBezTo>
                    <a:pt x="119" y="107"/>
                    <a:pt x="119" y="107"/>
                    <a:pt x="119" y="106"/>
                  </a:cubicBezTo>
                  <a:cubicBezTo>
                    <a:pt x="118" y="106"/>
                    <a:pt x="118" y="107"/>
                    <a:pt x="118" y="107"/>
                  </a:cubicBezTo>
                  <a:cubicBezTo>
                    <a:pt x="118" y="107"/>
                    <a:pt x="118" y="107"/>
                    <a:pt x="118" y="107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11" y="113"/>
                    <a:pt x="109" y="114"/>
                    <a:pt x="108" y="115"/>
                  </a:cubicBezTo>
                  <a:cubicBezTo>
                    <a:pt x="107" y="115"/>
                    <a:pt x="106" y="114"/>
                    <a:pt x="107" y="113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19" y="101"/>
                    <a:pt x="120" y="100"/>
                    <a:pt x="119" y="101"/>
                  </a:cubicBezTo>
                  <a:cubicBezTo>
                    <a:pt x="115" y="104"/>
                    <a:pt x="112" y="106"/>
                    <a:pt x="109" y="108"/>
                  </a:cubicBezTo>
                  <a:cubicBezTo>
                    <a:pt x="108" y="109"/>
                    <a:pt x="106" y="108"/>
                    <a:pt x="107" y="107"/>
                  </a:cubicBezTo>
                  <a:cubicBezTo>
                    <a:pt x="109" y="104"/>
                    <a:pt x="112" y="101"/>
                    <a:pt x="115" y="98"/>
                  </a:cubicBezTo>
                  <a:cubicBezTo>
                    <a:pt x="112" y="100"/>
                    <a:pt x="110" y="102"/>
                    <a:pt x="107" y="103"/>
                  </a:cubicBezTo>
                  <a:cubicBezTo>
                    <a:pt x="106" y="104"/>
                    <a:pt x="106" y="103"/>
                    <a:pt x="106" y="102"/>
                  </a:cubicBezTo>
                  <a:cubicBezTo>
                    <a:pt x="108" y="100"/>
                    <a:pt x="111" y="98"/>
                    <a:pt x="114" y="94"/>
                  </a:cubicBezTo>
                  <a:cubicBezTo>
                    <a:pt x="110" y="96"/>
                    <a:pt x="108" y="98"/>
                    <a:pt x="105" y="100"/>
                  </a:cubicBezTo>
                  <a:cubicBezTo>
                    <a:pt x="104" y="100"/>
                    <a:pt x="102" y="98"/>
                    <a:pt x="103" y="97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5" y="92"/>
                    <a:pt x="102" y="92"/>
                    <a:pt x="100" y="91"/>
                  </a:cubicBezTo>
                  <a:cubicBezTo>
                    <a:pt x="94" y="90"/>
                    <a:pt x="89" y="92"/>
                    <a:pt x="86" y="94"/>
                  </a:cubicBezTo>
                  <a:cubicBezTo>
                    <a:pt x="85" y="94"/>
                    <a:pt x="84" y="92"/>
                    <a:pt x="85" y="92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6" y="86"/>
                    <a:pt x="96" y="84"/>
                    <a:pt x="97" y="83"/>
                  </a:cubicBezTo>
                  <a:cubicBezTo>
                    <a:pt x="100" y="79"/>
                    <a:pt x="103" y="75"/>
                    <a:pt x="106" y="72"/>
                  </a:cubicBezTo>
                  <a:cubicBezTo>
                    <a:pt x="110" y="67"/>
                    <a:pt x="112" y="62"/>
                    <a:pt x="115" y="57"/>
                  </a:cubicBezTo>
                  <a:cubicBezTo>
                    <a:pt x="118" y="51"/>
                    <a:pt x="119" y="43"/>
                    <a:pt x="118" y="38"/>
                  </a:cubicBezTo>
                  <a:cubicBezTo>
                    <a:pt x="116" y="39"/>
                    <a:pt x="114" y="42"/>
                    <a:pt x="112" y="42"/>
                  </a:cubicBezTo>
                  <a:cubicBezTo>
                    <a:pt x="112" y="41"/>
                    <a:pt x="112" y="40"/>
                    <a:pt x="112" y="40"/>
                  </a:cubicBezTo>
                  <a:cubicBezTo>
                    <a:pt x="112" y="38"/>
                    <a:pt x="113" y="36"/>
                    <a:pt x="114" y="35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2" y="37"/>
                    <a:pt x="109" y="39"/>
                    <a:pt x="106" y="41"/>
                  </a:cubicBezTo>
                  <a:cubicBezTo>
                    <a:pt x="106" y="41"/>
                    <a:pt x="104" y="41"/>
                    <a:pt x="105" y="40"/>
                  </a:cubicBezTo>
                  <a:cubicBezTo>
                    <a:pt x="107" y="36"/>
                    <a:pt x="110" y="32"/>
                    <a:pt x="113" y="28"/>
                  </a:cubicBezTo>
                  <a:cubicBezTo>
                    <a:pt x="113" y="28"/>
                    <a:pt x="115" y="27"/>
                    <a:pt x="113" y="25"/>
                  </a:cubicBezTo>
                  <a:cubicBezTo>
                    <a:pt x="110" y="30"/>
                    <a:pt x="106" y="34"/>
                    <a:pt x="102" y="37"/>
                  </a:cubicBezTo>
                  <a:cubicBezTo>
                    <a:pt x="101" y="36"/>
                    <a:pt x="100" y="36"/>
                    <a:pt x="101" y="35"/>
                  </a:cubicBezTo>
                  <a:cubicBezTo>
                    <a:pt x="102" y="33"/>
                    <a:pt x="103" y="32"/>
                    <a:pt x="104" y="30"/>
                  </a:cubicBezTo>
                  <a:cubicBezTo>
                    <a:pt x="106" y="27"/>
                    <a:pt x="109" y="26"/>
                    <a:pt x="111" y="22"/>
                  </a:cubicBezTo>
                  <a:cubicBezTo>
                    <a:pt x="106" y="26"/>
                    <a:pt x="101" y="31"/>
                    <a:pt x="97" y="36"/>
                  </a:cubicBezTo>
                  <a:cubicBezTo>
                    <a:pt x="96" y="37"/>
                    <a:pt x="95" y="34"/>
                    <a:pt x="96" y="34"/>
                  </a:cubicBezTo>
                  <a:cubicBezTo>
                    <a:pt x="99" y="29"/>
                    <a:pt x="103" y="24"/>
                    <a:pt x="106" y="19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3"/>
                    <a:pt x="93" y="33"/>
                    <a:pt x="93" y="32"/>
                  </a:cubicBezTo>
                  <a:cubicBezTo>
                    <a:pt x="92" y="30"/>
                    <a:pt x="94" y="29"/>
                    <a:pt x="95" y="28"/>
                  </a:cubicBezTo>
                  <a:cubicBezTo>
                    <a:pt x="95" y="27"/>
                    <a:pt x="96" y="27"/>
                    <a:pt x="96" y="26"/>
                  </a:cubicBezTo>
                  <a:cubicBezTo>
                    <a:pt x="98" y="25"/>
                    <a:pt x="99" y="23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20"/>
                    <a:pt x="102" y="19"/>
                    <a:pt x="102" y="18"/>
                  </a:cubicBezTo>
                  <a:cubicBezTo>
                    <a:pt x="102" y="18"/>
                    <a:pt x="101" y="19"/>
                    <a:pt x="101" y="20"/>
                  </a:cubicBezTo>
                  <a:cubicBezTo>
                    <a:pt x="99" y="21"/>
                    <a:pt x="98" y="23"/>
                    <a:pt x="96" y="25"/>
                  </a:cubicBezTo>
                  <a:cubicBezTo>
                    <a:pt x="96" y="25"/>
                    <a:pt x="96" y="26"/>
                    <a:pt x="96" y="26"/>
                  </a:cubicBezTo>
                  <a:cubicBezTo>
                    <a:pt x="95" y="26"/>
                    <a:pt x="95" y="27"/>
                    <a:pt x="95" y="28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3"/>
                    <a:pt x="90" y="32"/>
                    <a:pt x="89" y="32"/>
                  </a:cubicBezTo>
                  <a:cubicBezTo>
                    <a:pt x="89" y="32"/>
                    <a:pt x="89" y="31"/>
                    <a:pt x="89" y="30"/>
                  </a:cubicBezTo>
                  <a:cubicBezTo>
                    <a:pt x="93" y="25"/>
                    <a:pt x="98" y="20"/>
                    <a:pt x="101" y="15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6" y="31"/>
                    <a:pt x="86" y="30"/>
                  </a:cubicBezTo>
                  <a:cubicBezTo>
                    <a:pt x="85" y="29"/>
                    <a:pt x="86" y="29"/>
                    <a:pt x="87" y="28"/>
                  </a:cubicBezTo>
                  <a:cubicBezTo>
                    <a:pt x="91" y="23"/>
                    <a:pt x="95" y="18"/>
                    <a:pt x="99" y="11"/>
                  </a:cubicBezTo>
                  <a:cubicBezTo>
                    <a:pt x="98" y="12"/>
                    <a:pt x="98" y="12"/>
                    <a:pt x="97" y="13"/>
                  </a:cubicBezTo>
                  <a:cubicBezTo>
                    <a:pt x="92" y="18"/>
                    <a:pt x="87" y="24"/>
                    <a:pt x="82" y="30"/>
                  </a:cubicBezTo>
                  <a:cubicBezTo>
                    <a:pt x="81" y="30"/>
                    <a:pt x="81" y="29"/>
                    <a:pt x="80" y="29"/>
                  </a:cubicBezTo>
                  <a:cubicBezTo>
                    <a:pt x="85" y="23"/>
                    <a:pt x="90" y="17"/>
                    <a:pt x="94" y="11"/>
                  </a:cubicBezTo>
                  <a:cubicBezTo>
                    <a:pt x="95" y="10"/>
                    <a:pt x="93" y="11"/>
                    <a:pt x="93" y="11"/>
                  </a:cubicBezTo>
                  <a:cubicBezTo>
                    <a:pt x="87" y="16"/>
                    <a:pt x="83" y="23"/>
                    <a:pt x="78" y="28"/>
                  </a:cubicBezTo>
                  <a:cubicBezTo>
                    <a:pt x="77" y="29"/>
                    <a:pt x="76" y="28"/>
                    <a:pt x="76" y="27"/>
                  </a:cubicBezTo>
                  <a:cubicBezTo>
                    <a:pt x="80" y="22"/>
                    <a:pt x="84" y="17"/>
                    <a:pt x="88" y="12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7" y="12"/>
                    <a:pt x="87" y="12"/>
                  </a:cubicBezTo>
                  <a:cubicBezTo>
                    <a:pt x="82" y="17"/>
                    <a:pt x="77" y="24"/>
                    <a:pt x="73" y="29"/>
                  </a:cubicBezTo>
                  <a:cubicBezTo>
                    <a:pt x="72" y="30"/>
                    <a:pt x="71" y="30"/>
                    <a:pt x="70" y="30"/>
                  </a:cubicBezTo>
                  <a:cubicBezTo>
                    <a:pt x="71" y="29"/>
                    <a:pt x="71" y="28"/>
                    <a:pt x="72" y="27"/>
                  </a:cubicBezTo>
                  <a:cubicBezTo>
                    <a:pt x="75" y="24"/>
                    <a:pt x="78" y="20"/>
                    <a:pt x="81" y="16"/>
                  </a:cubicBezTo>
                  <a:cubicBezTo>
                    <a:pt x="79" y="17"/>
                    <a:pt x="75" y="23"/>
                    <a:pt x="72" y="26"/>
                  </a:cubicBezTo>
                  <a:cubicBezTo>
                    <a:pt x="72" y="26"/>
                    <a:pt x="72" y="27"/>
                    <a:pt x="72" y="27"/>
                  </a:cubicBezTo>
                  <a:cubicBezTo>
                    <a:pt x="70" y="28"/>
                    <a:pt x="70" y="29"/>
                    <a:pt x="69" y="30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9" y="23"/>
                    <a:pt x="66" y="26"/>
                    <a:pt x="64" y="29"/>
                  </a:cubicBezTo>
                  <a:cubicBezTo>
                    <a:pt x="63" y="29"/>
                    <a:pt x="64" y="28"/>
                    <a:pt x="64" y="27"/>
                  </a:cubicBezTo>
                  <a:cubicBezTo>
                    <a:pt x="66" y="23"/>
                    <a:pt x="69" y="19"/>
                    <a:pt x="71" y="15"/>
                  </a:cubicBezTo>
                  <a:cubicBezTo>
                    <a:pt x="66" y="20"/>
                    <a:pt x="62" y="27"/>
                    <a:pt x="58" y="33"/>
                  </a:cubicBezTo>
                  <a:cubicBezTo>
                    <a:pt x="58" y="34"/>
                    <a:pt x="57" y="33"/>
                    <a:pt x="57" y="32"/>
                  </a:cubicBezTo>
                  <a:cubicBezTo>
                    <a:pt x="57" y="32"/>
                    <a:pt x="57" y="31"/>
                    <a:pt x="57" y="31"/>
                  </a:cubicBezTo>
                  <a:cubicBezTo>
                    <a:pt x="60" y="25"/>
                    <a:pt x="63" y="20"/>
                    <a:pt x="66" y="15"/>
                  </a:cubicBezTo>
                  <a:cubicBezTo>
                    <a:pt x="62" y="19"/>
                    <a:pt x="59" y="24"/>
                    <a:pt x="56" y="29"/>
                  </a:cubicBezTo>
                  <a:cubicBezTo>
                    <a:pt x="56" y="30"/>
                    <a:pt x="54" y="30"/>
                    <a:pt x="54" y="29"/>
                  </a:cubicBezTo>
                  <a:cubicBezTo>
                    <a:pt x="56" y="25"/>
                    <a:pt x="57" y="21"/>
                    <a:pt x="59" y="18"/>
                  </a:cubicBezTo>
                  <a:cubicBezTo>
                    <a:pt x="56" y="21"/>
                    <a:pt x="53" y="26"/>
                    <a:pt x="51" y="31"/>
                  </a:cubicBezTo>
                  <a:cubicBezTo>
                    <a:pt x="51" y="32"/>
                    <a:pt x="50" y="32"/>
                    <a:pt x="49" y="31"/>
                  </a:cubicBezTo>
                  <a:cubicBezTo>
                    <a:pt x="49" y="29"/>
                    <a:pt x="50" y="27"/>
                    <a:pt x="51" y="26"/>
                  </a:cubicBezTo>
                  <a:cubicBezTo>
                    <a:pt x="49" y="28"/>
                    <a:pt x="49" y="30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3"/>
                  </a:cubicBezTo>
                  <a:cubicBezTo>
                    <a:pt x="47" y="33"/>
                    <a:pt x="45" y="34"/>
                    <a:pt x="45" y="33"/>
                  </a:cubicBezTo>
                  <a:cubicBezTo>
                    <a:pt x="46" y="31"/>
                    <a:pt x="47" y="27"/>
                    <a:pt x="48" y="25"/>
                  </a:cubicBezTo>
                  <a:cubicBezTo>
                    <a:pt x="48" y="24"/>
                    <a:pt x="50" y="22"/>
                    <a:pt x="50" y="21"/>
                  </a:cubicBezTo>
                  <a:cubicBezTo>
                    <a:pt x="48" y="24"/>
                    <a:pt x="46" y="27"/>
                    <a:pt x="45" y="30"/>
                  </a:cubicBezTo>
                  <a:cubicBezTo>
                    <a:pt x="45" y="31"/>
                    <a:pt x="44" y="32"/>
                    <a:pt x="44" y="31"/>
                  </a:cubicBezTo>
                  <a:cubicBezTo>
                    <a:pt x="43" y="30"/>
                    <a:pt x="43" y="28"/>
                    <a:pt x="43" y="28"/>
                  </a:cubicBezTo>
                  <a:cubicBezTo>
                    <a:pt x="43" y="27"/>
                    <a:pt x="42" y="28"/>
                    <a:pt x="42" y="28"/>
                  </a:cubicBezTo>
                  <a:cubicBezTo>
                    <a:pt x="40" y="30"/>
                    <a:pt x="38" y="33"/>
                    <a:pt x="38" y="36"/>
                  </a:cubicBezTo>
                  <a:cubicBezTo>
                    <a:pt x="42" y="43"/>
                    <a:pt x="46" y="49"/>
                    <a:pt x="48" y="57"/>
                  </a:cubicBezTo>
                  <a:cubicBezTo>
                    <a:pt x="51" y="57"/>
                    <a:pt x="53" y="55"/>
                    <a:pt x="56" y="55"/>
                  </a:cubicBezTo>
                  <a:cubicBezTo>
                    <a:pt x="64" y="53"/>
                    <a:pt x="74" y="51"/>
                    <a:pt x="83" y="56"/>
                  </a:cubicBezTo>
                  <a:cubicBezTo>
                    <a:pt x="85" y="57"/>
                    <a:pt x="87" y="58"/>
                    <a:pt x="88" y="59"/>
                  </a:cubicBezTo>
                  <a:cubicBezTo>
                    <a:pt x="87" y="63"/>
                    <a:pt x="86" y="67"/>
                    <a:pt x="85" y="69"/>
                  </a:cubicBezTo>
                  <a:cubicBezTo>
                    <a:pt x="85" y="69"/>
                    <a:pt x="85" y="69"/>
                    <a:pt x="85" y="68"/>
                  </a:cubicBezTo>
                  <a:cubicBezTo>
                    <a:pt x="81" y="76"/>
                    <a:pt x="76" y="80"/>
                    <a:pt x="70" y="83"/>
                  </a:cubicBezTo>
                  <a:cubicBezTo>
                    <a:pt x="66" y="85"/>
                    <a:pt x="61" y="86"/>
                    <a:pt x="56" y="88"/>
                  </a:cubicBezTo>
                  <a:cubicBezTo>
                    <a:pt x="55" y="88"/>
                    <a:pt x="53" y="89"/>
                    <a:pt x="53" y="90"/>
                  </a:cubicBezTo>
                  <a:cubicBezTo>
                    <a:pt x="54" y="96"/>
                    <a:pt x="55" y="102"/>
                    <a:pt x="56" y="109"/>
                  </a:cubicBezTo>
                  <a:cubicBezTo>
                    <a:pt x="67" y="111"/>
                    <a:pt x="73" y="116"/>
                    <a:pt x="78" y="122"/>
                  </a:cubicBezTo>
                  <a:cubicBezTo>
                    <a:pt x="82" y="127"/>
                    <a:pt x="81" y="139"/>
                    <a:pt x="75" y="143"/>
                  </a:cubicBezTo>
                  <a:cubicBezTo>
                    <a:pt x="66" y="150"/>
                    <a:pt x="54" y="153"/>
                    <a:pt x="40" y="150"/>
                  </a:cubicBezTo>
                  <a:cubicBezTo>
                    <a:pt x="38" y="150"/>
                    <a:pt x="37" y="150"/>
                    <a:pt x="36" y="150"/>
                  </a:cubicBezTo>
                  <a:cubicBezTo>
                    <a:pt x="35" y="154"/>
                    <a:pt x="33" y="155"/>
                    <a:pt x="32" y="158"/>
                  </a:cubicBezTo>
                  <a:cubicBezTo>
                    <a:pt x="32" y="159"/>
                    <a:pt x="30" y="159"/>
                    <a:pt x="31" y="160"/>
                  </a:cubicBezTo>
                  <a:cubicBezTo>
                    <a:pt x="31" y="160"/>
                    <a:pt x="30" y="160"/>
                    <a:pt x="31" y="161"/>
                  </a:cubicBezTo>
                  <a:cubicBezTo>
                    <a:pt x="31" y="162"/>
                    <a:pt x="30" y="161"/>
                    <a:pt x="30" y="162"/>
                  </a:cubicBezTo>
                  <a:cubicBezTo>
                    <a:pt x="28" y="166"/>
                    <a:pt x="27" y="172"/>
                    <a:pt x="27" y="176"/>
                  </a:cubicBezTo>
                  <a:cubicBezTo>
                    <a:pt x="28" y="176"/>
                    <a:pt x="29" y="174"/>
                    <a:pt x="30" y="174"/>
                  </a:cubicBezTo>
                  <a:cubicBezTo>
                    <a:pt x="31" y="174"/>
                    <a:pt x="32" y="175"/>
                    <a:pt x="31" y="175"/>
                  </a:cubicBezTo>
                  <a:cubicBezTo>
                    <a:pt x="30" y="177"/>
                    <a:pt x="28" y="178"/>
                    <a:pt x="27" y="180"/>
                  </a:cubicBezTo>
                  <a:cubicBezTo>
                    <a:pt x="36" y="183"/>
                    <a:pt x="48" y="187"/>
                    <a:pt x="57" y="187"/>
                  </a:cubicBezTo>
                  <a:cubicBezTo>
                    <a:pt x="74" y="188"/>
                    <a:pt x="88" y="185"/>
                    <a:pt x="99" y="176"/>
                  </a:cubicBezTo>
                  <a:cubicBezTo>
                    <a:pt x="112" y="165"/>
                    <a:pt x="123" y="143"/>
                    <a:pt x="126" y="119"/>
                  </a:cubicBezTo>
                  <a:cubicBezTo>
                    <a:pt x="126" y="117"/>
                    <a:pt x="126" y="115"/>
                    <a:pt x="125" y="113"/>
                  </a:cubicBezTo>
                  <a:cubicBezTo>
                    <a:pt x="123" y="115"/>
                    <a:pt x="121" y="117"/>
                    <a:pt x="120" y="119"/>
                  </a:cubicBezTo>
                  <a:cubicBezTo>
                    <a:pt x="119" y="119"/>
                    <a:pt x="118" y="119"/>
                    <a:pt x="118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119" y="120"/>
                    <a:pt x="120" y="120"/>
                    <a:pt x="120" y="119"/>
                  </a:cubicBezTo>
                  <a:cubicBezTo>
                    <a:pt x="121" y="118"/>
                    <a:pt x="123" y="116"/>
                    <a:pt x="126" y="115"/>
                  </a:cubicBezTo>
                  <a:cubicBezTo>
                    <a:pt x="124" y="120"/>
                    <a:pt x="120" y="123"/>
                    <a:pt x="117" y="126"/>
                  </a:cubicBezTo>
                  <a:cubicBezTo>
                    <a:pt x="117" y="126"/>
                    <a:pt x="117" y="126"/>
                    <a:pt x="117" y="127"/>
                  </a:cubicBezTo>
                  <a:cubicBezTo>
                    <a:pt x="117" y="127"/>
                    <a:pt x="117" y="126"/>
                    <a:pt x="117" y="126"/>
                  </a:cubicBezTo>
                  <a:cubicBezTo>
                    <a:pt x="119" y="125"/>
                    <a:pt x="120" y="124"/>
                    <a:pt x="121" y="124"/>
                  </a:cubicBezTo>
                  <a:cubicBezTo>
                    <a:pt x="123" y="124"/>
                    <a:pt x="122" y="125"/>
                    <a:pt x="122" y="125"/>
                  </a:cubicBezTo>
                  <a:cubicBezTo>
                    <a:pt x="119" y="130"/>
                    <a:pt x="115" y="134"/>
                    <a:pt x="111" y="138"/>
                  </a:cubicBezTo>
                  <a:cubicBezTo>
                    <a:pt x="113" y="137"/>
                    <a:pt x="115" y="135"/>
                    <a:pt x="117" y="135"/>
                  </a:cubicBezTo>
                  <a:cubicBezTo>
                    <a:pt x="117" y="134"/>
                    <a:pt x="118" y="135"/>
                    <a:pt x="118" y="136"/>
                  </a:cubicBezTo>
                  <a:cubicBezTo>
                    <a:pt x="116" y="138"/>
                    <a:pt x="114" y="141"/>
                    <a:pt x="111" y="144"/>
                  </a:cubicBezTo>
                  <a:cubicBezTo>
                    <a:pt x="113" y="144"/>
                    <a:pt x="113" y="143"/>
                    <a:pt x="114" y="143"/>
                  </a:cubicBezTo>
                  <a:cubicBezTo>
                    <a:pt x="115" y="143"/>
                    <a:pt x="116" y="144"/>
                    <a:pt x="115" y="145"/>
                  </a:cubicBezTo>
                  <a:cubicBezTo>
                    <a:pt x="113" y="147"/>
                    <a:pt x="111" y="150"/>
                    <a:pt x="109" y="153"/>
                  </a:cubicBezTo>
                  <a:cubicBezTo>
                    <a:pt x="108" y="153"/>
                    <a:pt x="109" y="155"/>
                    <a:pt x="108" y="154"/>
                  </a:cubicBezTo>
                  <a:cubicBezTo>
                    <a:pt x="108" y="153"/>
                    <a:pt x="107" y="152"/>
                    <a:pt x="108" y="151"/>
                  </a:cubicBezTo>
                  <a:cubicBezTo>
                    <a:pt x="110" y="149"/>
                    <a:pt x="112" y="147"/>
                    <a:pt x="113" y="144"/>
                  </a:cubicBezTo>
                  <a:cubicBezTo>
                    <a:pt x="112" y="145"/>
                    <a:pt x="111" y="146"/>
                    <a:pt x="111" y="146"/>
                  </a:cubicBezTo>
                  <a:cubicBezTo>
                    <a:pt x="109" y="145"/>
                    <a:pt x="110" y="144"/>
                    <a:pt x="111" y="143"/>
                  </a:cubicBezTo>
                  <a:cubicBezTo>
                    <a:pt x="112" y="141"/>
                    <a:pt x="114" y="140"/>
                    <a:pt x="115" y="137"/>
                  </a:cubicBezTo>
                  <a:cubicBezTo>
                    <a:pt x="113" y="139"/>
                    <a:pt x="111" y="140"/>
                    <a:pt x="109" y="141"/>
                  </a:cubicBezTo>
                  <a:cubicBezTo>
                    <a:pt x="108" y="141"/>
                    <a:pt x="108" y="139"/>
                    <a:pt x="108" y="139"/>
                  </a:cubicBezTo>
                  <a:cubicBezTo>
                    <a:pt x="112" y="134"/>
                    <a:pt x="116" y="130"/>
                    <a:pt x="119" y="126"/>
                  </a:cubicBezTo>
                  <a:cubicBezTo>
                    <a:pt x="117" y="129"/>
                    <a:pt x="114" y="131"/>
                    <a:pt x="111" y="133"/>
                  </a:cubicBezTo>
                  <a:cubicBezTo>
                    <a:pt x="110" y="133"/>
                    <a:pt x="110" y="134"/>
                    <a:pt x="109" y="133"/>
                  </a:cubicBezTo>
                  <a:cubicBezTo>
                    <a:pt x="109" y="133"/>
                    <a:pt x="109" y="132"/>
                    <a:pt x="109" y="131"/>
                  </a:cubicBezTo>
                  <a:cubicBezTo>
                    <a:pt x="112" y="128"/>
                    <a:pt x="116" y="125"/>
                    <a:pt x="119" y="121"/>
                  </a:cubicBezTo>
                  <a:cubicBezTo>
                    <a:pt x="120" y="121"/>
                    <a:pt x="121" y="121"/>
                    <a:pt x="120" y="120"/>
                  </a:cubicBezTo>
                  <a:cubicBezTo>
                    <a:pt x="120" y="120"/>
                    <a:pt x="120" y="121"/>
                    <a:pt x="119" y="121"/>
                  </a:cubicBezTo>
                  <a:cubicBezTo>
                    <a:pt x="116" y="124"/>
                    <a:pt x="112" y="128"/>
                    <a:pt x="108" y="130"/>
                  </a:cubicBezTo>
                  <a:cubicBezTo>
                    <a:pt x="107" y="129"/>
                    <a:pt x="108" y="128"/>
                    <a:pt x="109" y="127"/>
                  </a:cubicBezTo>
                  <a:cubicBezTo>
                    <a:pt x="114" y="122"/>
                    <a:pt x="119" y="117"/>
                    <a:pt x="124" y="113"/>
                  </a:cubicBezTo>
                  <a:close/>
                  <a:moveTo>
                    <a:pt x="19" y="54"/>
                  </a:moveTo>
                  <a:cubicBezTo>
                    <a:pt x="19" y="54"/>
                    <a:pt x="18" y="56"/>
                    <a:pt x="18" y="56"/>
                  </a:cubicBezTo>
                  <a:cubicBezTo>
                    <a:pt x="17" y="55"/>
                    <a:pt x="17" y="53"/>
                    <a:pt x="18" y="52"/>
                  </a:cubicBezTo>
                  <a:cubicBezTo>
                    <a:pt x="16" y="55"/>
                    <a:pt x="14" y="59"/>
                    <a:pt x="14" y="62"/>
                  </a:cubicBezTo>
                  <a:cubicBezTo>
                    <a:pt x="13" y="63"/>
                    <a:pt x="11" y="63"/>
                    <a:pt x="10" y="61"/>
                  </a:cubicBezTo>
                  <a:cubicBezTo>
                    <a:pt x="10" y="60"/>
                    <a:pt x="10" y="59"/>
                    <a:pt x="10" y="58"/>
                  </a:cubicBezTo>
                  <a:cubicBezTo>
                    <a:pt x="12" y="57"/>
                    <a:pt x="11" y="56"/>
                    <a:pt x="12" y="55"/>
                  </a:cubicBezTo>
                  <a:cubicBezTo>
                    <a:pt x="18" y="41"/>
                    <a:pt x="26" y="30"/>
                    <a:pt x="34" y="17"/>
                  </a:cubicBezTo>
                  <a:cubicBezTo>
                    <a:pt x="34" y="15"/>
                    <a:pt x="36" y="15"/>
                    <a:pt x="37" y="13"/>
                  </a:cubicBezTo>
                  <a:cubicBezTo>
                    <a:pt x="38" y="12"/>
                    <a:pt x="38" y="10"/>
                    <a:pt x="39" y="10"/>
                  </a:cubicBezTo>
                  <a:cubicBezTo>
                    <a:pt x="40" y="10"/>
                    <a:pt x="40" y="10"/>
                    <a:pt x="40" y="11"/>
                  </a:cubicBezTo>
                  <a:cubicBezTo>
                    <a:pt x="39" y="13"/>
                    <a:pt x="36" y="17"/>
                    <a:pt x="37" y="18"/>
                  </a:cubicBezTo>
                  <a:cubicBezTo>
                    <a:pt x="37" y="19"/>
                    <a:pt x="38" y="20"/>
                    <a:pt x="37" y="21"/>
                  </a:cubicBezTo>
                  <a:cubicBezTo>
                    <a:pt x="43" y="16"/>
                    <a:pt x="49" y="13"/>
                    <a:pt x="55" y="10"/>
                  </a:cubicBezTo>
                  <a:cubicBezTo>
                    <a:pt x="68" y="4"/>
                    <a:pt x="83" y="0"/>
                    <a:pt x="102" y="6"/>
                  </a:cubicBezTo>
                  <a:cubicBezTo>
                    <a:pt x="115" y="12"/>
                    <a:pt x="120" y="24"/>
                    <a:pt x="123" y="36"/>
                  </a:cubicBezTo>
                  <a:cubicBezTo>
                    <a:pt x="128" y="45"/>
                    <a:pt x="124" y="61"/>
                    <a:pt x="117" y="68"/>
                  </a:cubicBezTo>
                  <a:cubicBezTo>
                    <a:pt x="115" y="74"/>
                    <a:pt x="111" y="77"/>
                    <a:pt x="108" y="81"/>
                  </a:cubicBezTo>
                  <a:cubicBezTo>
                    <a:pt x="107" y="82"/>
                    <a:pt x="107" y="83"/>
                    <a:pt x="106" y="84"/>
                  </a:cubicBezTo>
                  <a:cubicBezTo>
                    <a:pt x="120" y="90"/>
                    <a:pt x="129" y="99"/>
                    <a:pt x="132" y="111"/>
                  </a:cubicBezTo>
                  <a:cubicBezTo>
                    <a:pt x="132" y="100"/>
                    <a:pt x="132" y="100"/>
                    <a:pt x="132" y="100"/>
                  </a:cubicBezTo>
                  <a:cubicBezTo>
                    <a:pt x="132" y="100"/>
                    <a:pt x="133" y="99"/>
                    <a:pt x="134" y="100"/>
                  </a:cubicBezTo>
                  <a:cubicBezTo>
                    <a:pt x="134" y="101"/>
                    <a:pt x="136" y="101"/>
                    <a:pt x="136" y="102"/>
                  </a:cubicBezTo>
                  <a:cubicBezTo>
                    <a:pt x="137" y="115"/>
                    <a:pt x="135" y="128"/>
                    <a:pt x="133" y="142"/>
                  </a:cubicBezTo>
                  <a:cubicBezTo>
                    <a:pt x="132" y="150"/>
                    <a:pt x="132" y="158"/>
                    <a:pt x="130" y="167"/>
                  </a:cubicBezTo>
                  <a:cubicBezTo>
                    <a:pt x="130" y="167"/>
                    <a:pt x="129" y="168"/>
                    <a:pt x="128" y="169"/>
                  </a:cubicBezTo>
                  <a:cubicBezTo>
                    <a:pt x="127" y="170"/>
                    <a:pt x="128" y="171"/>
                    <a:pt x="128" y="172"/>
                  </a:cubicBezTo>
                  <a:cubicBezTo>
                    <a:pt x="127" y="172"/>
                    <a:pt x="126" y="173"/>
                    <a:pt x="126" y="172"/>
                  </a:cubicBezTo>
                  <a:cubicBezTo>
                    <a:pt x="126" y="170"/>
                    <a:pt x="126" y="169"/>
                    <a:pt x="126" y="166"/>
                  </a:cubicBezTo>
                  <a:cubicBezTo>
                    <a:pt x="126" y="165"/>
                    <a:pt x="125" y="168"/>
                    <a:pt x="125" y="168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4" y="167"/>
                    <a:pt x="124" y="167"/>
                    <a:pt x="124" y="167"/>
                  </a:cubicBezTo>
                  <a:cubicBezTo>
                    <a:pt x="116" y="184"/>
                    <a:pt x="105" y="197"/>
                    <a:pt x="91" y="205"/>
                  </a:cubicBezTo>
                  <a:cubicBezTo>
                    <a:pt x="74" y="211"/>
                    <a:pt x="56" y="215"/>
                    <a:pt x="32" y="209"/>
                  </a:cubicBezTo>
                  <a:cubicBezTo>
                    <a:pt x="31" y="210"/>
                    <a:pt x="31" y="211"/>
                    <a:pt x="30" y="211"/>
                  </a:cubicBezTo>
                  <a:cubicBezTo>
                    <a:pt x="29" y="211"/>
                    <a:pt x="29" y="211"/>
                    <a:pt x="28" y="210"/>
                  </a:cubicBezTo>
                  <a:cubicBezTo>
                    <a:pt x="28" y="210"/>
                    <a:pt x="29" y="209"/>
                    <a:pt x="29" y="208"/>
                  </a:cubicBezTo>
                  <a:cubicBezTo>
                    <a:pt x="29" y="208"/>
                    <a:pt x="28" y="208"/>
                    <a:pt x="28" y="208"/>
                  </a:cubicBezTo>
                  <a:cubicBezTo>
                    <a:pt x="26" y="208"/>
                    <a:pt x="25" y="210"/>
                    <a:pt x="24" y="211"/>
                  </a:cubicBezTo>
                  <a:cubicBezTo>
                    <a:pt x="24" y="211"/>
                    <a:pt x="23" y="210"/>
                    <a:pt x="22" y="210"/>
                  </a:cubicBezTo>
                  <a:cubicBezTo>
                    <a:pt x="22" y="209"/>
                    <a:pt x="24" y="208"/>
                    <a:pt x="25" y="207"/>
                  </a:cubicBezTo>
                  <a:cubicBezTo>
                    <a:pt x="24" y="206"/>
                    <a:pt x="23" y="205"/>
                    <a:pt x="22" y="206"/>
                  </a:cubicBezTo>
                  <a:cubicBezTo>
                    <a:pt x="21" y="206"/>
                    <a:pt x="20" y="208"/>
                    <a:pt x="18" y="208"/>
                  </a:cubicBezTo>
                  <a:cubicBezTo>
                    <a:pt x="18" y="208"/>
                    <a:pt x="17" y="208"/>
                    <a:pt x="17" y="207"/>
                  </a:cubicBezTo>
                  <a:cubicBezTo>
                    <a:pt x="17" y="206"/>
                    <a:pt x="18" y="205"/>
                    <a:pt x="19" y="204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5" y="205"/>
                    <a:pt x="13" y="205"/>
                    <a:pt x="12" y="206"/>
                  </a:cubicBezTo>
                  <a:cubicBezTo>
                    <a:pt x="11" y="206"/>
                    <a:pt x="10" y="206"/>
                    <a:pt x="10" y="205"/>
                  </a:cubicBezTo>
                  <a:cubicBezTo>
                    <a:pt x="10" y="203"/>
                    <a:pt x="12" y="202"/>
                    <a:pt x="13" y="200"/>
                  </a:cubicBezTo>
                  <a:cubicBezTo>
                    <a:pt x="10" y="201"/>
                    <a:pt x="9" y="203"/>
                    <a:pt x="8" y="204"/>
                  </a:cubicBezTo>
                  <a:cubicBezTo>
                    <a:pt x="8" y="204"/>
                    <a:pt x="7" y="203"/>
                    <a:pt x="7" y="203"/>
                  </a:cubicBezTo>
                  <a:cubicBezTo>
                    <a:pt x="7" y="201"/>
                    <a:pt x="9" y="201"/>
                    <a:pt x="10" y="200"/>
                  </a:cubicBezTo>
                  <a:cubicBezTo>
                    <a:pt x="10" y="199"/>
                    <a:pt x="8" y="198"/>
                    <a:pt x="7" y="197"/>
                  </a:cubicBezTo>
                  <a:cubicBezTo>
                    <a:pt x="6" y="199"/>
                    <a:pt x="5" y="201"/>
                    <a:pt x="3" y="202"/>
                  </a:cubicBezTo>
                  <a:cubicBezTo>
                    <a:pt x="2" y="202"/>
                    <a:pt x="2" y="201"/>
                    <a:pt x="2" y="200"/>
                  </a:cubicBezTo>
                  <a:cubicBezTo>
                    <a:pt x="2" y="198"/>
                    <a:pt x="4" y="198"/>
                    <a:pt x="5" y="197"/>
                  </a:cubicBezTo>
                  <a:cubicBezTo>
                    <a:pt x="4" y="195"/>
                    <a:pt x="4" y="194"/>
                    <a:pt x="4" y="192"/>
                  </a:cubicBezTo>
                  <a:cubicBezTo>
                    <a:pt x="4" y="186"/>
                    <a:pt x="6" y="179"/>
                    <a:pt x="7" y="173"/>
                  </a:cubicBezTo>
                  <a:cubicBezTo>
                    <a:pt x="5" y="174"/>
                    <a:pt x="3" y="175"/>
                    <a:pt x="0" y="176"/>
                  </a:cubicBezTo>
                  <a:cubicBezTo>
                    <a:pt x="0" y="176"/>
                    <a:pt x="0" y="175"/>
                    <a:pt x="0" y="175"/>
                  </a:cubicBezTo>
                  <a:cubicBezTo>
                    <a:pt x="2" y="171"/>
                    <a:pt x="5" y="167"/>
                    <a:pt x="8" y="165"/>
                  </a:cubicBezTo>
                  <a:cubicBezTo>
                    <a:pt x="7" y="163"/>
                    <a:pt x="6" y="162"/>
                    <a:pt x="8" y="161"/>
                  </a:cubicBezTo>
                  <a:cubicBezTo>
                    <a:pt x="15" y="155"/>
                    <a:pt x="22" y="147"/>
                    <a:pt x="29" y="141"/>
                  </a:cubicBezTo>
                  <a:cubicBezTo>
                    <a:pt x="40" y="144"/>
                    <a:pt x="50" y="145"/>
                    <a:pt x="58" y="144"/>
                  </a:cubicBezTo>
                  <a:cubicBezTo>
                    <a:pt x="62" y="142"/>
                    <a:pt x="66" y="140"/>
                    <a:pt x="69" y="138"/>
                  </a:cubicBezTo>
                  <a:cubicBezTo>
                    <a:pt x="69" y="136"/>
                    <a:pt x="67" y="134"/>
                    <a:pt x="66" y="133"/>
                  </a:cubicBezTo>
                  <a:cubicBezTo>
                    <a:pt x="65" y="133"/>
                    <a:pt x="65" y="132"/>
                    <a:pt x="64" y="132"/>
                  </a:cubicBezTo>
                  <a:cubicBezTo>
                    <a:pt x="63" y="133"/>
                    <a:pt x="62" y="133"/>
                    <a:pt x="62" y="132"/>
                  </a:cubicBezTo>
                  <a:cubicBezTo>
                    <a:pt x="62" y="132"/>
                    <a:pt x="62" y="131"/>
                    <a:pt x="62" y="131"/>
                  </a:cubicBezTo>
                  <a:cubicBezTo>
                    <a:pt x="61" y="130"/>
                    <a:pt x="60" y="130"/>
                    <a:pt x="60" y="130"/>
                  </a:cubicBezTo>
                  <a:cubicBezTo>
                    <a:pt x="60" y="131"/>
                    <a:pt x="59" y="131"/>
                    <a:pt x="58" y="132"/>
                  </a:cubicBezTo>
                  <a:cubicBezTo>
                    <a:pt x="57" y="132"/>
                    <a:pt x="57" y="132"/>
                    <a:pt x="56" y="131"/>
                  </a:cubicBezTo>
                  <a:cubicBezTo>
                    <a:pt x="56" y="130"/>
                    <a:pt x="57" y="130"/>
                    <a:pt x="57" y="129"/>
                  </a:cubicBezTo>
                  <a:cubicBezTo>
                    <a:pt x="56" y="129"/>
                    <a:pt x="55" y="128"/>
                    <a:pt x="54" y="129"/>
                  </a:cubicBezTo>
                  <a:cubicBezTo>
                    <a:pt x="54" y="130"/>
                    <a:pt x="53" y="131"/>
                    <a:pt x="52" y="131"/>
                  </a:cubicBezTo>
                  <a:cubicBezTo>
                    <a:pt x="51" y="130"/>
                    <a:pt x="52" y="129"/>
                    <a:pt x="51" y="129"/>
                  </a:cubicBezTo>
                  <a:cubicBezTo>
                    <a:pt x="49" y="128"/>
                    <a:pt x="49" y="131"/>
                    <a:pt x="47" y="131"/>
                  </a:cubicBezTo>
                  <a:cubicBezTo>
                    <a:pt x="46" y="130"/>
                    <a:pt x="47" y="129"/>
                    <a:pt x="46" y="129"/>
                  </a:cubicBezTo>
                  <a:cubicBezTo>
                    <a:pt x="43" y="129"/>
                    <a:pt x="40" y="129"/>
                    <a:pt x="37" y="129"/>
                  </a:cubicBezTo>
                  <a:cubicBezTo>
                    <a:pt x="36" y="129"/>
                    <a:pt x="35" y="127"/>
                    <a:pt x="34" y="126"/>
                  </a:cubicBezTo>
                  <a:cubicBezTo>
                    <a:pt x="33" y="119"/>
                    <a:pt x="33" y="111"/>
                    <a:pt x="34" y="103"/>
                  </a:cubicBezTo>
                  <a:cubicBezTo>
                    <a:pt x="34" y="101"/>
                    <a:pt x="32" y="99"/>
                    <a:pt x="32" y="99"/>
                  </a:cubicBezTo>
                  <a:cubicBezTo>
                    <a:pt x="37" y="94"/>
                    <a:pt x="41" y="89"/>
                    <a:pt x="45" y="84"/>
                  </a:cubicBezTo>
                  <a:cubicBezTo>
                    <a:pt x="46" y="83"/>
                    <a:pt x="48" y="82"/>
                    <a:pt x="50" y="82"/>
                  </a:cubicBezTo>
                  <a:cubicBezTo>
                    <a:pt x="50" y="81"/>
                    <a:pt x="52" y="82"/>
                    <a:pt x="52" y="82"/>
                  </a:cubicBezTo>
                  <a:cubicBezTo>
                    <a:pt x="58" y="79"/>
                    <a:pt x="63" y="77"/>
                    <a:pt x="68" y="73"/>
                  </a:cubicBezTo>
                  <a:cubicBezTo>
                    <a:pt x="62" y="70"/>
                    <a:pt x="56" y="72"/>
                    <a:pt x="51" y="73"/>
                  </a:cubicBezTo>
                  <a:cubicBezTo>
                    <a:pt x="51" y="74"/>
                    <a:pt x="53" y="73"/>
                    <a:pt x="53" y="74"/>
                  </a:cubicBezTo>
                  <a:cubicBezTo>
                    <a:pt x="54" y="74"/>
                    <a:pt x="53" y="75"/>
                    <a:pt x="53" y="75"/>
                  </a:cubicBezTo>
                  <a:cubicBezTo>
                    <a:pt x="50" y="76"/>
                    <a:pt x="47" y="75"/>
                    <a:pt x="45" y="76"/>
                  </a:cubicBezTo>
                  <a:cubicBezTo>
                    <a:pt x="42" y="77"/>
                    <a:pt x="40" y="77"/>
                    <a:pt x="37" y="78"/>
                  </a:cubicBezTo>
                  <a:cubicBezTo>
                    <a:pt x="35" y="81"/>
                    <a:pt x="33" y="83"/>
                    <a:pt x="31" y="87"/>
                  </a:cubicBezTo>
                  <a:cubicBezTo>
                    <a:pt x="31" y="86"/>
                    <a:pt x="32" y="87"/>
                    <a:pt x="31" y="87"/>
                  </a:cubicBezTo>
                  <a:cubicBezTo>
                    <a:pt x="31" y="87"/>
                    <a:pt x="30" y="87"/>
                    <a:pt x="30" y="88"/>
                  </a:cubicBezTo>
                  <a:cubicBezTo>
                    <a:pt x="30" y="89"/>
                    <a:pt x="28" y="89"/>
                    <a:pt x="29" y="91"/>
                  </a:cubicBezTo>
                  <a:cubicBezTo>
                    <a:pt x="28" y="91"/>
                    <a:pt x="28" y="90"/>
                    <a:pt x="28" y="90"/>
                  </a:cubicBezTo>
                  <a:cubicBezTo>
                    <a:pt x="28" y="89"/>
                    <a:pt x="28" y="88"/>
                    <a:pt x="28" y="87"/>
                  </a:cubicBezTo>
                  <a:cubicBezTo>
                    <a:pt x="29" y="87"/>
                    <a:pt x="30" y="87"/>
                    <a:pt x="29" y="86"/>
                  </a:cubicBezTo>
                  <a:cubicBezTo>
                    <a:pt x="30" y="84"/>
                    <a:pt x="32" y="81"/>
                    <a:pt x="33" y="79"/>
                  </a:cubicBezTo>
                  <a:cubicBezTo>
                    <a:pt x="32" y="78"/>
                    <a:pt x="31" y="77"/>
                    <a:pt x="30" y="78"/>
                  </a:cubicBezTo>
                  <a:cubicBezTo>
                    <a:pt x="28" y="76"/>
                    <a:pt x="27" y="72"/>
                    <a:pt x="26" y="70"/>
                  </a:cubicBezTo>
                  <a:cubicBezTo>
                    <a:pt x="26" y="70"/>
                    <a:pt x="26" y="71"/>
                    <a:pt x="25" y="71"/>
                  </a:cubicBezTo>
                  <a:cubicBezTo>
                    <a:pt x="24" y="71"/>
                    <a:pt x="24" y="70"/>
                    <a:pt x="24" y="69"/>
                  </a:cubicBezTo>
                  <a:cubicBezTo>
                    <a:pt x="24" y="69"/>
                    <a:pt x="25" y="67"/>
                    <a:pt x="25" y="67"/>
                  </a:cubicBezTo>
                  <a:cubicBezTo>
                    <a:pt x="25" y="66"/>
                    <a:pt x="25" y="65"/>
                    <a:pt x="25" y="64"/>
                  </a:cubicBezTo>
                  <a:cubicBezTo>
                    <a:pt x="24" y="65"/>
                    <a:pt x="23" y="67"/>
                    <a:pt x="22" y="67"/>
                  </a:cubicBezTo>
                  <a:cubicBezTo>
                    <a:pt x="21" y="66"/>
                    <a:pt x="22" y="64"/>
                    <a:pt x="22" y="64"/>
                  </a:cubicBezTo>
                  <a:cubicBezTo>
                    <a:pt x="23" y="63"/>
                    <a:pt x="24" y="61"/>
                    <a:pt x="24" y="60"/>
                  </a:cubicBezTo>
                  <a:cubicBezTo>
                    <a:pt x="23" y="60"/>
                    <a:pt x="22" y="61"/>
                    <a:pt x="21" y="60"/>
                  </a:cubicBezTo>
                  <a:cubicBezTo>
                    <a:pt x="22" y="59"/>
                    <a:pt x="23" y="57"/>
                    <a:pt x="22" y="55"/>
                  </a:cubicBezTo>
                  <a:cubicBezTo>
                    <a:pt x="21" y="56"/>
                    <a:pt x="19" y="56"/>
                    <a:pt x="20" y="54"/>
                  </a:cubicBezTo>
                  <a:cubicBezTo>
                    <a:pt x="20" y="53"/>
                    <a:pt x="21" y="52"/>
                    <a:pt x="20" y="51"/>
                  </a:cubicBezTo>
                  <a:cubicBezTo>
                    <a:pt x="20" y="51"/>
                    <a:pt x="19" y="52"/>
                    <a:pt x="19" y="53"/>
                  </a:cubicBezTo>
                  <a:cubicBezTo>
                    <a:pt x="19" y="54"/>
                    <a:pt x="19" y="54"/>
                    <a:pt x="19" y="54"/>
                  </a:cubicBezTo>
                  <a:close/>
                </a:path>
              </a:pathLst>
            </a:custGeom>
            <a:solidFill>
              <a:srgbClr val="F3C6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>
              <p:custDataLst>
                <p:tags r:id="rId5"/>
              </p:custDataLst>
            </p:nvPr>
          </p:nvSpPr>
          <p:spPr>
            <a:xfrm>
              <a:off x="2651863" y="4707290"/>
              <a:ext cx="5481104" cy="633538"/>
            </a:xfrm>
            <a:prstGeom prst="rect">
              <a:avLst/>
            </a:prstGeom>
          </p:spPr>
          <p:txBody>
            <a:bodyPr lIns="0" tIns="0" rIns="0" bIns="0" anchor="t" anchorCtr="0">
              <a:normAutofit fontScale="9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/>
                  </a:solidFill>
                </a:rPr>
                <a:t>Controller 提高了应用程序的灵活性和可配置性</a:t>
              </a:r>
            </a:p>
          </p:txBody>
        </p:sp>
      </p:grpSp>
      <p:sp>
        <p:nvSpPr>
          <p:cNvPr id="359" name="AutoShape 102"/>
          <p:cNvSpPr/>
          <p:nvPr/>
        </p:nvSpPr>
        <p:spPr bwMode="auto">
          <a:xfrm>
            <a:off x="1452245" y="710565"/>
            <a:ext cx="434340" cy="5035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4"/>
                </a:cubicBezTo>
                <a:cubicBezTo>
                  <a:pt x="16319" y="1409"/>
                  <a:pt x="17463" y="2179"/>
                  <a:pt x="18449" y="3156"/>
                </a:cubicBezTo>
                <a:cubicBezTo>
                  <a:pt x="19432" y="4133"/>
                  <a:pt x="20201" y="5277"/>
                  <a:pt x="20760" y="6587"/>
                </a:cubicBezTo>
                <a:cubicBezTo>
                  <a:pt x="21317" y="7900"/>
                  <a:pt x="21599" y="9303"/>
                  <a:pt x="21599" y="10800"/>
                </a:cubicBezTo>
                <a:cubicBezTo>
                  <a:pt x="21599" y="12296"/>
                  <a:pt x="21317" y="13699"/>
                  <a:pt x="20760" y="15009"/>
                </a:cubicBezTo>
                <a:cubicBezTo>
                  <a:pt x="20201" y="16319"/>
                  <a:pt x="19430" y="17466"/>
                  <a:pt x="18449" y="18443"/>
                </a:cubicBezTo>
                <a:cubicBezTo>
                  <a:pt x="17463" y="19420"/>
                  <a:pt x="16319" y="20193"/>
                  <a:pt x="15011" y="20755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5"/>
                </a:cubicBezTo>
                <a:cubicBezTo>
                  <a:pt x="5280" y="20193"/>
                  <a:pt x="4136" y="19420"/>
                  <a:pt x="3158" y="18443"/>
                </a:cubicBezTo>
                <a:cubicBezTo>
                  <a:pt x="2178" y="17466"/>
                  <a:pt x="1409" y="16319"/>
                  <a:pt x="847" y="15009"/>
                </a:cubicBezTo>
                <a:cubicBezTo>
                  <a:pt x="282" y="13699"/>
                  <a:pt x="0" y="12296"/>
                  <a:pt x="0" y="10800"/>
                </a:cubicBezTo>
                <a:cubicBezTo>
                  <a:pt x="0" y="9303"/>
                  <a:pt x="282" y="7900"/>
                  <a:pt x="847" y="6587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9"/>
                  <a:pt x="5280" y="1409"/>
                  <a:pt x="6594" y="844"/>
                </a:cubicBezTo>
                <a:cubicBezTo>
                  <a:pt x="7902" y="279"/>
                  <a:pt x="9306" y="0"/>
                  <a:pt x="10807" y="0"/>
                </a:cubicBezTo>
                <a:moveTo>
                  <a:pt x="13296" y="11689"/>
                </a:moveTo>
                <a:lnTo>
                  <a:pt x="13296" y="11689"/>
                </a:lnTo>
                <a:cubicBezTo>
                  <a:pt x="13522" y="11511"/>
                  <a:pt x="13742" y="11299"/>
                  <a:pt x="13965" y="11068"/>
                </a:cubicBezTo>
                <a:cubicBezTo>
                  <a:pt x="14186" y="10831"/>
                  <a:pt x="14392" y="10576"/>
                  <a:pt x="14587" y="10297"/>
                </a:cubicBezTo>
                <a:cubicBezTo>
                  <a:pt x="14782" y="10017"/>
                  <a:pt x="14937" y="9707"/>
                  <a:pt x="15053" y="9359"/>
                </a:cubicBezTo>
                <a:cubicBezTo>
                  <a:pt x="15172" y="9012"/>
                  <a:pt x="15228" y="8603"/>
                  <a:pt x="15228" y="8134"/>
                </a:cubicBezTo>
                <a:cubicBezTo>
                  <a:pt x="15228" y="7521"/>
                  <a:pt x="15107" y="6976"/>
                  <a:pt x="14855" y="6496"/>
                </a:cubicBezTo>
                <a:cubicBezTo>
                  <a:pt x="14607" y="6022"/>
                  <a:pt x="14276" y="5624"/>
                  <a:pt x="13861" y="5316"/>
                </a:cubicBezTo>
                <a:cubicBezTo>
                  <a:pt x="13445" y="5006"/>
                  <a:pt x="12979" y="4766"/>
                  <a:pt x="12459" y="4599"/>
                </a:cubicBezTo>
                <a:cubicBezTo>
                  <a:pt x="11940" y="4433"/>
                  <a:pt x="11425" y="4348"/>
                  <a:pt x="10911" y="4348"/>
                </a:cubicBezTo>
                <a:cubicBezTo>
                  <a:pt x="10343" y="4348"/>
                  <a:pt x="9832" y="4424"/>
                  <a:pt x="9377" y="4571"/>
                </a:cubicBezTo>
                <a:cubicBezTo>
                  <a:pt x="8922" y="4721"/>
                  <a:pt x="8535" y="4881"/>
                  <a:pt x="8221" y="5051"/>
                </a:cubicBezTo>
                <a:cubicBezTo>
                  <a:pt x="7905" y="5223"/>
                  <a:pt x="7668" y="5381"/>
                  <a:pt x="7504" y="5531"/>
                </a:cubicBezTo>
                <a:cubicBezTo>
                  <a:pt x="7340" y="5681"/>
                  <a:pt x="7249" y="5763"/>
                  <a:pt x="7232" y="5782"/>
                </a:cubicBezTo>
                <a:cubicBezTo>
                  <a:pt x="7086" y="5926"/>
                  <a:pt x="7074" y="6101"/>
                  <a:pt x="7190" y="6307"/>
                </a:cubicBezTo>
                <a:lnTo>
                  <a:pt x="8476" y="7863"/>
                </a:lnTo>
                <a:cubicBezTo>
                  <a:pt x="8512" y="7937"/>
                  <a:pt x="8600" y="7990"/>
                  <a:pt x="8747" y="8024"/>
                </a:cubicBezTo>
                <a:cubicBezTo>
                  <a:pt x="8854" y="8024"/>
                  <a:pt x="8959" y="7999"/>
                  <a:pt x="9058" y="7945"/>
                </a:cubicBezTo>
                <a:lnTo>
                  <a:pt x="9193" y="7838"/>
                </a:lnTo>
                <a:cubicBezTo>
                  <a:pt x="9281" y="7764"/>
                  <a:pt x="9405" y="7685"/>
                  <a:pt x="9563" y="7601"/>
                </a:cubicBezTo>
                <a:cubicBezTo>
                  <a:pt x="9724" y="7513"/>
                  <a:pt x="9897" y="7440"/>
                  <a:pt x="10095" y="7375"/>
                </a:cubicBezTo>
                <a:cubicBezTo>
                  <a:pt x="10287" y="7313"/>
                  <a:pt x="10499" y="7282"/>
                  <a:pt x="10725" y="7282"/>
                </a:cubicBezTo>
                <a:cubicBezTo>
                  <a:pt x="11092" y="7282"/>
                  <a:pt x="11406" y="7383"/>
                  <a:pt x="11663" y="7587"/>
                </a:cubicBezTo>
                <a:cubicBezTo>
                  <a:pt x="11920" y="7790"/>
                  <a:pt x="12050" y="8050"/>
                  <a:pt x="12050" y="8363"/>
                </a:cubicBezTo>
                <a:cubicBezTo>
                  <a:pt x="12050" y="8696"/>
                  <a:pt x="11940" y="8990"/>
                  <a:pt x="11719" y="9235"/>
                </a:cubicBezTo>
                <a:cubicBezTo>
                  <a:pt x="11499" y="9484"/>
                  <a:pt x="11222" y="9755"/>
                  <a:pt x="10886" y="10054"/>
                </a:cubicBezTo>
                <a:cubicBezTo>
                  <a:pt x="10679" y="10215"/>
                  <a:pt x="10470" y="10399"/>
                  <a:pt x="10256" y="10599"/>
                </a:cubicBezTo>
                <a:cubicBezTo>
                  <a:pt x="10047" y="10802"/>
                  <a:pt x="9849" y="11034"/>
                  <a:pt x="9676" y="11297"/>
                </a:cubicBezTo>
                <a:cubicBezTo>
                  <a:pt x="9501" y="11559"/>
                  <a:pt x="9357" y="11844"/>
                  <a:pt x="9250" y="12155"/>
                </a:cubicBezTo>
                <a:cubicBezTo>
                  <a:pt x="9142" y="12465"/>
                  <a:pt x="9086" y="12824"/>
                  <a:pt x="9086" y="13231"/>
                </a:cubicBezTo>
                <a:lnTo>
                  <a:pt x="9086" y="14095"/>
                </a:lnTo>
                <a:cubicBezTo>
                  <a:pt x="9086" y="14202"/>
                  <a:pt x="9128" y="14298"/>
                  <a:pt x="9210" y="14377"/>
                </a:cubicBezTo>
                <a:cubicBezTo>
                  <a:pt x="9289" y="14459"/>
                  <a:pt x="9385" y="14498"/>
                  <a:pt x="9493" y="14498"/>
                </a:cubicBezTo>
                <a:lnTo>
                  <a:pt x="11711" y="14498"/>
                </a:lnTo>
                <a:cubicBezTo>
                  <a:pt x="11821" y="14498"/>
                  <a:pt x="11911" y="14459"/>
                  <a:pt x="11990" y="14377"/>
                </a:cubicBezTo>
                <a:cubicBezTo>
                  <a:pt x="12067" y="14298"/>
                  <a:pt x="12106" y="14202"/>
                  <a:pt x="12106" y="14095"/>
                </a:cubicBezTo>
                <a:lnTo>
                  <a:pt x="12106" y="13406"/>
                </a:lnTo>
                <a:cubicBezTo>
                  <a:pt x="12106" y="13053"/>
                  <a:pt x="12219" y="12756"/>
                  <a:pt x="12451" y="12508"/>
                </a:cubicBezTo>
                <a:cubicBezTo>
                  <a:pt x="12680" y="12259"/>
                  <a:pt x="12960" y="11988"/>
                  <a:pt x="13296" y="11689"/>
                </a:cubicBezTo>
                <a:moveTo>
                  <a:pt x="12106" y="15664"/>
                </a:moveTo>
                <a:cubicBezTo>
                  <a:pt x="12106" y="15557"/>
                  <a:pt x="12067" y="15464"/>
                  <a:pt x="11996" y="15382"/>
                </a:cubicBezTo>
                <a:cubicBezTo>
                  <a:pt x="11928" y="15300"/>
                  <a:pt x="11829" y="15258"/>
                  <a:pt x="11711" y="15258"/>
                </a:cubicBezTo>
                <a:lnTo>
                  <a:pt x="9493" y="15258"/>
                </a:lnTo>
                <a:cubicBezTo>
                  <a:pt x="9385" y="15258"/>
                  <a:pt x="9292" y="15300"/>
                  <a:pt x="9210" y="15382"/>
                </a:cubicBezTo>
                <a:cubicBezTo>
                  <a:pt x="9128" y="15464"/>
                  <a:pt x="9086" y="15557"/>
                  <a:pt x="9086" y="15664"/>
                </a:cubicBezTo>
                <a:lnTo>
                  <a:pt x="9086" y="17774"/>
                </a:lnTo>
                <a:cubicBezTo>
                  <a:pt x="9086" y="17881"/>
                  <a:pt x="9128" y="17980"/>
                  <a:pt x="9210" y="18064"/>
                </a:cubicBezTo>
                <a:cubicBezTo>
                  <a:pt x="9289" y="18152"/>
                  <a:pt x="9385" y="18194"/>
                  <a:pt x="9493" y="18194"/>
                </a:cubicBezTo>
                <a:lnTo>
                  <a:pt x="11711" y="18194"/>
                </a:lnTo>
                <a:cubicBezTo>
                  <a:pt x="11821" y="18194"/>
                  <a:pt x="11911" y="18152"/>
                  <a:pt x="11990" y="18064"/>
                </a:cubicBezTo>
                <a:cubicBezTo>
                  <a:pt x="12067" y="17980"/>
                  <a:pt x="12106" y="17881"/>
                  <a:pt x="12106" y="17774"/>
                </a:cubicBezTo>
                <a:lnTo>
                  <a:pt x="12106" y="156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6726" tIns="16726" rIns="16726" bIns="16726" anchor="ctr"/>
          <a:lstStyle/>
          <a:p>
            <a:pPr defTabSz="150495" eaLnBrk="1" fontAlgn="auto" hangingPunct="1">
              <a:lnSpc>
                <a:spcPct val="120000"/>
              </a:lnSpc>
              <a:defRPr/>
            </a:pPr>
            <a:endParaRPr kumimoji="0" lang="es-ES" sz="965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572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00150" y="1029335"/>
            <a:ext cx="8904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MVC</a:t>
            </a:r>
            <a:r>
              <a:rPr lang="zh-CN" altLang="en-US" sz="2800" b="1"/>
              <a:t>适用场景</a:t>
            </a:r>
            <a:r>
              <a:rPr lang="zh-CN" altLang="en-US" sz="2800"/>
              <a:t>：大型网站的开发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39520" y="2032635"/>
            <a:ext cx="97129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开发大型网站遇到的问题：</a:t>
            </a:r>
          </a:p>
          <a:p>
            <a:r>
              <a:rPr lang="zh-CN" altLang="en-US" sz="2800"/>
              <a:t>    </a:t>
            </a:r>
            <a:r>
              <a:rPr lang="zh-CN" altLang="en-US" sz="2800" dirty="0" smtClean="0">
                <a:sym typeface="+mn-ea"/>
              </a:rPr>
              <a:t>开发规模庞大，不利于分工，出现问题不好定位，出现大量重复代码，代码混乱。</a:t>
            </a:r>
          </a:p>
        </p:txBody>
      </p:sp>
    </p:spTree>
    <p:extLst>
      <p:ext uri="{BB962C8B-B14F-4D97-AF65-F5344CB8AC3E}">
        <p14:creationId xmlns:p14="http://schemas.microsoft.com/office/powerpoint/2010/main" val="7847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深入解析</a:t>
            </a:r>
            <a:r>
              <a:rPr lang="en-US" altLang="zh-CN" dirty="0" smtClean="0"/>
              <a:t>MVC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85A60E4-B728-4907-8759-A84AED3DE70B}"/>
              </a:ext>
            </a:extLst>
          </p:cNvPr>
          <p:cNvSpPr txBox="1"/>
          <p:nvPr/>
        </p:nvSpPr>
        <p:spPr>
          <a:xfrm>
            <a:off x="5700665" y="4644652"/>
            <a:ext cx="790670" cy="68745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cf13822a-80a3-4f0c-977a-c6f6bfe30a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h_f"/>
  <p:tag name="KSO_WM_UNIT_INDEX" val="1_1_1"/>
  <p:tag name="KSO_WM_UNIT_ID" val="336*l_h_f*1_1_1"/>
  <p:tag name="KSO_WM_UNIT_CLEAR" val="1"/>
  <p:tag name="KSO_WM_UNIT_LAYERLEVEL" val="1_1_1"/>
  <p:tag name="KSO_WM_UNIT_VALUE" val="35"/>
  <p:tag name="KSO_WM_UNIT_HIGHLIGHT" val="0"/>
  <p:tag name="KSO_WM_UNIT_COMPATIBLE" val="0"/>
  <p:tag name="KSO_WM_BEAUTIFY_FLAG" val="#wm#"/>
  <p:tag name="KSO_WM_UNIT_PRESET_TEXT_INDEX" val="4"/>
  <p:tag name="KSO_WM_UNIT_PRESET_TEXT_LEN" val="22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2"/>
  <p:tag name="KSO_WM_UNIT_ID" val="336*l_i*1_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DIAGRAM_SCHEMECOLOR_I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3"/>
  <p:tag name="KSO_WM_UNIT_ID" val="336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DIAGRAM_SCHEMECOLOR_I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h_f"/>
  <p:tag name="KSO_WM_UNIT_INDEX" val="1_2_1"/>
  <p:tag name="KSO_WM_UNIT_ID" val="336*l_h_f*1_2_1"/>
  <p:tag name="KSO_WM_UNIT_CLEAR" val="1"/>
  <p:tag name="KSO_WM_UNIT_LAYERLEVEL" val="1_1_1"/>
  <p:tag name="KSO_WM_UNIT_VALUE" val="35"/>
  <p:tag name="KSO_WM_UNIT_HIGHLIGHT" val="0"/>
  <p:tag name="KSO_WM_UNIT_COMPATIBLE" val="0"/>
  <p:tag name="KSO_WM_BEAUTIFY_FLAG" val="#wm#"/>
  <p:tag name="KSO_WM_UNIT_PRESET_TEXT_INDEX" val="4"/>
  <p:tag name="KSO_WM_UNIT_PRESET_TEXT_LEN" val="22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4"/>
  <p:tag name="KSO_WM_UNIT_ID" val="336*l_i*1_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6"/>
  <p:tag name="KSO_WM_UNIT_TEXT_FILL_TYPE" val="1"/>
  <p:tag name="KSO_WM_UNIT_DIAGRAM_SCHEMECOLOR_I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5"/>
  <p:tag name="KSO_WM_UNIT_ID" val="336*l_i*1_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DIAGRAM_SCHEMECOLOR_I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h_f"/>
  <p:tag name="KSO_WM_UNIT_INDEX" val="1_3_1"/>
  <p:tag name="KSO_WM_UNIT_ID" val="336*l_h_f*1_3_1"/>
  <p:tag name="KSO_WM_UNIT_CLEAR" val="1"/>
  <p:tag name="KSO_WM_UNIT_LAYERLEVEL" val="1_1_1"/>
  <p:tag name="KSO_WM_UNIT_VALUE" val="35"/>
  <p:tag name="KSO_WM_UNIT_HIGHLIGHT" val="0"/>
  <p:tag name="KSO_WM_UNIT_COMPATIBLE" val="0"/>
  <p:tag name="KSO_WM_BEAUTIFY_FLAG" val="#wm#"/>
  <p:tag name="KSO_WM_UNIT_PRESET_TEXT_INDEX" val="4"/>
  <p:tag name="KSO_WM_UNIT_PRESET_TEXT_LEN" val="22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6"/>
  <p:tag name="KSO_WM_UNIT_ID" val="336*l_i*1_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DIAGRAM_SCHEMECOLOR_I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5"/>
  <p:tag name="KSO_WM_UNIT_ID" val="336*l_i*1_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DIAGRAM_SCHEMECOLOR_I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h_f"/>
  <p:tag name="KSO_WM_UNIT_INDEX" val="1_3_1"/>
  <p:tag name="KSO_WM_UNIT_ID" val="336*l_h_f*1_3_1"/>
  <p:tag name="KSO_WM_UNIT_CLEAR" val="1"/>
  <p:tag name="KSO_WM_UNIT_LAYERLEVEL" val="1_1_1"/>
  <p:tag name="KSO_WM_UNIT_VALUE" val="35"/>
  <p:tag name="KSO_WM_UNIT_HIGHLIGHT" val="0"/>
  <p:tag name="KSO_WM_UNIT_COMPATIBLE" val="0"/>
  <p:tag name="KSO_WM_BEAUTIFY_FLAG" val="#wm#"/>
  <p:tag name="KSO_WM_UNIT_PRESET_TEXT_INDEX" val="4"/>
  <p:tag name="KSO_WM_UNIT_PRESET_TEXT_LEN" val="22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99c3c6-276f-476b-bce0-0a4fb3ef299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6"/>
  <p:tag name="KSO_WM_UNIT_ID" val="336*l_i*1_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DIAGRAM_SCHEMECOLOR_I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3"/>
  <p:tag name="KSO_WM_UNIT_ID" val="336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DIAGRAM_SCHEMECOLOR_I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h_f"/>
  <p:tag name="KSO_WM_UNIT_INDEX" val="1_2_1"/>
  <p:tag name="KSO_WM_UNIT_ID" val="336*l_h_f*1_2_1"/>
  <p:tag name="KSO_WM_UNIT_CLEAR" val="1"/>
  <p:tag name="KSO_WM_UNIT_LAYERLEVEL" val="1_1_1"/>
  <p:tag name="KSO_WM_UNIT_VALUE" val="35"/>
  <p:tag name="KSO_WM_UNIT_HIGHLIGHT" val="0"/>
  <p:tag name="KSO_WM_UNIT_COMPATIBLE" val="0"/>
  <p:tag name="KSO_WM_BEAUTIFY_FLAG" val="#wm#"/>
  <p:tag name="KSO_WM_UNIT_PRESET_TEXT_INDEX" val="4"/>
  <p:tag name="KSO_WM_UNIT_PRESET_TEXT_LEN" val="22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4"/>
  <p:tag name="KSO_WM_UNIT_ID" val="336*l_i*1_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6"/>
  <p:tag name="KSO_WM_UNIT_TEXT_FILL_TYPE" val="1"/>
  <p:tag name="KSO_WM_UNIT_DIAGRAM_SCHEMECOLOR_I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1"/>
  <p:tag name="KSO_WM_UNIT_ID" val="336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DIAGRAM_SCHEMECOLOR_I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h_f"/>
  <p:tag name="KSO_WM_UNIT_INDEX" val="1_1_1"/>
  <p:tag name="KSO_WM_UNIT_ID" val="336*l_h_f*1_1_1"/>
  <p:tag name="KSO_WM_UNIT_CLEAR" val="1"/>
  <p:tag name="KSO_WM_UNIT_LAYERLEVEL" val="1_1_1"/>
  <p:tag name="KSO_WM_UNIT_VALUE" val="35"/>
  <p:tag name="KSO_WM_UNIT_HIGHLIGHT" val="0"/>
  <p:tag name="KSO_WM_UNIT_COMPATIBLE" val="0"/>
  <p:tag name="KSO_WM_BEAUTIFY_FLAG" val="#wm#"/>
  <p:tag name="KSO_WM_UNIT_PRESET_TEXT_INDEX" val="4"/>
  <p:tag name="KSO_WM_UNIT_PRESET_TEXT_LEN" val="22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2"/>
  <p:tag name="KSO_WM_UNIT_ID" val="336*l_i*1_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DIAGRAM_SCHEMECOLOR_I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01_3*i*1"/>
  <p:tag name="KSO_WM_TEMPLATE_CATEGORY" val="diagram"/>
  <p:tag name="KSO_WM_TEMPLATE_INDEX" val="160001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1"/>
  <p:tag name="KSO_WM_TAG_VERSION" val="1.0"/>
  <p:tag name="KSO_WM_BEAUTIFY_FLAG" val="#wm#"/>
  <p:tag name="KSO_WM_UNIT_TYPE" val="l_h_f"/>
  <p:tag name="KSO_WM_UNIT_INDEX" val="1_3_1"/>
  <p:tag name="KSO_WM_UNIT_ID" val="diagram160001_3*l_h_f*1_3_1"/>
  <p:tag name="KSO_WM_UNIT_CLEAR" val="1"/>
  <p:tag name="KSO_WM_UNIT_LAYERLEVEL" val="1_1_1"/>
  <p:tag name="KSO_WM_UNIT_VALUE" val="75"/>
  <p:tag name="KSO_WM_UNIT_HIGHLIGHT" val="0"/>
  <p:tag name="KSO_WM_UNIT_COMPATIBLE" val="0"/>
  <p:tag name="KSO_WM_DIAGRAM_GROUP_CODE" val="l1-1"/>
  <p:tag name="KSO_WM_UNIT_PRESET_TEXT" val="Lorem ipsum dolor sit amet, consectetur adipisicing elit."/>
  <p:tag name="KSO_WM_UNIT_TEXT_FILL_FORE_SCHEMECOLOR_INDEX" val="7"/>
  <p:tag name="KSO_WM_UNIT_TEXT_FILL_TYPE" val="1"/>
  <p:tag name="KSO_WM_UNIT_DIAGRAM_SCHEMECOLOR_ID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1"/>
  <p:tag name="KSO_WM_TAG_VERSION" val="1.0"/>
  <p:tag name="KSO_WM_BEAUTIFY_FLAG" val="#wm#"/>
  <p:tag name="KSO_WM_UNIT_TYPE" val="l_i"/>
  <p:tag name="KSO_WM_UNIT_INDEX" val="1_3"/>
  <p:tag name="KSO_WM_UNIT_ID" val="diagram160001_3*l_i*1_3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7"/>
  <p:tag name="KSO_WM_UNIT_TEXT_FILL_TYPE" val="1"/>
  <p:tag name="KSO_WM_UNIT_DIAGRAM_SCHEMECOLOR_ID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05_4*i*0"/>
  <p:tag name="KSO_WM_TEMPLATE_CATEGORY" val="diagram"/>
  <p:tag name="KSO_WM_TEMPLATE_INDEX" val="160105"/>
  <p:tag name="KSO_WM_UNIT_INDEX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1"/>
  <p:tag name="KSO_WM_TAG_VERSION" val="1.0"/>
  <p:tag name="KSO_WM_BEAUTIFY_FLAG" val="#wm#"/>
  <p:tag name="KSO_WM_UNIT_TYPE" val="l_h_f"/>
  <p:tag name="KSO_WM_UNIT_INDEX" val="1_2_1"/>
  <p:tag name="KSO_WM_UNIT_ID" val="diagram160001_3*l_h_f*1_2_1"/>
  <p:tag name="KSO_WM_UNIT_CLEAR" val="1"/>
  <p:tag name="KSO_WM_UNIT_LAYERLEVEL" val="1_1_1"/>
  <p:tag name="KSO_WM_UNIT_VALUE" val="75"/>
  <p:tag name="KSO_WM_UNIT_HIGHLIGHT" val="0"/>
  <p:tag name="KSO_WM_UNIT_COMPATIBLE" val="0"/>
  <p:tag name="KSO_WM_DIAGRAM_GROUP_CODE" val="l1-1"/>
  <p:tag name="KSO_WM_UNIT_PRESET_TEXT" val="Lorem ipsum dolor sit amet, consectetur adipisicing elit."/>
  <p:tag name="KSO_WM_UNIT_TEXT_FILL_FORE_SCHEMECOLOR_INDEX" val="6"/>
  <p:tag name="KSO_WM_UNIT_TEXT_FILL_TYPE" val="1"/>
  <p:tag name="KSO_WM_UNIT_DIAGRAM_SCHEMECOLOR_ID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1"/>
  <p:tag name="KSO_WM_TAG_VERSION" val="1.0"/>
  <p:tag name="KSO_WM_BEAUTIFY_FLAG" val="#wm#"/>
  <p:tag name="KSO_WM_UNIT_TYPE" val="l_i"/>
  <p:tag name="KSO_WM_UNIT_INDEX" val="1_2"/>
  <p:tag name="KSO_WM_UNIT_ID" val="diagram160001_3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  <p:tag name="KSO_WM_UNIT_DIAGRAM_SCHEMECOLOR_ID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1"/>
  <p:tag name="KSO_WM_TAG_VERSION" val="1.0"/>
  <p:tag name="KSO_WM_BEAUTIFY_FLAG" val="#wm#"/>
  <p:tag name="KSO_WM_UNIT_TYPE" val="l_h_f"/>
  <p:tag name="KSO_WM_UNIT_INDEX" val="1_1_1"/>
  <p:tag name="KSO_WM_UNIT_ID" val="diagram160001_3*l_h_f*1_1_1"/>
  <p:tag name="KSO_WM_UNIT_CLEAR" val="1"/>
  <p:tag name="KSO_WM_UNIT_LAYERLEVEL" val="1_1_1"/>
  <p:tag name="KSO_WM_UNIT_VALUE" val="75"/>
  <p:tag name="KSO_WM_UNIT_HIGHLIGHT" val="0"/>
  <p:tag name="KSO_WM_UNIT_COMPATIBLE" val="0"/>
  <p:tag name="KSO_WM_DIAGRAM_GROUP_CODE" val="l1-1"/>
  <p:tag name="KSO_WM_UNIT_PRESET_TEXT" val="Lorem ipsum dolor sit amet, consectetur adipisicing elit."/>
  <p:tag name="KSO_WM_UNIT_TEXT_FILL_FORE_SCHEMECOLOR_INDEX" val="5"/>
  <p:tag name="KSO_WM_UNIT_TEXT_FILL_TYPE" val="1"/>
  <p:tag name="KSO_WM_UNIT_DIAGRAM_SCHEMECOLOR_ID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1"/>
  <p:tag name="KSO_WM_TAG_VERSION" val="1.0"/>
  <p:tag name="KSO_WM_BEAUTIFY_FLAG" val="#wm#"/>
  <p:tag name="KSO_WM_UNIT_TYPE" val="l_i"/>
  <p:tag name="KSO_WM_UNIT_INDEX" val="1_1"/>
  <p:tag name="KSO_WM_UNIT_ID" val="diagram160001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DIAGRAM_SCHEMECOLOR_ID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43_3*i*0"/>
  <p:tag name="KSO_WM_TEMPLATE_CATEGORY" val="diagram"/>
  <p:tag name="KSO_WM_TEMPLATE_INDEX" val="160243"/>
  <p:tag name="KSO_WM_UNIT_INDEX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43_3*i*5"/>
  <p:tag name="KSO_WM_TEMPLATE_CATEGORY" val="diagram"/>
  <p:tag name="KSO_WM_TEMPLATE_INDEX" val="160243"/>
  <p:tag name="KSO_WM_UNIT_INDEX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43_3*i*10"/>
  <p:tag name="KSO_WM_TEMPLATE_CATEGORY" val="diagram"/>
  <p:tag name="KSO_WM_TEMPLATE_INDEX" val="160243"/>
  <p:tag name="KSO_WM_UNIT_INDEX" val="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243"/>
  <p:tag name="KSO_WM_TAG_VERSION" val="1.0"/>
  <p:tag name="KSO_WM_UNIT_TYPE" val="l_i"/>
  <p:tag name="KSO_WM_UNIT_INDEX" val="1_3"/>
  <p:tag name="KSO_WM_UNIT_ID" val="diagram160243_3*l_i*1_3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243"/>
  <p:tag name="KSO_WM_TAG_VERSION" val="1.0"/>
  <p:tag name="KSO_WM_UNIT_TYPE" val="l_h_f"/>
  <p:tag name="KSO_WM_UNIT_INDEX" val="1_3_1"/>
  <p:tag name="KSO_WM_UNIT_ID" val="diagram160243_3*l_h_f*1_3_1"/>
  <p:tag name="KSO_WM_UNIT_CLEAR" val="1"/>
  <p:tag name="KSO_WM_UNIT_LAYERLEVEL" val="1_1_1"/>
  <p:tag name="KSO_WM_UNIT_VALUE" val="72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UNIT_TEXT_FILL_FORE_SCHEMECOLOR_INDEX" val="14"/>
  <p:tag name="KSO_WM_UNIT_TEXT_FILL_TYPE" val="1"/>
  <p:tag name="KSO_WM_UNIT_DIAGRAM_SCHEMECOLOR_I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243"/>
  <p:tag name="KSO_WM_TAG_VERSION" val="1.0"/>
  <p:tag name="KSO_WM_UNIT_TYPE" val="l_i"/>
  <p:tag name="KSO_WM_UNIT_INDEX" val="1_2"/>
  <p:tag name="KSO_WM_UNIT_ID" val="diagram160243_3*l_i*1_2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05_4*i*7"/>
  <p:tag name="KSO_WM_TEMPLATE_CATEGORY" val="diagram"/>
  <p:tag name="KSO_WM_TEMPLATE_INDEX" val="160105"/>
  <p:tag name="KSO_WM_UNIT_INDEX" val="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243"/>
  <p:tag name="KSO_WM_TAG_VERSION" val="1.0"/>
  <p:tag name="KSO_WM_UNIT_TYPE" val="l_h_f"/>
  <p:tag name="KSO_WM_UNIT_INDEX" val="1_2_1"/>
  <p:tag name="KSO_WM_UNIT_ID" val="diagram160243_3*l_h_f*1_2_1"/>
  <p:tag name="KSO_WM_UNIT_CLEAR" val="1"/>
  <p:tag name="KSO_WM_UNIT_LAYERLEVEL" val="1_1_1"/>
  <p:tag name="KSO_WM_UNIT_VALUE" val="72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UNIT_TEXT_FILL_FORE_SCHEMECOLOR_INDEX" val="14"/>
  <p:tag name="KSO_WM_UNIT_TEXT_FILL_TYPE" val="1"/>
  <p:tag name="KSO_WM_UNIT_DIAGRAM_SCHEMECOLOR_I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243"/>
  <p:tag name="KSO_WM_TAG_VERSION" val="1.0"/>
  <p:tag name="KSO_WM_UNIT_TYPE" val="l_i"/>
  <p:tag name="KSO_WM_UNIT_INDEX" val="1_1"/>
  <p:tag name="KSO_WM_UNIT_ID" val="diagram160243_3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243"/>
  <p:tag name="KSO_WM_TAG_VERSION" val="1.0"/>
  <p:tag name="KSO_WM_UNIT_TYPE" val="l_h_f"/>
  <p:tag name="KSO_WM_UNIT_INDEX" val="1_1_1"/>
  <p:tag name="KSO_WM_UNIT_ID" val="diagram160243_3*l_h_f*1_1_1"/>
  <p:tag name="KSO_WM_UNIT_CLEAR" val="1"/>
  <p:tag name="KSO_WM_UNIT_LAYERLEVEL" val="1_1_1"/>
  <p:tag name="KSO_WM_UNIT_VALUE" val="72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UNIT_TEXT_FILL_FORE_SCHEMECOLOR_INDEX" val="14"/>
  <p:tag name="KSO_WM_UNIT_TEXT_FILL_TYPE" val="1"/>
  <p:tag name="KSO_WM_UNIT_DIAGRAM_SCHEMECOLOR_I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05_4*i*14"/>
  <p:tag name="KSO_WM_TEMPLATE_CATEGORY" val="diagram"/>
  <p:tag name="KSO_WM_TEMPLATE_INDEX" val="160105"/>
  <p:tag name="KSO_WM_UNIT_INDEX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05_4*i*14"/>
  <p:tag name="KSO_WM_TEMPLATE_CATEGORY" val="diagram"/>
  <p:tag name="KSO_WM_TEMPLATE_INDEX" val="160105"/>
  <p:tag name="KSO_WM_UNIT_INDEX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05_4*i*7"/>
  <p:tag name="KSO_WM_TEMPLATE_CATEGORY" val="diagram"/>
  <p:tag name="KSO_WM_TEMPLATE_INDEX" val="160105"/>
  <p:tag name="KSO_WM_UNIT_INDEX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05_4*i*0"/>
  <p:tag name="KSO_WM_TEMPLATE_CATEGORY" val="diagram"/>
  <p:tag name="KSO_WM_TEMPLATE_INDEX" val="160105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05"/>
  <p:tag name="KSO_WM_UNIT_TYPE" val="l_i"/>
  <p:tag name="KSO_WM_UNIT_INDEX" val="1_1"/>
  <p:tag name="KSO_WM_UNIT_ID" val="336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DIAGRAM_SCHEMECOLOR_ID" val="0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303547"/>
      </a:accent1>
      <a:accent2>
        <a:srgbClr val="9F9FA1"/>
      </a:accent2>
      <a:accent3>
        <a:srgbClr val="F3C624"/>
      </a:accent3>
      <a:accent4>
        <a:srgbClr val="009FCB"/>
      </a:accent4>
      <a:accent5>
        <a:srgbClr val="4D79A0"/>
      </a:accent5>
      <a:accent6>
        <a:srgbClr val="1895C3"/>
      </a:accent6>
      <a:hlink>
        <a:srgbClr val="B12A29"/>
      </a:hlink>
      <a:folHlink>
        <a:srgbClr val="954D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44546A"/>
    </a:dk2>
    <a:lt2>
      <a:srgbClr val="E6E4E4"/>
    </a:lt2>
    <a:accent1>
      <a:srgbClr val="303547"/>
    </a:accent1>
    <a:accent2>
      <a:srgbClr val="9F9FA1"/>
    </a:accent2>
    <a:accent3>
      <a:srgbClr val="F3C624"/>
    </a:accent3>
    <a:accent4>
      <a:srgbClr val="009FCB"/>
    </a:accent4>
    <a:accent5>
      <a:srgbClr val="4D79A0"/>
    </a:accent5>
    <a:accent6>
      <a:srgbClr val="1895C3"/>
    </a:accent6>
    <a:hlink>
      <a:srgbClr val="B12A29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44546A"/>
    </a:dk2>
    <a:lt2>
      <a:srgbClr val="E6E4E4"/>
    </a:lt2>
    <a:accent1>
      <a:srgbClr val="303547"/>
    </a:accent1>
    <a:accent2>
      <a:srgbClr val="9F9FA1"/>
    </a:accent2>
    <a:accent3>
      <a:srgbClr val="F3C624"/>
    </a:accent3>
    <a:accent4>
      <a:srgbClr val="009FCB"/>
    </a:accent4>
    <a:accent5>
      <a:srgbClr val="4D79A0"/>
    </a:accent5>
    <a:accent6>
      <a:srgbClr val="1895C3"/>
    </a:accent6>
    <a:hlink>
      <a:srgbClr val="B12A29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44546A"/>
    </a:dk2>
    <a:lt2>
      <a:srgbClr val="E6E4E4"/>
    </a:lt2>
    <a:accent1>
      <a:srgbClr val="303547"/>
    </a:accent1>
    <a:accent2>
      <a:srgbClr val="9F9FA1"/>
    </a:accent2>
    <a:accent3>
      <a:srgbClr val="F3C624"/>
    </a:accent3>
    <a:accent4>
      <a:srgbClr val="009FCB"/>
    </a:accent4>
    <a:accent5>
      <a:srgbClr val="4D79A0"/>
    </a:accent5>
    <a:accent6>
      <a:srgbClr val="1895C3"/>
    </a:accent6>
    <a:hlink>
      <a:srgbClr val="B12A29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4748</TotalTime>
  <Words>352</Words>
  <Application>Microsoft Office PowerPoint</Application>
  <PresentationFormat>宽屏</PresentationFormat>
  <Paragraphs>88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Impact</vt:lpstr>
      <vt:lpstr>Wingdings</vt:lpstr>
      <vt:lpstr>主题5</vt:lpstr>
      <vt:lpstr>MVC模式</vt:lpstr>
      <vt:lpstr>PowerPoint 演示文稿</vt:lpstr>
      <vt:lpstr>MVC模式概述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深入解析MVC</vt:lpstr>
      <vt:lpstr>小事例演示  1.不用MVC模式开发的项目（演示）  2.类图如右边所示</vt:lpstr>
      <vt:lpstr>  观察者模式运用：    </vt:lpstr>
      <vt:lpstr>MVC用的另一个模式：策略模式</vt:lpstr>
      <vt:lpstr>MVC用到的第三个模型：组合模型 组合模式只在视图层活动， 视图层的实现用的就是组合模式，类层次结构是树状</vt:lpstr>
      <vt:lpstr>MVC模式应用</vt:lpstr>
      <vt:lpstr>Mvc项目类图                                                                                                           项目演示</vt:lpstr>
      <vt:lpstr>优缺点总结</vt:lpstr>
      <vt:lpstr>优缺点</vt:lpstr>
      <vt:lpstr>Thanks  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D D</cp:lastModifiedBy>
  <cp:revision>50</cp:revision>
  <cp:lastPrinted>2017-12-25T16:00:00Z</cp:lastPrinted>
  <dcterms:created xsi:type="dcterms:W3CDTF">2017-12-25T16:00:00Z</dcterms:created>
  <dcterms:modified xsi:type="dcterms:W3CDTF">2019-05-11T05:54:08Z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2018-08-21T07:39:11.3793444Z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