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S R. MOREIRA" userId="f038de01-bbcc-4b51-bc3b-4fe0dc375441" providerId="ADAL" clId="{91588DA5-4B91-4EAB-A637-28BD12A45099}"/>
    <pc:docChg chg="undo custSel addSld delSld modSld">
      <pc:chgData name="JOSE CARLOS R. MOREIRA" userId="f038de01-bbcc-4b51-bc3b-4fe0dc375441" providerId="ADAL" clId="{91588DA5-4B91-4EAB-A637-28BD12A45099}" dt="2023-12-09T23:36:16.978" v="1550" actId="47"/>
      <pc:docMkLst>
        <pc:docMk/>
      </pc:docMkLst>
      <pc:sldChg chg="addSp delSp modSp add mod modAnim">
        <pc:chgData name="JOSE CARLOS R. MOREIRA" userId="f038de01-bbcc-4b51-bc3b-4fe0dc375441" providerId="ADAL" clId="{91588DA5-4B91-4EAB-A637-28BD12A45099}" dt="2023-12-09T22:24:13.926" v="271" actId="14100"/>
        <pc:sldMkLst>
          <pc:docMk/>
          <pc:sldMk cId="1004141575" sldId="256"/>
        </pc:sldMkLst>
        <pc:spChg chg="mod">
          <ac:chgData name="JOSE CARLOS R. MOREIRA" userId="f038de01-bbcc-4b51-bc3b-4fe0dc375441" providerId="ADAL" clId="{91588DA5-4B91-4EAB-A637-28BD12A45099}" dt="2023-12-09T22:17:47.133" v="1"/>
          <ac:spMkLst>
            <pc:docMk/>
            <pc:sldMk cId="1004141575" sldId="256"/>
            <ac:spMk id="30" creationId="{830EA878-BB4A-4645-A2B9-53A108FAA23D}"/>
          </ac:spMkLst>
        </pc:spChg>
        <pc:spChg chg="mod">
          <ac:chgData name="JOSE CARLOS R. MOREIRA" userId="f038de01-bbcc-4b51-bc3b-4fe0dc375441" providerId="ADAL" clId="{91588DA5-4B91-4EAB-A637-28BD12A45099}" dt="2023-12-09T22:17:47.133" v="1"/>
          <ac:spMkLst>
            <pc:docMk/>
            <pc:sldMk cId="1004141575" sldId="256"/>
            <ac:spMk id="31" creationId="{275B30C5-8409-40E2-8C1B-00C75DF41FD8}"/>
          </ac:spMkLst>
        </pc:spChg>
        <pc:spChg chg="mod">
          <ac:chgData name="JOSE CARLOS R. MOREIRA" userId="f038de01-bbcc-4b51-bc3b-4fe0dc375441" providerId="ADAL" clId="{91588DA5-4B91-4EAB-A637-28BD12A45099}" dt="2023-12-09T22:17:47.133" v="1"/>
          <ac:spMkLst>
            <pc:docMk/>
            <pc:sldMk cId="1004141575" sldId="256"/>
            <ac:spMk id="32" creationId="{21387AC2-1A3F-4982-991B-935F718446A7}"/>
          </ac:spMkLst>
        </pc:spChg>
        <pc:spChg chg="mod">
          <ac:chgData name="JOSE CARLOS R. MOREIRA" userId="f038de01-bbcc-4b51-bc3b-4fe0dc375441" providerId="ADAL" clId="{91588DA5-4B91-4EAB-A637-28BD12A45099}" dt="2023-12-09T22:17:47.133" v="1"/>
          <ac:spMkLst>
            <pc:docMk/>
            <pc:sldMk cId="1004141575" sldId="256"/>
            <ac:spMk id="33" creationId="{5AB54300-814C-413A-B165-C31AD282D94E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34" creationId="{37B40918-A637-45D1-886C-BE04CAAC7A1A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35" creationId="{85DD2EC7-E1CC-44D2-9015-3CBDFC6939FA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36" creationId="{C9F37D0A-9BCE-4FC1-884A-66E3DFB26DEB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37" creationId="{3E0C67EA-EF0B-4C0F-B3D3-F3FFC15F4EA8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40" creationId="{84529865-A8E4-4343-9E9B-0D5601D78DEA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41" creationId="{96CCBC78-C107-4822-A09D-4DA37CA65D54}"/>
          </ac:spMkLst>
        </pc:spChg>
        <pc:spChg chg="add mod">
          <ac:chgData name="JOSE CARLOS R. MOREIRA" userId="f038de01-bbcc-4b51-bc3b-4fe0dc375441" providerId="ADAL" clId="{91588DA5-4B91-4EAB-A637-28BD12A45099}" dt="2023-12-09T22:21:58.981" v="269" actId="1038"/>
          <ac:spMkLst>
            <pc:docMk/>
            <pc:sldMk cId="1004141575" sldId="256"/>
            <ac:spMk id="42" creationId="{CD94709B-DFED-4666-97B8-30C1147FEB7B}"/>
          </ac:spMkLst>
        </pc:spChg>
        <pc:spChg chg="add mod">
          <ac:chgData name="JOSE CARLOS R. MOREIRA" userId="f038de01-bbcc-4b51-bc3b-4fe0dc375441" providerId="ADAL" clId="{91588DA5-4B91-4EAB-A637-28BD12A45099}" dt="2023-12-09T22:21:49.981" v="258" actId="1038"/>
          <ac:spMkLst>
            <pc:docMk/>
            <pc:sldMk cId="1004141575" sldId="256"/>
            <ac:spMk id="43" creationId="{29AB5301-F616-4A73-855F-A32612F1CEF6}"/>
          </ac:spMkLst>
        </pc:spChg>
        <pc:spChg chg="add mod">
          <ac:chgData name="JOSE CARLOS R. MOREIRA" userId="f038de01-bbcc-4b51-bc3b-4fe0dc375441" providerId="ADAL" clId="{91588DA5-4B91-4EAB-A637-28BD12A45099}" dt="2023-12-09T22:21:37" v="245" actId="1038"/>
          <ac:spMkLst>
            <pc:docMk/>
            <pc:sldMk cId="1004141575" sldId="256"/>
            <ac:spMk id="44" creationId="{7F0F5C95-9D2E-4CEC-B813-BAD3E1EC286B}"/>
          </ac:spMkLst>
        </pc:spChg>
        <pc:spChg chg="add mod">
          <ac:chgData name="JOSE CARLOS R. MOREIRA" userId="f038de01-bbcc-4b51-bc3b-4fe0dc375441" providerId="ADAL" clId="{91588DA5-4B91-4EAB-A637-28BD12A45099}" dt="2023-12-09T22:21:24.917" v="230" actId="1038"/>
          <ac:spMkLst>
            <pc:docMk/>
            <pc:sldMk cId="1004141575" sldId="256"/>
            <ac:spMk id="45" creationId="{873AAC3C-3276-4977-AF98-292ED2340BC8}"/>
          </ac:spMkLst>
        </pc:spChg>
        <pc:spChg chg="add mod">
          <ac:chgData name="JOSE CARLOS R. MOREIRA" userId="f038de01-bbcc-4b51-bc3b-4fe0dc375441" providerId="ADAL" clId="{91588DA5-4B91-4EAB-A637-28BD12A45099}" dt="2023-12-09T22:21:20.332" v="223" actId="1038"/>
          <ac:spMkLst>
            <pc:docMk/>
            <pc:sldMk cId="1004141575" sldId="256"/>
            <ac:spMk id="46" creationId="{FC6A6E5D-1785-4BA2-B0B9-C2A0D9079E65}"/>
          </ac:spMkLst>
        </pc:spChg>
        <pc:spChg chg="add mod">
          <ac:chgData name="JOSE CARLOS R. MOREIRA" userId="f038de01-bbcc-4b51-bc3b-4fe0dc375441" providerId="ADAL" clId="{91588DA5-4B91-4EAB-A637-28BD12A45099}" dt="2023-12-09T22:20:45.775" v="208" actId="14100"/>
          <ac:spMkLst>
            <pc:docMk/>
            <pc:sldMk cId="1004141575" sldId="256"/>
            <ac:spMk id="47" creationId="{30B8CE8A-B80B-4F71-8F3D-AC52706C5060}"/>
          </ac:spMkLst>
        </pc:spChg>
        <pc:spChg chg="add mod">
          <ac:chgData name="JOSE CARLOS R. MOREIRA" userId="f038de01-bbcc-4b51-bc3b-4fe0dc375441" providerId="ADAL" clId="{91588DA5-4B91-4EAB-A637-28BD12A45099}" dt="2023-12-09T22:20:36.996" v="204" actId="14100"/>
          <ac:spMkLst>
            <pc:docMk/>
            <pc:sldMk cId="1004141575" sldId="256"/>
            <ac:spMk id="48" creationId="{4739C743-BD32-4430-950A-ACA7331AFD7E}"/>
          </ac:spMkLst>
        </pc:spChg>
        <pc:spChg chg="add mod">
          <ac:chgData name="JOSE CARLOS R. MOREIRA" userId="f038de01-bbcc-4b51-bc3b-4fe0dc375441" providerId="ADAL" clId="{91588DA5-4B91-4EAB-A637-28BD12A45099}" dt="2023-12-09T22:20:16.649" v="193" actId="1038"/>
          <ac:spMkLst>
            <pc:docMk/>
            <pc:sldMk cId="1004141575" sldId="256"/>
            <ac:spMk id="49" creationId="{C81E4F4E-E4B1-433A-ADAE-75B87B8BF7DA}"/>
          </ac:spMkLst>
        </pc:spChg>
        <pc:spChg chg="add mod">
          <ac:chgData name="JOSE CARLOS R. MOREIRA" userId="f038de01-bbcc-4b51-bc3b-4fe0dc375441" providerId="ADAL" clId="{91588DA5-4B91-4EAB-A637-28BD12A45099}" dt="2023-12-09T22:20:22.637" v="201" actId="1037"/>
          <ac:spMkLst>
            <pc:docMk/>
            <pc:sldMk cId="1004141575" sldId="256"/>
            <ac:spMk id="50" creationId="{649EC9C8-CA0C-408F-9EEF-15D1AAAE4B69}"/>
          </ac:spMkLst>
        </pc:spChg>
        <pc:spChg chg="add mod">
          <ac:chgData name="JOSE CARLOS R. MOREIRA" userId="f038de01-bbcc-4b51-bc3b-4fe0dc375441" providerId="ADAL" clId="{91588DA5-4B91-4EAB-A637-28BD12A45099}" dt="2023-12-09T22:19:26.177" v="167" actId="1037"/>
          <ac:spMkLst>
            <pc:docMk/>
            <pc:sldMk cId="1004141575" sldId="256"/>
            <ac:spMk id="51" creationId="{1D1CA70A-727D-4C2A-8FF9-D7EE0F576D5B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52" creationId="{A60C855B-2616-4058-91F8-4AC511D578FD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54" creationId="{B9BD4339-652B-43B4-AEE1-EBBA6FCE0C6C}"/>
          </ac:spMkLst>
        </pc:spChg>
        <pc:spChg chg="add mod">
          <ac:chgData name="JOSE CARLOS R. MOREIRA" userId="f038de01-bbcc-4b51-bc3b-4fe0dc375441" providerId="ADAL" clId="{91588DA5-4B91-4EAB-A637-28BD12A45099}" dt="2023-12-09T22:17:54.274" v="55" actId="1036"/>
          <ac:spMkLst>
            <pc:docMk/>
            <pc:sldMk cId="1004141575" sldId="256"/>
            <ac:spMk id="55" creationId="{A276020B-4149-48C6-9B03-F4CDBDF9E07E}"/>
          </ac:spMkLst>
        </pc:spChg>
        <pc:spChg chg="add mod">
          <ac:chgData name="JOSE CARLOS R. MOREIRA" userId="f038de01-bbcc-4b51-bc3b-4fe0dc375441" providerId="ADAL" clId="{91588DA5-4B91-4EAB-A637-28BD12A45099}" dt="2023-12-09T22:19:07.709" v="161" actId="1038"/>
          <ac:spMkLst>
            <pc:docMk/>
            <pc:sldMk cId="1004141575" sldId="256"/>
            <ac:spMk id="56" creationId="{17416A54-438F-46F0-8EAA-09C3969C13BB}"/>
          </ac:spMkLst>
        </pc:spChg>
        <pc:spChg chg="add mod">
          <ac:chgData name="JOSE CARLOS R. MOREIRA" userId="f038de01-bbcc-4b51-bc3b-4fe0dc375441" providerId="ADAL" clId="{91588DA5-4B91-4EAB-A637-28BD12A45099}" dt="2023-12-09T22:19:01.591" v="156" actId="1038"/>
          <ac:spMkLst>
            <pc:docMk/>
            <pc:sldMk cId="1004141575" sldId="256"/>
            <ac:spMk id="57" creationId="{F718854B-6F57-467C-A390-82052FF13FD5}"/>
          </ac:spMkLst>
        </pc:spChg>
        <pc:spChg chg="add del mod">
          <ac:chgData name="JOSE CARLOS R. MOREIRA" userId="f038de01-bbcc-4b51-bc3b-4fe0dc375441" providerId="ADAL" clId="{91588DA5-4B91-4EAB-A637-28BD12A45099}" dt="2023-12-09T22:18:14.908" v="87" actId="478"/>
          <ac:spMkLst>
            <pc:docMk/>
            <pc:sldMk cId="1004141575" sldId="256"/>
            <ac:spMk id="58" creationId="{CE5A2331-E652-401B-85BF-B49D64DC6394}"/>
          </ac:spMkLst>
        </pc:spChg>
        <pc:grpChg chg="add mod">
          <ac:chgData name="JOSE CARLOS R. MOREIRA" userId="f038de01-bbcc-4b51-bc3b-4fe0dc375441" providerId="ADAL" clId="{91588DA5-4B91-4EAB-A637-28BD12A45099}" dt="2023-12-09T22:17:54.274" v="55" actId="1036"/>
          <ac:grpSpMkLst>
            <pc:docMk/>
            <pc:sldMk cId="1004141575" sldId="256"/>
            <ac:grpSpMk id="29" creationId="{ED8F43DE-84BD-4158-9AA8-54571D0A8B9F}"/>
          </ac:grpSpMkLst>
        </pc:grpChg>
        <pc:cxnChg chg="mod">
          <ac:chgData name="JOSE CARLOS R. MOREIRA" userId="f038de01-bbcc-4b51-bc3b-4fe0dc375441" providerId="ADAL" clId="{91588DA5-4B91-4EAB-A637-28BD12A45099}" dt="2023-12-09T22:24:13.926" v="271" actId="14100"/>
          <ac:cxnSpMkLst>
            <pc:docMk/>
            <pc:sldMk cId="1004141575" sldId="256"/>
            <ac:cxnSpMk id="39" creationId="{D7F275FE-AF19-4825-9458-EA37A08253AB}"/>
          </ac:cxnSpMkLst>
        </pc:cxnChg>
        <pc:cxnChg chg="add mod">
          <ac:chgData name="JOSE CARLOS R. MOREIRA" userId="f038de01-bbcc-4b51-bc3b-4fe0dc375441" providerId="ADAL" clId="{91588DA5-4B91-4EAB-A637-28BD12A45099}" dt="2023-12-09T22:18:49.137" v="147" actId="14100"/>
          <ac:cxnSpMkLst>
            <pc:docMk/>
            <pc:sldMk cId="1004141575" sldId="256"/>
            <ac:cxnSpMk id="53" creationId="{CCA58207-7ED8-44A8-8CE7-DBF57B961517}"/>
          </ac:cxnSpMkLst>
        </pc:cxnChg>
      </pc:sldChg>
      <pc:sldChg chg="addSp delSp modSp add del mod delAnim modAnim">
        <pc:chgData name="JOSE CARLOS R. MOREIRA" userId="f038de01-bbcc-4b51-bc3b-4fe0dc375441" providerId="ADAL" clId="{91588DA5-4B91-4EAB-A637-28BD12A45099}" dt="2023-12-09T23:36:16.978" v="1550" actId="47"/>
        <pc:sldMkLst>
          <pc:docMk/>
          <pc:sldMk cId="1790732950" sldId="258"/>
        </pc:sldMkLst>
        <pc:spChg chg="mod">
          <ac:chgData name="JOSE CARLOS R. MOREIRA" userId="f038de01-bbcc-4b51-bc3b-4fe0dc375441" providerId="ADAL" clId="{91588DA5-4B91-4EAB-A637-28BD12A45099}" dt="2023-12-09T23:17:32.073" v="538" actId="6549"/>
          <ac:spMkLst>
            <pc:docMk/>
            <pc:sldMk cId="1790732950" sldId="258"/>
            <ac:spMk id="6" creationId="{4FAECDEA-2B08-4028-831F-98B7B95444F1}"/>
          </ac:spMkLst>
        </pc:spChg>
        <pc:spChg chg="mod">
          <ac:chgData name="JOSE CARLOS R. MOREIRA" userId="f038de01-bbcc-4b51-bc3b-4fe0dc375441" providerId="ADAL" clId="{91588DA5-4B91-4EAB-A637-28BD12A45099}" dt="2023-12-09T23:17:33.047" v="539" actId="6549"/>
          <ac:spMkLst>
            <pc:docMk/>
            <pc:sldMk cId="1790732950" sldId="258"/>
            <ac:spMk id="7" creationId="{E39B130D-2769-4003-8A47-71778EB32052}"/>
          </ac:spMkLst>
        </pc:spChg>
        <pc:spChg chg="mod">
          <ac:chgData name="JOSE CARLOS R. MOREIRA" userId="f038de01-bbcc-4b51-bc3b-4fe0dc375441" providerId="ADAL" clId="{91588DA5-4B91-4EAB-A637-28BD12A45099}" dt="2023-12-09T23:17:34.255" v="540" actId="6549"/>
          <ac:spMkLst>
            <pc:docMk/>
            <pc:sldMk cId="1790732950" sldId="258"/>
            <ac:spMk id="8" creationId="{FE268C9E-5691-4FC0-871A-0591120E8B8B}"/>
          </ac:spMkLst>
        </pc:spChg>
        <pc:spChg chg="mod">
          <ac:chgData name="JOSE CARLOS R. MOREIRA" userId="f038de01-bbcc-4b51-bc3b-4fe0dc375441" providerId="ADAL" clId="{91588DA5-4B91-4EAB-A637-28BD12A45099}" dt="2023-12-09T23:17:30.915" v="537" actId="6549"/>
          <ac:spMkLst>
            <pc:docMk/>
            <pc:sldMk cId="1790732950" sldId="258"/>
            <ac:spMk id="9" creationId="{622CE395-D3EC-48EC-B6A6-55757546E21C}"/>
          </ac:spMkLst>
        </pc:spChg>
        <pc:spChg chg="del mod">
          <ac:chgData name="JOSE CARLOS R. MOREIRA" userId="f038de01-bbcc-4b51-bc3b-4fe0dc375441" providerId="ADAL" clId="{91588DA5-4B91-4EAB-A637-28BD12A45099}" dt="2023-12-09T23:14:03.774" v="382" actId="478"/>
          <ac:spMkLst>
            <pc:docMk/>
            <pc:sldMk cId="1790732950" sldId="258"/>
            <ac:spMk id="10" creationId="{3CA8B389-A329-4410-9774-255DA3316EE2}"/>
          </ac:spMkLst>
        </pc:spChg>
        <pc:spChg chg="del mod">
          <ac:chgData name="JOSE CARLOS R. MOREIRA" userId="f038de01-bbcc-4b51-bc3b-4fe0dc375441" providerId="ADAL" clId="{91588DA5-4B91-4EAB-A637-28BD12A45099}" dt="2023-12-09T23:14:03.774" v="382" actId="478"/>
          <ac:spMkLst>
            <pc:docMk/>
            <pc:sldMk cId="1790732950" sldId="258"/>
            <ac:spMk id="11" creationId="{7146E61F-1A06-47AF-99B7-F6EF11FF7925}"/>
          </ac:spMkLst>
        </pc:spChg>
        <pc:spChg chg="mod">
          <ac:chgData name="JOSE CARLOS R. MOREIRA" userId="f038de01-bbcc-4b51-bc3b-4fe0dc375441" providerId="ADAL" clId="{91588DA5-4B91-4EAB-A637-28BD12A45099}" dt="2023-12-09T23:17:23.644" v="534" actId="6549"/>
          <ac:spMkLst>
            <pc:docMk/>
            <pc:sldMk cId="1790732950" sldId="258"/>
            <ac:spMk id="12" creationId="{A2C10B83-A2F9-4AF2-B898-AC8191FB5F75}"/>
          </ac:spMkLst>
        </pc:spChg>
        <pc:spChg chg="mod">
          <ac:chgData name="JOSE CARLOS R. MOREIRA" userId="f038de01-bbcc-4b51-bc3b-4fe0dc375441" providerId="ADAL" clId="{91588DA5-4B91-4EAB-A637-28BD12A45099}" dt="2023-12-09T23:17:26.230" v="535" actId="6549"/>
          <ac:spMkLst>
            <pc:docMk/>
            <pc:sldMk cId="1790732950" sldId="258"/>
            <ac:spMk id="13" creationId="{72FFD91A-E1EB-4EB8-B187-99C9EAE4A677}"/>
          </ac:spMkLst>
        </pc:spChg>
        <pc:spChg chg="mod">
          <ac:chgData name="JOSE CARLOS R. MOREIRA" userId="f038de01-bbcc-4b51-bc3b-4fe0dc375441" providerId="ADAL" clId="{91588DA5-4B91-4EAB-A637-28BD12A45099}" dt="2023-12-09T23:17:29.231" v="536" actId="6549"/>
          <ac:spMkLst>
            <pc:docMk/>
            <pc:sldMk cId="1790732950" sldId="258"/>
            <ac:spMk id="14" creationId="{A1F99A83-5BB4-4442-ADB4-A13BB8BB5408}"/>
          </ac:spMkLst>
        </pc:spChg>
        <pc:spChg chg="add del mod">
          <ac:chgData name="JOSE CARLOS R. MOREIRA" userId="f038de01-bbcc-4b51-bc3b-4fe0dc375441" providerId="ADAL" clId="{91588DA5-4B91-4EAB-A637-28BD12A45099}" dt="2023-12-09T23:17:20.087" v="533" actId="6549"/>
          <ac:spMkLst>
            <pc:docMk/>
            <pc:sldMk cId="1790732950" sldId="258"/>
            <ac:spMk id="15" creationId="{ED6556BE-8A55-464D-856E-7A0165DD4793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17" creationId="{1324A4CB-8638-420D-A71D-B971B5B5BBB3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18" creationId="{4B8B06C1-ADC0-45A5-A590-87DF0D1BA6A6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19" creationId="{345FAA93-90CC-4AC3-8FDC-076469CFEA49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20" creationId="{FDEFCA86-81A6-4501-A2B6-04FBC9EDB502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21" creationId="{9CC89161-7A07-4E27-BFAF-733F558E4218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22" creationId="{9E5DD351-F448-41E0-89F6-25C7926D3F81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23" creationId="{28B7FE6A-FEF8-499D-850E-A1BCC1A7F9A8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24" creationId="{6009773C-B075-4D0D-BE42-DA517EB2B6A3}"/>
          </ac:spMkLst>
        </pc:spChg>
        <pc:spChg chg="del mod">
          <ac:chgData name="JOSE CARLOS R. MOREIRA" userId="f038de01-bbcc-4b51-bc3b-4fe0dc375441" providerId="ADAL" clId="{91588DA5-4B91-4EAB-A637-28BD12A45099}" dt="2023-12-09T23:13:57.129" v="381" actId="478"/>
          <ac:spMkLst>
            <pc:docMk/>
            <pc:sldMk cId="1790732950" sldId="258"/>
            <ac:spMk id="25" creationId="{DAD8A77E-8082-4897-810E-2014134F1268}"/>
          </ac:spMkLst>
        </pc:spChg>
        <pc:spChg chg="del mod">
          <ac:chgData name="JOSE CARLOS R. MOREIRA" userId="f038de01-bbcc-4b51-bc3b-4fe0dc375441" providerId="ADAL" clId="{91588DA5-4B91-4EAB-A637-28BD12A45099}" dt="2023-12-09T23:13:57.129" v="381" actId="478"/>
          <ac:spMkLst>
            <pc:docMk/>
            <pc:sldMk cId="1790732950" sldId="258"/>
            <ac:spMk id="26" creationId="{D247324E-1F3E-4590-91FB-D582848B650D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34" creationId="{37B40918-A637-45D1-886C-BE04CAAC7A1A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35" creationId="{85DD2EC7-E1CC-44D2-9015-3CBDFC6939FA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36" creationId="{C9F37D0A-9BCE-4FC1-884A-66E3DFB26DEB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37" creationId="{3E0C67EA-EF0B-4C0F-B3D3-F3FFC15F4EA8}"/>
          </ac:spMkLst>
        </pc:spChg>
        <pc:spChg chg="mod">
          <ac:chgData name="JOSE CARLOS R. MOREIRA" userId="f038de01-bbcc-4b51-bc3b-4fe0dc375441" providerId="ADAL" clId="{91588DA5-4B91-4EAB-A637-28BD12A45099}" dt="2023-12-09T23:16:13.933" v="458" actId="1036"/>
          <ac:spMkLst>
            <pc:docMk/>
            <pc:sldMk cId="1790732950" sldId="258"/>
            <ac:spMk id="38" creationId="{B45980D0-1DF6-486B-AF7B-10F271A89445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40" creationId="{84529865-A8E4-4343-9E9B-0D5601D78DEA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41" creationId="{96CCBC78-C107-4822-A09D-4DA37CA65D54}"/>
          </ac:spMkLst>
        </pc:spChg>
        <pc:spChg chg="del mod">
          <ac:chgData name="JOSE CARLOS R. MOREIRA" userId="f038de01-bbcc-4b51-bc3b-4fe0dc375441" providerId="ADAL" clId="{91588DA5-4B91-4EAB-A637-28BD12A45099}" dt="2023-12-09T23:14:12.150" v="383" actId="478"/>
          <ac:spMkLst>
            <pc:docMk/>
            <pc:sldMk cId="1790732950" sldId="258"/>
            <ac:spMk id="42" creationId="{CD94709B-DFED-4666-97B8-30C1147FEB7B}"/>
          </ac:spMkLst>
        </pc:spChg>
        <pc:spChg chg="del mod">
          <ac:chgData name="JOSE CARLOS R. MOREIRA" userId="f038de01-bbcc-4b51-bc3b-4fe0dc375441" providerId="ADAL" clId="{91588DA5-4B91-4EAB-A637-28BD12A45099}" dt="2023-12-09T23:14:12.150" v="383" actId="478"/>
          <ac:spMkLst>
            <pc:docMk/>
            <pc:sldMk cId="1790732950" sldId="258"/>
            <ac:spMk id="43" creationId="{29AB5301-F616-4A73-855F-A32612F1CEF6}"/>
          </ac:spMkLst>
        </pc:spChg>
        <pc:spChg chg="del mod">
          <ac:chgData name="JOSE CARLOS R. MOREIRA" userId="f038de01-bbcc-4b51-bc3b-4fe0dc375441" providerId="ADAL" clId="{91588DA5-4B91-4EAB-A637-28BD12A45099}" dt="2023-12-09T23:14:12.150" v="383" actId="478"/>
          <ac:spMkLst>
            <pc:docMk/>
            <pc:sldMk cId="1790732950" sldId="258"/>
            <ac:spMk id="44" creationId="{7F0F5C95-9D2E-4CEC-B813-BAD3E1EC286B}"/>
          </ac:spMkLst>
        </pc:spChg>
        <pc:spChg chg="del mod">
          <ac:chgData name="JOSE CARLOS R. MOREIRA" userId="f038de01-bbcc-4b51-bc3b-4fe0dc375441" providerId="ADAL" clId="{91588DA5-4B91-4EAB-A637-28BD12A45099}" dt="2023-12-09T23:14:12.150" v="383" actId="478"/>
          <ac:spMkLst>
            <pc:docMk/>
            <pc:sldMk cId="1790732950" sldId="258"/>
            <ac:spMk id="45" creationId="{873AAC3C-3276-4977-AF98-292ED2340BC8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46" creationId="{FC6A6E5D-1785-4BA2-B0B9-C2A0D9079E65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47" creationId="{30B8CE8A-B80B-4F71-8F3D-AC52706C5060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48" creationId="{4739C743-BD32-4430-950A-ACA7331AFD7E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49" creationId="{C81E4F4E-E4B1-433A-ADAE-75B87B8BF7DA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50" creationId="{649EC9C8-CA0C-408F-9EEF-15D1AAAE4B69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51" creationId="{1D1CA70A-727D-4C2A-8FF9-D7EE0F576D5B}"/>
          </ac:spMkLst>
        </pc:spChg>
        <pc:spChg chg="del">
          <ac:chgData name="JOSE CARLOS R. MOREIRA" userId="f038de01-bbcc-4b51-bc3b-4fe0dc375441" providerId="ADAL" clId="{91588DA5-4B91-4EAB-A637-28BD12A45099}" dt="2023-12-09T23:15:43.990" v="423" actId="478"/>
          <ac:spMkLst>
            <pc:docMk/>
            <pc:sldMk cId="1790732950" sldId="258"/>
            <ac:spMk id="52" creationId="{A60C855B-2616-4058-91F8-4AC511D578FD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54" creationId="{B9BD4339-652B-43B4-AEE1-EBBA6FCE0C6C}"/>
          </ac:spMkLst>
        </pc:spChg>
        <pc:spChg chg="del">
          <ac:chgData name="JOSE CARLOS R. MOREIRA" userId="f038de01-bbcc-4b51-bc3b-4fe0dc375441" providerId="ADAL" clId="{91588DA5-4B91-4EAB-A637-28BD12A45099}" dt="2023-12-09T23:15:48.374" v="424" actId="478"/>
          <ac:spMkLst>
            <pc:docMk/>
            <pc:sldMk cId="1790732950" sldId="258"/>
            <ac:spMk id="55" creationId="{A276020B-4149-48C6-9B03-F4CDBDF9E07E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56" creationId="{17416A54-438F-46F0-8EAA-09C3969C13BB}"/>
          </ac:spMkLst>
        </pc:spChg>
        <pc:spChg chg="del mod">
          <ac:chgData name="JOSE CARLOS R. MOREIRA" userId="f038de01-bbcc-4b51-bc3b-4fe0dc375441" providerId="ADAL" clId="{91588DA5-4B91-4EAB-A637-28BD12A45099}" dt="2023-12-09T23:16:36.750" v="463" actId="478"/>
          <ac:spMkLst>
            <pc:docMk/>
            <pc:sldMk cId="1790732950" sldId="258"/>
            <ac:spMk id="57" creationId="{F718854B-6F57-467C-A390-82052FF13FD5}"/>
          </ac:spMkLst>
        </pc:spChg>
        <pc:spChg chg="mod">
          <ac:chgData name="JOSE CARLOS R. MOREIRA" userId="f038de01-bbcc-4b51-bc3b-4fe0dc375441" providerId="ADAL" clId="{91588DA5-4B91-4EAB-A637-28BD12A45099}" dt="2023-12-09T23:15:32.584" v="422"/>
          <ac:spMkLst>
            <pc:docMk/>
            <pc:sldMk cId="1790732950" sldId="258"/>
            <ac:spMk id="59" creationId="{F4E17CE7-A134-416C-8240-663CA315926D}"/>
          </ac:spMkLst>
        </pc:spChg>
        <pc:spChg chg="mod">
          <ac:chgData name="JOSE CARLOS R. MOREIRA" userId="f038de01-bbcc-4b51-bc3b-4fe0dc375441" providerId="ADAL" clId="{91588DA5-4B91-4EAB-A637-28BD12A45099}" dt="2023-12-09T23:15:32.584" v="422"/>
          <ac:spMkLst>
            <pc:docMk/>
            <pc:sldMk cId="1790732950" sldId="258"/>
            <ac:spMk id="60" creationId="{028EF5C5-AFFE-4041-A2A9-39AB44246597}"/>
          </ac:spMkLst>
        </pc:spChg>
        <pc:spChg chg="mod">
          <ac:chgData name="JOSE CARLOS R. MOREIRA" userId="f038de01-bbcc-4b51-bc3b-4fe0dc375441" providerId="ADAL" clId="{91588DA5-4B91-4EAB-A637-28BD12A45099}" dt="2023-12-09T23:17:37.266" v="542" actId="6549"/>
          <ac:spMkLst>
            <pc:docMk/>
            <pc:sldMk cId="1790732950" sldId="258"/>
            <ac:spMk id="62" creationId="{8CFAA8A0-9DDA-44EA-99F2-0B9A94D6B687}"/>
          </ac:spMkLst>
        </pc:spChg>
        <pc:spChg chg="mod">
          <ac:chgData name="JOSE CARLOS R. MOREIRA" userId="f038de01-bbcc-4b51-bc3b-4fe0dc375441" providerId="ADAL" clId="{91588DA5-4B91-4EAB-A637-28BD12A45099}" dt="2023-12-09T23:17:38.233" v="543" actId="6549"/>
          <ac:spMkLst>
            <pc:docMk/>
            <pc:sldMk cId="1790732950" sldId="258"/>
            <ac:spMk id="63" creationId="{C18E8DC3-D57D-48D9-AFCF-B386C18415D8}"/>
          </ac:spMkLst>
        </pc:spChg>
        <pc:spChg chg="mod">
          <ac:chgData name="JOSE CARLOS R. MOREIRA" userId="f038de01-bbcc-4b51-bc3b-4fe0dc375441" providerId="ADAL" clId="{91588DA5-4B91-4EAB-A637-28BD12A45099}" dt="2023-12-09T23:17:39.192" v="544" actId="6549"/>
          <ac:spMkLst>
            <pc:docMk/>
            <pc:sldMk cId="1790732950" sldId="258"/>
            <ac:spMk id="64" creationId="{A192BB35-50CD-44E8-8422-28C7B9A91893}"/>
          </ac:spMkLst>
        </pc:spChg>
        <pc:spChg chg="mod">
          <ac:chgData name="JOSE CARLOS R. MOREIRA" userId="f038de01-bbcc-4b51-bc3b-4fe0dc375441" providerId="ADAL" clId="{91588DA5-4B91-4EAB-A637-28BD12A45099}" dt="2023-12-09T23:17:35.875" v="541" actId="6549"/>
          <ac:spMkLst>
            <pc:docMk/>
            <pc:sldMk cId="1790732950" sldId="258"/>
            <ac:spMk id="65" creationId="{B4356FEF-DBC6-4F09-AE85-91D5CFA74EAA}"/>
          </ac:spMkLst>
        </pc:spChg>
        <pc:spChg chg="add mod">
          <ac:chgData name="JOSE CARLOS R. MOREIRA" userId="f038de01-bbcc-4b51-bc3b-4fe0dc375441" providerId="ADAL" clId="{91588DA5-4B91-4EAB-A637-28BD12A45099}" dt="2023-12-09T23:17:43.665" v="546" actId="6549"/>
          <ac:spMkLst>
            <pc:docMk/>
            <pc:sldMk cId="1790732950" sldId="258"/>
            <ac:spMk id="66" creationId="{B7F09504-07B1-4FC9-BBDB-9849830025AF}"/>
          </ac:spMkLst>
        </pc:spChg>
        <pc:spChg chg="add mod">
          <ac:chgData name="JOSE CARLOS R. MOREIRA" userId="f038de01-bbcc-4b51-bc3b-4fe0dc375441" providerId="ADAL" clId="{91588DA5-4B91-4EAB-A637-28BD12A45099}" dt="2023-12-09T23:17:45.249" v="547" actId="6549"/>
          <ac:spMkLst>
            <pc:docMk/>
            <pc:sldMk cId="1790732950" sldId="258"/>
            <ac:spMk id="67" creationId="{44516982-0164-464F-81E1-4072E4E6BD95}"/>
          </ac:spMkLst>
        </pc:spChg>
        <pc:spChg chg="add mod">
          <ac:chgData name="JOSE CARLOS R. MOREIRA" userId="f038de01-bbcc-4b51-bc3b-4fe0dc375441" providerId="ADAL" clId="{91588DA5-4B91-4EAB-A637-28BD12A45099}" dt="2023-12-09T23:17:46.535" v="548" actId="6549"/>
          <ac:spMkLst>
            <pc:docMk/>
            <pc:sldMk cId="1790732950" sldId="258"/>
            <ac:spMk id="68" creationId="{724537F3-243F-494D-8E94-D2BCC35587A9}"/>
          </ac:spMkLst>
        </pc:spChg>
        <pc:spChg chg="add mod">
          <ac:chgData name="JOSE CARLOS R. MOREIRA" userId="f038de01-bbcc-4b51-bc3b-4fe0dc375441" providerId="ADAL" clId="{91588DA5-4B91-4EAB-A637-28BD12A45099}" dt="2023-12-09T23:17:40.237" v="545" actId="6549"/>
          <ac:spMkLst>
            <pc:docMk/>
            <pc:sldMk cId="1790732950" sldId="258"/>
            <ac:spMk id="69" creationId="{C54E3199-46D9-4164-8421-787BDE996880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0" creationId="{E4F02525-944B-44C9-A727-FC914F82FB47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1" creationId="{36B46570-0D25-45C4-B7E9-B49688FFA90F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2" creationId="{D2A796BA-C299-457C-B055-B16CA8C7E1AF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3" creationId="{A92989B7-C9BC-41CA-B4A1-722F7A5AC02E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4" creationId="{D668B35D-FCE5-483D-8F8F-5E7281B8423C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5" creationId="{3217492B-F58D-4FA0-96CC-A950B81DF293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6" creationId="{12CC2E84-50D6-4E9C-AB39-A34ECBDE62D3}"/>
          </ac:spMkLst>
        </pc:spChg>
        <pc:spChg chg="add del mod">
          <ac:chgData name="JOSE CARLOS R. MOREIRA" userId="f038de01-bbcc-4b51-bc3b-4fe0dc375441" providerId="ADAL" clId="{91588DA5-4B91-4EAB-A637-28BD12A45099}" dt="2023-12-09T23:16:44.182" v="464" actId="478"/>
          <ac:spMkLst>
            <pc:docMk/>
            <pc:sldMk cId="1790732950" sldId="258"/>
            <ac:spMk id="77" creationId="{5828E8AD-473A-4E99-9205-4E67BEC3D3EB}"/>
          </ac:spMkLst>
        </pc:spChg>
        <pc:spChg chg="add mod">
          <ac:chgData name="JOSE CARLOS R. MOREIRA" userId="f038de01-bbcc-4b51-bc3b-4fe0dc375441" providerId="ADAL" clId="{91588DA5-4B91-4EAB-A637-28BD12A45099}" dt="2023-12-09T23:16:25.691" v="460" actId="1076"/>
          <ac:spMkLst>
            <pc:docMk/>
            <pc:sldMk cId="1790732950" sldId="258"/>
            <ac:spMk id="78" creationId="{6358354D-DF4D-4D37-8A13-D8EF3C0FA684}"/>
          </ac:spMkLst>
        </pc:spChg>
        <pc:spChg chg="del mod">
          <ac:chgData name="JOSE CARLOS R. MOREIRA" userId="f038de01-bbcc-4b51-bc3b-4fe0dc375441" providerId="ADAL" clId="{91588DA5-4B91-4EAB-A637-28BD12A45099}" dt="2023-12-09T23:14:03.774" v="382" actId="478"/>
          <ac:spMkLst>
            <pc:docMk/>
            <pc:sldMk cId="1790732950" sldId="258"/>
            <ac:spMk id="80" creationId="{174C6301-02D0-4D66-A6E2-5DDDBDF7C5A0}"/>
          </ac:spMkLst>
        </pc:spChg>
        <pc:spChg chg="del mod">
          <ac:chgData name="JOSE CARLOS R. MOREIRA" userId="f038de01-bbcc-4b51-bc3b-4fe0dc375441" providerId="ADAL" clId="{91588DA5-4B91-4EAB-A637-28BD12A45099}" dt="2023-12-09T23:14:03.774" v="382" actId="478"/>
          <ac:spMkLst>
            <pc:docMk/>
            <pc:sldMk cId="1790732950" sldId="258"/>
            <ac:spMk id="81" creationId="{7BF63E4D-79EC-4CDF-9B31-0AAC9D290A43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82" creationId="{3DB2E76B-C58B-4CC5-A76F-B1B444DF540C}"/>
          </ac:spMkLst>
        </pc:spChg>
        <pc:spChg chg="del mod">
          <ac:chgData name="JOSE CARLOS R. MOREIRA" userId="f038de01-bbcc-4b51-bc3b-4fe0dc375441" providerId="ADAL" clId="{91588DA5-4B91-4EAB-A637-28BD12A45099}" dt="2023-12-09T23:13:57.129" v="381" actId="478"/>
          <ac:spMkLst>
            <pc:docMk/>
            <pc:sldMk cId="1790732950" sldId="258"/>
            <ac:spMk id="83" creationId="{7D009600-057F-4CE1-9656-CF0818FEF624}"/>
          </ac:spMkLst>
        </pc:spChg>
        <pc:spChg chg="del mod">
          <ac:chgData name="JOSE CARLOS R. MOREIRA" userId="f038de01-bbcc-4b51-bc3b-4fe0dc375441" providerId="ADAL" clId="{91588DA5-4B91-4EAB-A637-28BD12A45099}" dt="2023-12-09T23:13:57.129" v="381" actId="478"/>
          <ac:spMkLst>
            <pc:docMk/>
            <pc:sldMk cId="1790732950" sldId="258"/>
            <ac:spMk id="84" creationId="{7E36A6F5-1114-43D3-A800-8E9325D591BA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85" creationId="{C8FF9A60-9EB1-4646-A12B-1789F5FFA31F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86" creationId="{41949CDE-4954-47CF-8800-F80B8A353066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87" creationId="{3689E1B7-AEFE-4BA4-9FF3-C148CF5F3060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88" creationId="{618BC816-CF15-4CAB-808F-8AA84C2B1BD7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89" creationId="{60C6C8C0-EC0D-4765-9E4E-40585B53ED57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91" creationId="{C53DDBE0-8D78-4A6A-9E79-6CFFFD58F034}"/>
          </ac:spMkLst>
        </pc:spChg>
        <pc:spChg chg="add mod">
          <ac:chgData name="JOSE CARLOS R. MOREIRA" userId="f038de01-bbcc-4b51-bc3b-4fe0dc375441" providerId="ADAL" clId="{91588DA5-4B91-4EAB-A637-28BD12A45099}" dt="2023-12-09T23:17:06.334" v="530" actId="1035"/>
          <ac:spMkLst>
            <pc:docMk/>
            <pc:sldMk cId="1790732950" sldId="258"/>
            <ac:spMk id="92" creationId="{CCFD34B3-4ADD-4493-B030-1B52BFF00DA9}"/>
          </ac:spMkLst>
        </pc:spChg>
        <pc:grpChg chg="mod">
          <ac:chgData name="JOSE CARLOS R. MOREIRA" userId="f038de01-bbcc-4b51-bc3b-4fe0dc375441" providerId="ADAL" clId="{91588DA5-4B91-4EAB-A637-28BD12A45099}" dt="2023-12-09T23:16:13.933" v="458" actId="1036"/>
          <ac:grpSpMkLst>
            <pc:docMk/>
            <pc:sldMk cId="1790732950" sldId="258"/>
            <ac:grpSpMk id="5" creationId="{87C76307-5495-43A1-9366-D9AB1FB812E9}"/>
          </ac:grpSpMkLst>
        </pc:grpChg>
        <pc:grpChg chg="del">
          <ac:chgData name="JOSE CARLOS R. MOREIRA" userId="f038de01-bbcc-4b51-bc3b-4fe0dc375441" providerId="ADAL" clId="{91588DA5-4B91-4EAB-A637-28BD12A45099}" dt="2023-12-09T23:15:43.990" v="423" actId="478"/>
          <ac:grpSpMkLst>
            <pc:docMk/>
            <pc:sldMk cId="1790732950" sldId="258"/>
            <ac:grpSpMk id="29" creationId="{ED8F43DE-84BD-4158-9AA8-54571D0A8B9F}"/>
          </ac:grpSpMkLst>
        </pc:grpChg>
        <pc:grpChg chg="add mod">
          <ac:chgData name="JOSE CARLOS R. MOREIRA" userId="f038de01-bbcc-4b51-bc3b-4fe0dc375441" providerId="ADAL" clId="{91588DA5-4B91-4EAB-A637-28BD12A45099}" dt="2023-12-09T23:17:54.041" v="549" actId="1076"/>
          <ac:grpSpMkLst>
            <pc:docMk/>
            <pc:sldMk cId="1790732950" sldId="258"/>
            <ac:grpSpMk id="58" creationId="{5199C619-FD3A-4E5C-A6B8-52B4EC79AC8E}"/>
          </ac:grpSpMkLst>
        </pc:grpChg>
        <pc:grpChg chg="add mod">
          <ac:chgData name="JOSE CARLOS R. MOREIRA" userId="f038de01-bbcc-4b51-bc3b-4fe0dc375441" providerId="ADAL" clId="{91588DA5-4B91-4EAB-A637-28BD12A45099}" dt="2023-12-09T23:16:25.691" v="460" actId="1076"/>
          <ac:grpSpMkLst>
            <pc:docMk/>
            <pc:sldMk cId="1790732950" sldId="258"/>
            <ac:grpSpMk id="61" creationId="{DB760D64-F2B7-4AF4-ACAA-6E12713527C5}"/>
          </ac:grpSpMkLst>
        </pc:grpChg>
        <pc:cxnChg chg="mod">
          <ac:chgData name="JOSE CARLOS R. MOREIRA" userId="f038de01-bbcc-4b51-bc3b-4fe0dc375441" providerId="ADAL" clId="{91588DA5-4B91-4EAB-A637-28BD12A45099}" dt="2023-12-09T23:16:13.933" v="458" actId="1036"/>
          <ac:cxnSpMkLst>
            <pc:docMk/>
            <pc:sldMk cId="1790732950" sldId="258"/>
            <ac:cxnSpMk id="39" creationId="{D7F275FE-AF19-4825-9458-EA37A08253AB}"/>
          </ac:cxnSpMkLst>
        </pc:cxnChg>
        <pc:cxnChg chg="del mod">
          <ac:chgData name="JOSE CARLOS R. MOREIRA" userId="f038de01-bbcc-4b51-bc3b-4fe0dc375441" providerId="ADAL" clId="{91588DA5-4B91-4EAB-A637-28BD12A45099}" dt="2023-12-09T23:16:30.902" v="461" actId="478"/>
          <ac:cxnSpMkLst>
            <pc:docMk/>
            <pc:sldMk cId="1790732950" sldId="258"/>
            <ac:cxnSpMk id="53" creationId="{CCA58207-7ED8-44A8-8CE7-DBF57B961517}"/>
          </ac:cxnSpMkLst>
        </pc:cxnChg>
        <pc:cxnChg chg="add mod">
          <ac:chgData name="JOSE CARLOS R. MOREIRA" userId="f038de01-bbcc-4b51-bc3b-4fe0dc375441" providerId="ADAL" clId="{91588DA5-4B91-4EAB-A637-28BD12A45099}" dt="2023-12-09T23:16:25.691" v="460" actId="1076"/>
          <ac:cxnSpMkLst>
            <pc:docMk/>
            <pc:sldMk cId="1790732950" sldId="258"/>
            <ac:cxnSpMk id="79" creationId="{E51C8D9C-24AA-443A-A5E7-EC5512F6187E}"/>
          </ac:cxnSpMkLst>
        </pc:cxnChg>
        <pc:cxnChg chg="add del mod">
          <ac:chgData name="JOSE CARLOS R. MOREIRA" userId="f038de01-bbcc-4b51-bc3b-4fe0dc375441" providerId="ADAL" clId="{91588DA5-4B91-4EAB-A637-28BD12A45099}" dt="2023-12-09T23:16:32.911" v="462" actId="478"/>
          <ac:cxnSpMkLst>
            <pc:docMk/>
            <pc:sldMk cId="1790732950" sldId="258"/>
            <ac:cxnSpMk id="90" creationId="{C2BB1CCA-C658-4B27-B7C0-49C498933425}"/>
          </ac:cxnSpMkLst>
        </pc:cxnChg>
      </pc:sldChg>
      <pc:sldChg chg="addSp delSp modSp add mod addAnim delAnim modAnim">
        <pc:chgData name="JOSE CARLOS R. MOREIRA" userId="f038de01-bbcc-4b51-bc3b-4fe0dc375441" providerId="ADAL" clId="{91588DA5-4B91-4EAB-A637-28BD12A45099}" dt="2023-12-09T23:34:58.443" v="1549" actId="14100"/>
        <pc:sldMkLst>
          <pc:docMk/>
          <pc:sldMk cId="745851539" sldId="259"/>
        </pc:sldMkLst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6" creationId="{4FAECDEA-2B08-4028-831F-98B7B95444F1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7" creationId="{E39B130D-2769-4003-8A47-71778EB32052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8" creationId="{FE268C9E-5691-4FC0-871A-0591120E8B8B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9" creationId="{622CE395-D3EC-48EC-B6A6-55757546E21C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17" creationId="{1324A4CB-8638-420D-A71D-B971B5B5BBB3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18" creationId="{4B8B06C1-ADC0-45A5-A590-87DF0D1BA6A6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19" creationId="{345FAA93-90CC-4AC3-8FDC-076469CFEA49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20" creationId="{FDEFCA86-81A6-4501-A2B6-04FBC9EDB502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21" creationId="{9CC89161-7A07-4E27-BFAF-733F558E4218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22" creationId="{9E5DD351-F448-41E0-89F6-25C7926D3F81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23" creationId="{28B7FE6A-FEF8-499D-850E-A1BCC1A7F9A8}"/>
          </ac:spMkLst>
        </pc:spChg>
        <pc:spChg chg="mod">
          <ac:chgData name="JOSE CARLOS R. MOREIRA" userId="f038de01-bbcc-4b51-bc3b-4fe0dc375441" providerId="ADAL" clId="{91588DA5-4B91-4EAB-A637-28BD12A45099}" dt="2023-12-09T23:19:14.217" v="605" actId="1037"/>
          <ac:spMkLst>
            <pc:docMk/>
            <pc:sldMk cId="745851539" sldId="259"/>
            <ac:spMk id="24" creationId="{6009773C-B075-4D0D-BE42-DA517EB2B6A3}"/>
          </ac:spMkLst>
        </pc:spChg>
        <pc:spChg chg="del">
          <ac:chgData name="JOSE CARLOS R. MOREIRA" userId="f038de01-bbcc-4b51-bc3b-4fe0dc375441" providerId="ADAL" clId="{91588DA5-4B91-4EAB-A637-28BD12A45099}" dt="2023-12-09T23:18:57.430" v="559" actId="478"/>
          <ac:spMkLst>
            <pc:docMk/>
            <pc:sldMk cId="745851539" sldId="259"/>
            <ac:spMk id="38" creationId="{B45980D0-1DF6-486B-AF7B-10F271A89445}"/>
          </ac:spMkLst>
        </pc:spChg>
        <pc:spChg chg="mod">
          <ac:chgData name="JOSE CARLOS R. MOREIRA" userId="f038de01-bbcc-4b51-bc3b-4fe0dc375441" providerId="ADAL" clId="{91588DA5-4B91-4EAB-A637-28BD12A45099}" dt="2023-12-09T23:20:42.622" v="899"/>
          <ac:spMkLst>
            <pc:docMk/>
            <pc:sldMk cId="745851539" sldId="259"/>
            <ac:spMk id="52" creationId="{836531F1-138E-471A-9FF2-AA8415AAEF5B}"/>
          </ac:spMkLst>
        </pc:spChg>
        <pc:spChg chg="mod">
          <ac:chgData name="JOSE CARLOS R. MOREIRA" userId="f038de01-bbcc-4b51-bc3b-4fe0dc375441" providerId="ADAL" clId="{91588DA5-4B91-4EAB-A637-28BD12A45099}" dt="2023-12-09T23:20:42.622" v="899"/>
          <ac:spMkLst>
            <pc:docMk/>
            <pc:sldMk cId="745851539" sldId="259"/>
            <ac:spMk id="53" creationId="{B69EECC0-EC9C-49FA-A388-FBE6B4157288}"/>
          </ac:spMkLst>
        </pc:spChg>
        <pc:spChg chg="mod">
          <ac:chgData name="JOSE CARLOS R. MOREIRA" userId="f038de01-bbcc-4b51-bc3b-4fe0dc375441" providerId="ADAL" clId="{91588DA5-4B91-4EAB-A637-28BD12A45099}" dt="2023-12-09T23:24:17.802" v="1351" actId="20577"/>
          <ac:spMkLst>
            <pc:docMk/>
            <pc:sldMk cId="745851539" sldId="259"/>
            <ac:spMk id="55" creationId="{4EAAC6F2-D503-4383-BF12-B860C272DF67}"/>
          </ac:spMkLst>
        </pc:spChg>
        <pc:spChg chg="mod">
          <ac:chgData name="JOSE CARLOS R. MOREIRA" userId="f038de01-bbcc-4b51-bc3b-4fe0dc375441" providerId="ADAL" clId="{91588DA5-4B91-4EAB-A637-28BD12A45099}" dt="2023-12-09T23:20:56.548" v="962"/>
          <ac:spMkLst>
            <pc:docMk/>
            <pc:sldMk cId="745851539" sldId="259"/>
            <ac:spMk id="56" creationId="{4D17C5A1-CE11-48CC-805B-8F7EAA760888}"/>
          </ac:spMkLst>
        </pc:spChg>
        <pc:spChg chg="mod">
          <ac:chgData name="JOSE CARLOS R. MOREIRA" userId="f038de01-bbcc-4b51-bc3b-4fe0dc375441" providerId="ADAL" clId="{91588DA5-4B91-4EAB-A637-28BD12A45099}" dt="2023-12-09T23:20:37.649" v="898" actId="6549"/>
          <ac:spMkLst>
            <pc:docMk/>
            <pc:sldMk cId="745851539" sldId="259"/>
            <ac:spMk id="59" creationId="{F4E17CE7-A134-416C-8240-663CA315926D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66" creationId="{B7F09504-07B1-4FC9-BBDB-9849830025AF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67" creationId="{44516982-0164-464F-81E1-4072E4E6BD95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68" creationId="{724537F3-243F-494D-8E94-D2BCC35587A9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69" creationId="{C54E3199-46D9-4164-8421-787BDE996880}"/>
          </ac:spMkLst>
        </pc:spChg>
        <pc:spChg chg="mod">
          <ac:chgData name="JOSE CARLOS R. MOREIRA" userId="f038de01-bbcc-4b51-bc3b-4fe0dc375441" providerId="ADAL" clId="{91588DA5-4B91-4EAB-A637-28BD12A45099}" dt="2023-12-09T23:24:21.150" v="1352" actId="20577"/>
          <ac:spMkLst>
            <pc:docMk/>
            <pc:sldMk cId="745851539" sldId="259"/>
            <ac:spMk id="71" creationId="{C2290443-093D-46D6-82E1-D21C7C1A20C9}"/>
          </ac:spMkLst>
        </pc:spChg>
        <pc:spChg chg="mod">
          <ac:chgData name="JOSE CARLOS R. MOREIRA" userId="f038de01-bbcc-4b51-bc3b-4fe0dc375441" providerId="ADAL" clId="{91588DA5-4B91-4EAB-A637-28BD12A45099}" dt="2023-12-09T23:22:28.947" v="1044"/>
          <ac:spMkLst>
            <pc:docMk/>
            <pc:sldMk cId="745851539" sldId="259"/>
            <ac:spMk id="72" creationId="{21FA0AA8-BE12-4192-8A16-9FBBB550AD6A}"/>
          </ac:spMkLst>
        </pc:spChg>
        <pc:spChg chg="mod">
          <ac:chgData name="JOSE CARLOS R. MOREIRA" userId="f038de01-bbcc-4b51-bc3b-4fe0dc375441" providerId="ADAL" clId="{91588DA5-4B91-4EAB-A637-28BD12A45099}" dt="2023-12-09T23:24:22.429" v="1353" actId="20577"/>
          <ac:spMkLst>
            <pc:docMk/>
            <pc:sldMk cId="745851539" sldId="259"/>
            <ac:spMk id="74" creationId="{FB098EA1-4730-40D6-8746-46F3F97B4A8E}"/>
          </ac:spMkLst>
        </pc:spChg>
        <pc:spChg chg="mod">
          <ac:chgData name="JOSE CARLOS R. MOREIRA" userId="f038de01-bbcc-4b51-bc3b-4fe0dc375441" providerId="ADAL" clId="{91588DA5-4B91-4EAB-A637-28BD12A45099}" dt="2023-12-09T23:22:28.947" v="1044"/>
          <ac:spMkLst>
            <pc:docMk/>
            <pc:sldMk cId="745851539" sldId="259"/>
            <ac:spMk id="75" creationId="{178AC78D-9727-4858-B2BE-70427EC0B2E5}"/>
          </ac:spMkLst>
        </pc:spChg>
        <pc:spChg chg="mod">
          <ac:chgData name="JOSE CARLOS R. MOREIRA" userId="f038de01-bbcc-4b51-bc3b-4fe0dc375441" providerId="ADAL" clId="{91588DA5-4B91-4EAB-A637-28BD12A45099}" dt="2023-12-09T23:24:24.122" v="1354" actId="20577"/>
          <ac:spMkLst>
            <pc:docMk/>
            <pc:sldMk cId="745851539" sldId="259"/>
            <ac:spMk id="77" creationId="{837587CA-6BDC-4EBB-BA06-2BD46B090EA4}"/>
          </ac:spMkLst>
        </pc:spChg>
        <pc:spChg chg="mod">
          <ac:chgData name="JOSE CARLOS R. MOREIRA" userId="f038de01-bbcc-4b51-bc3b-4fe0dc375441" providerId="ADAL" clId="{91588DA5-4B91-4EAB-A637-28BD12A45099}" dt="2023-12-09T23:20:10.085" v="891" actId="1076"/>
          <ac:spMkLst>
            <pc:docMk/>
            <pc:sldMk cId="745851539" sldId="259"/>
            <ac:spMk id="78" creationId="{6358354D-DF4D-4D37-8A13-D8EF3C0FA684}"/>
          </ac:spMkLst>
        </pc:spChg>
        <pc:spChg chg="mod">
          <ac:chgData name="JOSE CARLOS R. MOREIRA" userId="f038de01-bbcc-4b51-bc3b-4fe0dc375441" providerId="ADAL" clId="{91588DA5-4B91-4EAB-A637-28BD12A45099}" dt="2023-12-09T23:22:28.947" v="1044"/>
          <ac:spMkLst>
            <pc:docMk/>
            <pc:sldMk cId="745851539" sldId="259"/>
            <ac:spMk id="80" creationId="{7F723109-6668-4C12-8729-B2D3CD592D03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82" creationId="{3DB2E76B-C58B-4CC5-A76F-B1B444DF540C}"/>
          </ac:spMkLst>
        </pc:spChg>
        <pc:spChg chg="mod">
          <ac:chgData name="JOSE CARLOS R. MOREIRA" userId="f038de01-bbcc-4b51-bc3b-4fe0dc375441" providerId="ADAL" clId="{91588DA5-4B91-4EAB-A637-28BD12A45099}" dt="2023-12-09T23:24:25.680" v="1355" actId="20577"/>
          <ac:spMkLst>
            <pc:docMk/>
            <pc:sldMk cId="745851539" sldId="259"/>
            <ac:spMk id="83" creationId="{8EF71F1F-C060-45AE-ACBF-BFD2E4DE6222}"/>
          </ac:spMkLst>
        </pc:spChg>
        <pc:spChg chg="mod">
          <ac:chgData name="JOSE CARLOS R. MOREIRA" userId="f038de01-bbcc-4b51-bc3b-4fe0dc375441" providerId="ADAL" clId="{91588DA5-4B91-4EAB-A637-28BD12A45099}" dt="2023-12-09T23:23:40.559" v="1226"/>
          <ac:spMkLst>
            <pc:docMk/>
            <pc:sldMk cId="745851539" sldId="259"/>
            <ac:spMk id="84" creationId="{DF543840-F73E-4850-9663-E767621D5859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85" creationId="{C8FF9A60-9EB1-4646-A12B-1789F5FFA31F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86" creationId="{41949CDE-4954-47CF-8800-F80B8A353066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87" creationId="{3689E1B7-AEFE-4BA4-9FF3-C148CF5F3060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88" creationId="{618BC816-CF15-4CAB-808F-8AA84C2B1BD7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89" creationId="{60C6C8C0-EC0D-4765-9E4E-40585B53ED57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91" creationId="{C53DDBE0-8D78-4A6A-9E79-6CFFFD58F034}"/>
          </ac:spMkLst>
        </pc:spChg>
        <pc:spChg chg="mod">
          <ac:chgData name="JOSE CARLOS R. MOREIRA" userId="f038de01-bbcc-4b51-bc3b-4fe0dc375441" providerId="ADAL" clId="{91588DA5-4B91-4EAB-A637-28BD12A45099}" dt="2023-12-09T23:20:05.248" v="890" actId="1038"/>
          <ac:spMkLst>
            <pc:docMk/>
            <pc:sldMk cId="745851539" sldId="259"/>
            <ac:spMk id="92" creationId="{CCFD34B3-4ADD-4493-B030-1B52BFF00DA9}"/>
          </ac:spMkLst>
        </pc:spChg>
        <pc:spChg chg="mod">
          <ac:chgData name="JOSE CARLOS R. MOREIRA" userId="f038de01-bbcc-4b51-bc3b-4fe0dc375441" providerId="ADAL" clId="{91588DA5-4B91-4EAB-A637-28BD12A45099}" dt="2023-12-09T23:24:27.694" v="1356" actId="20577"/>
          <ac:spMkLst>
            <pc:docMk/>
            <pc:sldMk cId="745851539" sldId="259"/>
            <ac:spMk id="93" creationId="{8837E2EC-5A8F-45EE-88A8-90E76298D92D}"/>
          </ac:spMkLst>
        </pc:spChg>
        <pc:spChg chg="mod">
          <ac:chgData name="JOSE CARLOS R. MOREIRA" userId="f038de01-bbcc-4b51-bc3b-4fe0dc375441" providerId="ADAL" clId="{91588DA5-4B91-4EAB-A637-28BD12A45099}" dt="2023-12-09T23:23:40.559" v="1226"/>
          <ac:spMkLst>
            <pc:docMk/>
            <pc:sldMk cId="745851539" sldId="259"/>
            <ac:spMk id="94" creationId="{755F235D-3492-4537-8CA0-B2CE2A66D582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96" creationId="{2EFAECE6-9776-400B-AECC-38BC4C7E7129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97" creationId="{67344F83-E921-45BA-9487-E2BFF2101B44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99" creationId="{5F55670D-F253-481E-A4A0-C84D0E832C40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0" creationId="{DA6FE50A-522F-4FF6-89F9-72625275EB17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2" creationId="{17F5EF77-C876-47C3-BAD7-E1EFCAFA39C3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3" creationId="{7A5B2FBF-B534-4692-9589-AB9977C5CBC4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5" creationId="{2E42BECC-BCF6-42AD-832E-CF90F34BE1C2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6" creationId="{5BF94627-3F6D-4E95-9401-4E2F32B56BDD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8" creationId="{3E2D42F0-AEA9-4CBE-B3FA-B86D3474B0C2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09" creationId="{E2108322-67A9-4106-B5E4-3537EB40256E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11" creationId="{D396731E-85AB-488C-8ECF-487A0D61BCAC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12" creationId="{2786D559-7407-4713-9718-1C121F0C5171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14" creationId="{EF861726-2F54-43AB-83A0-B0CD7BA0A676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15" creationId="{1C11AB00-870E-4B79-870E-A600A74543D3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17" creationId="{50EE8644-6BAE-48A3-9806-A87A267826B9}"/>
          </ac:spMkLst>
        </pc:spChg>
        <pc:spChg chg="mod">
          <ac:chgData name="JOSE CARLOS R. MOREIRA" userId="f038de01-bbcc-4b51-bc3b-4fe0dc375441" providerId="ADAL" clId="{91588DA5-4B91-4EAB-A637-28BD12A45099}" dt="2023-12-09T23:24:46.041" v="1360"/>
          <ac:spMkLst>
            <pc:docMk/>
            <pc:sldMk cId="745851539" sldId="259"/>
            <ac:spMk id="118" creationId="{69AC528F-E4C7-47FB-AF1F-0E86A5365943}"/>
          </ac:spMkLst>
        </pc:spChg>
        <pc:spChg chg="add mod">
          <ac:chgData name="JOSE CARLOS R. MOREIRA" userId="f038de01-bbcc-4b51-bc3b-4fe0dc375441" providerId="ADAL" clId="{91588DA5-4B91-4EAB-A637-28BD12A45099}" dt="2023-12-09T23:34:40.374" v="1547" actId="1038"/>
          <ac:spMkLst>
            <pc:docMk/>
            <pc:sldMk cId="745851539" sldId="259"/>
            <ac:spMk id="119" creationId="{27AD96B1-DADF-4D0B-89DE-A0B81848FFF2}"/>
          </ac:spMkLst>
        </pc:spChg>
        <pc:grpChg chg="mod">
          <ac:chgData name="JOSE CARLOS R. MOREIRA" userId="f038de01-bbcc-4b51-bc3b-4fe0dc375441" providerId="ADAL" clId="{91588DA5-4B91-4EAB-A637-28BD12A45099}" dt="2023-12-09T23:19:14.217" v="605" actId="1037"/>
          <ac:grpSpMkLst>
            <pc:docMk/>
            <pc:sldMk cId="745851539" sldId="259"/>
            <ac:grpSpMk id="5" creationId="{87C76307-5495-43A1-9366-D9AB1FB812E9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51" creationId="{A9F4B7B1-F096-4E8F-A080-AE0ED21AE7D5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54" creationId="{25C8B09E-8586-4152-9AA2-8E548E511E74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58" creationId="{5199C619-FD3A-4E5C-A6B8-52B4EC79AC8E}"/>
          </ac:grpSpMkLst>
        </pc:grpChg>
        <pc:grpChg chg="mod">
          <ac:chgData name="JOSE CARLOS R. MOREIRA" userId="f038de01-bbcc-4b51-bc3b-4fe0dc375441" providerId="ADAL" clId="{91588DA5-4B91-4EAB-A637-28BD12A45099}" dt="2023-12-09T23:20:05.248" v="890" actId="1038"/>
          <ac:grpSpMkLst>
            <pc:docMk/>
            <pc:sldMk cId="745851539" sldId="259"/>
            <ac:grpSpMk id="61" creationId="{DB760D64-F2B7-4AF4-ACAA-6E12713527C5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70" creationId="{D065945F-4F14-415A-B4ED-1D5C652693A7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73" creationId="{9FAAE2BB-BF2C-4836-B80D-D068A5DE5883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76" creationId="{95658D48-7182-43EA-9609-76E879E52CAF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81" creationId="{ED806947-1E7D-4ADC-B40C-99572F90249E}"/>
          </ac:grpSpMkLst>
        </pc:grpChg>
        <pc:grpChg chg="add del mod">
          <ac:chgData name="JOSE CARLOS R. MOREIRA" userId="f038de01-bbcc-4b51-bc3b-4fe0dc375441" providerId="ADAL" clId="{91588DA5-4B91-4EAB-A637-28BD12A45099}" dt="2023-12-09T23:24:44.761" v="1359" actId="21"/>
          <ac:grpSpMkLst>
            <pc:docMk/>
            <pc:sldMk cId="745851539" sldId="259"/>
            <ac:grpSpMk id="90" creationId="{52F1BF59-F709-4202-8C82-9D29DF308D8E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95" creationId="{E64A8745-544A-42E7-B0BA-FE433BF294E3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98" creationId="{A538E3D5-CD3F-4B79-9A9F-95172B480EC0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101" creationId="{660A21D7-6570-47F2-A6F2-0EC99A38BD23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104" creationId="{DBC3BC09-5A95-45EF-8B8E-9A550FEDBF1D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107" creationId="{5BACFECB-C410-4533-8770-E5198097ECA5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110" creationId="{58BC6DC8-2B69-4F28-A107-FC735ABE9EDC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113" creationId="{F5EBD4C5-1B02-4C36-97FF-8407940FE949}"/>
          </ac:grpSpMkLst>
        </pc:grpChg>
        <pc:grpChg chg="add mod">
          <ac:chgData name="JOSE CARLOS R. MOREIRA" userId="f038de01-bbcc-4b51-bc3b-4fe0dc375441" providerId="ADAL" clId="{91588DA5-4B91-4EAB-A637-28BD12A45099}" dt="2023-12-09T23:25:04.825" v="1511" actId="1037"/>
          <ac:grpSpMkLst>
            <pc:docMk/>
            <pc:sldMk cId="745851539" sldId="259"/>
            <ac:grpSpMk id="116" creationId="{D28B4399-02CC-4288-8338-B3F1CB062BBF}"/>
          </ac:grpSpMkLst>
        </pc:grpChg>
        <pc:cxnChg chg="add del mod ord">
          <ac:chgData name="JOSE CARLOS R. MOREIRA" userId="f038de01-bbcc-4b51-bc3b-4fe0dc375441" providerId="ADAL" clId="{91588DA5-4B91-4EAB-A637-28BD12A45099}" dt="2023-12-09T23:24:39.861" v="1357" actId="478"/>
          <ac:cxnSpMkLst>
            <pc:docMk/>
            <pc:sldMk cId="745851539" sldId="259"/>
            <ac:cxnSpMk id="27" creationId="{4C2BB7EE-BB26-4721-9E4E-38D8D12AB4A4}"/>
          </ac:cxnSpMkLst>
        </pc:cxnChg>
        <pc:cxnChg chg="del">
          <ac:chgData name="JOSE CARLOS R. MOREIRA" userId="f038de01-bbcc-4b51-bc3b-4fe0dc375441" providerId="ADAL" clId="{91588DA5-4B91-4EAB-A637-28BD12A45099}" dt="2023-12-09T23:18:57.430" v="559" actId="478"/>
          <ac:cxnSpMkLst>
            <pc:docMk/>
            <pc:sldMk cId="745851539" sldId="259"/>
            <ac:cxnSpMk id="39" creationId="{D7F275FE-AF19-4825-9458-EA37A08253AB}"/>
          </ac:cxnSpMkLst>
        </pc:cxnChg>
        <pc:cxnChg chg="add mod">
          <ac:chgData name="JOSE CARLOS R. MOREIRA" userId="f038de01-bbcc-4b51-bc3b-4fe0dc375441" providerId="ADAL" clId="{91588DA5-4B91-4EAB-A637-28BD12A45099}" dt="2023-12-09T23:20:15.330" v="893" actId="14100"/>
          <ac:cxnSpMkLst>
            <pc:docMk/>
            <pc:sldMk cId="745851539" sldId="259"/>
            <ac:cxnSpMk id="44" creationId="{68E3F861-B45A-43BD-AB0C-1A6E60A3ABA3}"/>
          </ac:cxnSpMkLst>
        </pc:cxnChg>
        <pc:cxnChg chg="mod">
          <ac:chgData name="JOSE CARLOS R. MOREIRA" userId="f038de01-bbcc-4b51-bc3b-4fe0dc375441" providerId="ADAL" clId="{91588DA5-4B91-4EAB-A637-28BD12A45099}" dt="2023-12-09T23:20:26.201" v="897" actId="14100"/>
          <ac:cxnSpMkLst>
            <pc:docMk/>
            <pc:sldMk cId="745851539" sldId="259"/>
            <ac:cxnSpMk id="79" creationId="{E51C8D9C-24AA-443A-A5E7-EC5512F6187E}"/>
          </ac:cxnSpMkLst>
        </pc:cxnChg>
        <pc:cxnChg chg="add mod">
          <ac:chgData name="JOSE CARLOS R. MOREIRA" userId="f038de01-bbcc-4b51-bc3b-4fe0dc375441" providerId="ADAL" clId="{91588DA5-4B91-4EAB-A637-28BD12A45099}" dt="2023-12-09T23:34:58.443" v="1549" actId="14100"/>
          <ac:cxnSpMkLst>
            <pc:docMk/>
            <pc:sldMk cId="745851539" sldId="259"/>
            <ac:cxnSpMk id="120" creationId="{B6FFEE82-B80F-4FF4-9E9D-01D2CB9BEE84}"/>
          </ac:cxnSpMkLst>
        </pc:cxnChg>
        <pc:cxnChg chg="add mod">
          <ac:chgData name="JOSE CARLOS R. MOREIRA" userId="f038de01-bbcc-4b51-bc3b-4fe0dc375441" providerId="ADAL" clId="{91588DA5-4B91-4EAB-A637-28BD12A45099}" dt="2023-12-09T23:34:52.095" v="1548" actId="14100"/>
          <ac:cxnSpMkLst>
            <pc:docMk/>
            <pc:sldMk cId="745851539" sldId="259"/>
            <ac:cxnSpMk id="121" creationId="{9508EA36-4CEA-49F7-955D-167EF10CC5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30785-57A2-4FDE-A2F2-165594976F0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18B2E-467B-4102-BE9D-E1211966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572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572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572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572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5723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64A944-6443-4C1C-8F13-D6EEEE6F1951}" type="slidenum">
              <a:rPr lang="pt-BR" altLang="pt-BR" sz="1000" smtClean="0">
                <a:latin typeface="Times New Roman" panose="02020603050405020304" pitchFamily="18" charset="0"/>
              </a:rPr>
              <a:pPr/>
              <a:t>1</a:t>
            </a:fld>
            <a:endParaRPr lang="pt-BR" altLang="pt-BR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5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7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9D6A-5B04-4AAA-A056-20B8224F506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B975-6B2F-4CEB-B491-AB08FAB6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988432" y="1358237"/>
            <a:ext cx="4775666" cy="3501157"/>
            <a:chOff x="2988432" y="1358237"/>
            <a:chExt cx="4775666" cy="3501157"/>
          </a:xfrm>
        </p:grpSpPr>
        <p:sp>
          <p:nvSpPr>
            <p:cNvPr id="65" name="Retângulo 64"/>
            <p:cNvSpPr/>
            <p:nvPr/>
          </p:nvSpPr>
          <p:spPr>
            <a:xfrm>
              <a:off x="2988432" y="1358237"/>
              <a:ext cx="477566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10 - 3 * 2 + 4 ** 3 // 8</a:t>
              </a:r>
            </a:p>
          </p:txBody>
        </p:sp>
        <p:cxnSp>
          <p:nvCxnSpPr>
            <p:cNvPr id="66" name="Conector de seta reta 65"/>
            <p:cNvCxnSpPr>
              <a:cxnSpLocks noChangeShapeType="1"/>
            </p:cNvCxnSpPr>
            <p:nvPr/>
          </p:nvCxnSpPr>
          <p:spPr bwMode="auto">
            <a:xfrm flipH="1">
              <a:off x="4508212" y="1947940"/>
              <a:ext cx="278675" cy="584591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cxnSp>
          <p:nvCxnSpPr>
            <p:cNvPr id="74" name="Conector de seta reta 73"/>
            <p:cNvCxnSpPr>
              <a:cxnSpLocks noChangeShapeType="1"/>
            </p:cNvCxnSpPr>
            <p:nvPr/>
          </p:nvCxnSpPr>
          <p:spPr bwMode="auto">
            <a:xfrm>
              <a:off x="4158459" y="1965357"/>
              <a:ext cx="260773" cy="559768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sp>
          <p:nvSpPr>
            <p:cNvPr id="78" name="Retângulo 77"/>
            <p:cNvSpPr/>
            <p:nvPr/>
          </p:nvSpPr>
          <p:spPr>
            <a:xfrm>
              <a:off x="4220552" y="2380578"/>
              <a:ext cx="44435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cxnSp>
          <p:nvCxnSpPr>
            <p:cNvPr id="79" name="Conector de seta reta 78"/>
            <p:cNvCxnSpPr>
              <a:cxnSpLocks noChangeShapeType="1"/>
            </p:cNvCxnSpPr>
            <p:nvPr/>
          </p:nvCxnSpPr>
          <p:spPr bwMode="auto">
            <a:xfrm flipH="1">
              <a:off x="6240148" y="1939092"/>
              <a:ext cx="296572" cy="589079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cxnSp>
          <p:nvCxnSpPr>
            <p:cNvPr id="80" name="Conector de seta reta 79"/>
            <p:cNvCxnSpPr>
              <a:cxnSpLocks noChangeShapeType="1"/>
            </p:cNvCxnSpPr>
            <p:nvPr/>
          </p:nvCxnSpPr>
          <p:spPr bwMode="auto">
            <a:xfrm>
              <a:off x="5763487" y="1943580"/>
              <a:ext cx="362966" cy="577186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sp>
          <p:nvSpPr>
            <p:cNvPr id="81" name="Retângulo 80"/>
            <p:cNvSpPr/>
            <p:nvPr/>
          </p:nvSpPr>
          <p:spPr>
            <a:xfrm>
              <a:off x="5832681" y="2376219"/>
              <a:ext cx="70403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64</a:t>
              </a:r>
            </a:p>
          </p:txBody>
        </p:sp>
        <p:cxnSp>
          <p:nvCxnSpPr>
            <p:cNvPr id="84" name="Conector de seta reta 83"/>
            <p:cNvCxnSpPr>
              <a:cxnSpLocks noChangeShapeType="1"/>
            </p:cNvCxnSpPr>
            <p:nvPr/>
          </p:nvCxnSpPr>
          <p:spPr bwMode="auto">
            <a:xfrm flipH="1">
              <a:off x="6688653" y="1959653"/>
              <a:ext cx="751306" cy="1574366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cxnSp>
          <p:nvCxnSpPr>
            <p:cNvPr id="85" name="Conector de seta reta 84"/>
            <p:cNvCxnSpPr>
              <a:cxnSpLocks noChangeShapeType="1"/>
            </p:cNvCxnSpPr>
            <p:nvPr/>
          </p:nvCxnSpPr>
          <p:spPr bwMode="auto">
            <a:xfrm>
              <a:off x="6211990" y="2949428"/>
              <a:ext cx="362966" cy="577186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sp>
          <p:nvSpPr>
            <p:cNvPr id="86" name="Retângulo 85"/>
            <p:cNvSpPr/>
            <p:nvPr/>
          </p:nvSpPr>
          <p:spPr>
            <a:xfrm>
              <a:off x="6411027" y="3382067"/>
              <a:ext cx="44435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cxnSp>
          <p:nvCxnSpPr>
            <p:cNvPr id="88" name="Conector de seta reta 87"/>
            <p:cNvCxnSpPr>
              <a:cxnSpLocks noChangeShapeType="1"/>
            </p:cNvCxnSpPr>
            <p:nvPr/>
          </p:nvCxnSpPr>
          <p:spPr bwMode="auto">
            <a:xfrm flipH="1">
              <a:off x="4051107" y="3010941"/>
              <a:ext cx="285745" cy="523079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cxnSp>
          <p:nvCxnSpPr>
            <p:cNvPr id="89" name="Conector de seta reta 88"/>
            <p:cNvCxnSpPr>
              <a:cxnSpLocks noChangeShapeType="1"/>
            </p:cNvCxnSpPr>
            <p:nvPr/>
          </p:nvCxnSpPr>
          <p:spPr bwMode="auto">
            <a:xfrm>
              <a:off x="3416279" y="1982958"/>
              <a:ext cx="521133" cy="1543657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sp>
          <p:nvSpPr>
            <p:cNvPr id="90" name="Retângulo 89"/>
            <p:cNvSpPr/>
            <p:nvPr/>
          </p:nvSpPr>
          <p:spPr>
            <a:xfrm>
              <a:off x="3773482" y="3382067"/>
              <a:ext cx="44435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cxnSp>
          <p:nvCxnSpPr>
            <p:cNvPr id="93" name="Conector de seta reta 92"/>
            <p:cNvCxnSpPr>
              <a:cxnSpLocks noChangeShapeType="1"/>
            </p:cNvCxnSpPr>
            <p:nvPr/>
          </p:nvCxnSpPr>
          <p:spPr bwMode="auto">
            <a:xfrm flipH="1">
              <a:off x="5570478" y="3925914"/>
              <a:ext cx="842912" cy="377547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cxnSp>
          <p:nvCxnSpPr>
            <p:cNvPr id="94" name="Conector de seta reta 93"/>
            <p:cNvCxnSpPr>
              <a:cxnSpLocks noChangeShapeType="1"/>
            </p:cNvCxnSpPr>
            <p:nvPr/>
          </p:nvCxnSpPr>
          <p:spPr bwMode="auto">
            <a:xfrm>
              <a:off x="4179682" y="3925913"/>
              <a:ext cx="1029434" cy="370142"/>
            </a:xfrm>
            <a:prstGeom prst="straightConnector1">
              <a:avLst/>
            </a:prstGeom>
            <a:noFill/>
            <a:ln w="28575" algn="ctr">
              <a:solidFill>
                <a:srgbClr val="003399"/>
              </a:solidFill>
              <a:round/>
              <a:headEnd/>
              <a:tailEnd type="arrow" w="med" len="med"/>
            </a:ln>
          </p:spPr>
        </p:cxnSp>
        <p:sp>
          <p:nvSpPr>
            <p:cNvPr id="95" name="Retângulo 94"/>
            <p:cNvSpPr/>
            <p:nvPr/>
          </p:nvSpPr>
          <p:spPr>
            <a:xfrm>
              <a:off x="4985902" y="4151508"/>
              <a:ext cx="75533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12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977351" y="1886160"/>
              <a:ext cx="3738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1ª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270729" y="1886160"/>
              <a:ext cx="3738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2ª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434551" y="2957739"/>
              <a:ext cx="3738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3ª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841217" y="2890668"/>
              <a:ext cx="3738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4ª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161034" y="3854878"/>
              <a:ext cx="37382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5ª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5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C76307-5495-43A1-9366-D9AB1FB812E9}"/>
              </a:ext>
            </a:extLst>
          </p:cNvPr>
          <p:cNvGrpSpPr/>
          <p:nvPr/>
        </p:nvGrpSpPr>
        <p:grpSpPr>
          <a:xfrm>
            <a:off x="3618074" y="2500491"/>
            <a:ext cx="1976296" cy="457356"/>
            <a:chOff x="1852978" y="4178406"/>
            <a:chExt cx="1976296" cy="457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C10B83-A2F9-4AF2-B898-AC8191FB5F75}"/>
                </a:ext>
              </a:extLst>
            </p:cNvPr>
            <p:cNvSpPr/>
            <p:nvPr/>
          </p:nvSpPr>
          <p:spPr>
            <a:xfrm>
              <a:off x="2360631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FFD91A-E1EB-4EB8-B187-99C9EAE4A677}"/>
                </a:ext>
              </a:extLst>
            </p:cNvPr>
            <p:cNvSpPr/>
            <p:nvPr/>
          </p:nvSpPr>
          <p:spPr>
            <a:xfrm>
              <a:off x="2867862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99A83-5BB4-4442-ADB4-A13BB8BB5408}"/>
                </a:ext>
              </a:extLst>
            </p:cNvPr>
            <p:cNvSpPr/>
            <p:nvPr/>
          </p:nvSpPr>
          <p:spPr>
            <a:xfrm>
              <a:off x="337191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6556BE-8A55-464D-856E-7A0165DD4793}"/>
                </a:ext>
              </a:extLst>
            </p:cNvPr>
            <p:cNvSpPr/>
            <p:nvPr/>
          </p:nvSpPr>
          <p:spPr>
            <a:xfrm>
              <a:off x="185297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AECDEA-2B08-4028-831F-98B7B95444F1}"/>
              </a:ext>
            </a:extLst>
          </p:cNvPr>
          <p:cNvSpPr/>
          <p:nvPr/>
        </p:nvSpPr>
        <p:spPr>
          <a:xfrm>
            <a:off x="6131861" y="2500445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B130D-2769-4003-8A47-71778EB32052}"/>
              </a:ext>
            </a:extLst>
          </p:cNvPr>
          <p:cNvSpPr/>
          <p:nvPr/>
        </p:nvSpPr>
        <p:spPr>
          <a:xfrm>
            <a:off x="6639092" y="2500445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68C9E-5691-4FC0-871A-0591120E8B8B}"/>
              </a:ext>
            </a:extLst>
          </p:cNvPr>
          <p:cNvSpPr/>
          <p:nvPr/>
        </p:nvSpPr>
        <p:spPr>
          <a:xfrm>
            <a:off x="7143148" y="2500445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2CE395-D3EC-48EC-B6A6-55757546E21C}"/>
              </a:ext>
            </a:extLst>
          </p:cNvPr>
          <p:cNvSpPr/>
          <p:nvPr/>
        </p:nvSpPr>
        <p:spPr>
          <a:xfrm>
            <a:off x="5624208" y="2500445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8B389-A329-4410-9774-255DA3316EE2}"/>
              </a:ext>
            </a:extLst>
          </p:cNvPr>
          <p:cNvSpPr/>
          <p:nvPr/>
        </p:nvSpPr>
        <p:spPr>
          <a:xfrm>
            <a:off x="7650417" y="2500491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6E61F-1A06-47AF-99B7-F6EF11FF7925}"/>
              </a:ext>
            </a:extLst>
          </p:cNvPr>
          <p:cNvSpPr/>
          <p:nvPr/>
        </p:nvSpPr>
        <p:spPr>
          <a:xfrm>
            <a:off x="8154473" y="2500491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4A4CB-8638-420D-A71D-B971B5B5BBB3}"/>
              </a:ext>
            </a:extLst>
          </p:cNvPr>
          <p:cNvSpPr txBox="1"/>
          <p:nvPr/>
        </p:nvSpPr>
        <p:spPr>
          <a:xfrm>
            <a:off x="3690082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B06C1-ADC0-45A5-A590-87DF0D1BA6A6}"/>
              </a:ext>
            </a:extLst>
          </p:cNvPr>
          <p:cNvSpPr txBox="1"/>
          <p:nvPr/>
        </p:nvSpPr>
        <p:spPr>
          <a:xfrm>
            <a:off x="4194138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FAA93-90CC-4AC3-8FDC-076469CFEA49}"/>
              </a:ext>
            </a:extLst>
          </p:cNvPr>
          <p:cNvSpPr txBox="1"/>
          <p:nvPr/>
        </p:nvSpPr>
        <p:spPr>
          <a:xfrm>
            <a:off x="4691476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FCA86-81A6-4501-A2B6-04FBC9EDB502}"/>
              </a:ext>
            </a:extLst>
          </p:cNvPr>
          <p:cNvSpPr txBox="1"/>
          <p:nvPr/>
        </p:nvSpPr>
        <p:spPr>
          <a:xfrm>
            <a:off x="5214582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89161-7A07-4E27-BFAF-733F558E4218}"/>
              </a:ext>
            </a:extLst>
          </p:cNvPr>
          <p:cNvSpPr txBox="1"/>
          <p:nvPr/>
        </p:nvSpPr>
        <p:spPr>
          <a:xfrm>
            <a:off x="5686888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DD351-F448-41E0-89F6-25C7926D3F81}"/>
              </a:ext>
            </a:extLst>
          </p:cNvPr>
          <p:cNvSpPr txBox="1"/>
          <p:nvPr/>
        </p:nvSpPr>
        <p:spPr>
          <a:xfrm>
            <a:off x="6210362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7FE6A-FEF8-499D-850E-A1BCC1A7F9A8}"/>
              </a:ext>
            </a:extLst>
          </p:cNvPr>
          <p:cNvSpPr txBox="1"/>
          <p:nvPr/>
        </p:nvSpPr>
        <p:spPr>
          <a:xfrm>
            <a:off x="6720768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9773C-B075-4D0D-BE42-DA517EB2B6A3}"/>
              </a:ext>
            </a:extLst>
          </p:cNvPr>
          <p:cNvSpPr txBox="1"/>
          <p:nvPr/>
        </p:nvSpPr>
        <p:spPr>
          <a:xfrm>
            <a:off x="7230806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8A77E-8082-4897-810E-2014134F1268}"/>
              </a:ext>
            </a:extLst>
          </p:cNvPr>
          <p:cNvSpPr txBox="1"/>
          <p:nvPr/>
        </p:nvSpPr>
        <p:spPr>
          <a:xfrm>
            <a:off x="7722530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47324E-1F3E-4590-91FB-D582848B650D}"/>
              </a:ext>
            </a:extLst>
          </p:cNvPr>
          <p:cNvSpPr txBox="1"/>
          <p:nvPr/>
        </p:nvSpPr>
        <p:spPr>
          <a:xfrm>
            <a:off x="8226218" y="2126809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9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8" name="Retângulo 25">
            <a:extLst>
              <a:ext uri="{FF2B5EF4-FFF2-40B4-BE49-F238E27FC236}">
                <a16:creationId xmlns:a16="http://schemas.microsoft.com/office/drawing/2014/main" id="{B45980D0-1DF6-486B-AF7B-10F271A89445}"/>
              </a:ext>
            </a:extLst>
          </p:cNvPr>
          <p:cNvSpPr/>
          <p:nvPr/>
        </p:nvSpPr>
        <p:spPr>
          <a:xfrm>
            <a:off x="1043125" y="2508381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33CC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índices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F275FE-AF19-4825-9458-EA37A08253AB}"/>
              </a:ext>
            </a:extLst>
          </p:cNvPr>
          <p:cNvCxnSpPr>
            <a:cxnSpLocks/>
          </p:cNvCxnSpPr>
          <p:nvPr/>
        </p:nvCxnSpPr>
        <p:spPr>
          <a:xfrm flipV="1">
            <a:off x="2225968" y="2326864"/>
            <a:ext cx="1345138" cy="473323"/>
          </a:xfrm>
          <a:prstGeom prst="curvedConnector3">
            <a:avLst>
              <a:gd name="adj1" fmla="val 50000"/>
            </a:avLst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74C6301-02D0-4D66-A6E2-5DDDBDF7C5A0}"/>
              </a:ext>
            </a:extLst>
          </p:cNvPr>
          <p:cNvSpPr/>
          <p:nvPr/>
        </p:nvSpPr>
        <p:spPr>
          <a:xfrm>
            <a:off x="8656257" y="2500491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BF63E4D-79EC-4CDF-9B31-0AAC9D290A43}"/>
              </a:ext>
            </a:extLst>
          </p:cNvPr>
          <p:cNvSpPr/>
          <p:nvPr/>
        </p:nvSpPr>
        <p:spPr>
          <a:xfrm>
            <a:off x="9160313" y="2500491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009600-057F-4CE1-9656-CF0818FEF624}"/>
              </a:ext>
            </a:extLst>
          </p:cNvPr>
          <p:cNvSpPr txBox="1"/>
          <p:nvPr/>
        </p:nvSpPr>
        <p:spPr>
          <a:xfrm>
            <a:off x="8655115" y="2126809"/>
            <a:ext cx="44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10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36A6F5-1114-43D3-A800-8E9325D591BA}"/>
              </a:ext>
            </a:extLst>
          </p:cNvPr>
          <p:cNvSpPr txBox="1"/>
          <p:nvPr/>
        </p:nvSpPr>
        <p:spPr>
          <a:xfrm>
            <a:off x="9168973" y="2126809"/>
            <a:ext cx="44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11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8F43DE-84BD-4158-9AA8-54571D0A8B9F}"/>
              </a:ext>
            </a:extLst>
          </p:cNvPr>
          <p:cNvGrpSpPr/>
          <p:nvPr/>
        </p:nvGrpSpPr>
        <p:grpSpPr>
          <a:xfrm>
            <a:off x="3644964" y="4311362"/>
            <a:ext cx="1976296" cy="457356"/>
            <a:chOff x="1852978" y="4178406"/>
            <a:chExt cx="1976296" cy="4573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0EA878-BB4A-4645-A2B9-53A108FAA23D}"/>
                </a:ext>
              </a:extLst>
            </p:cNvPr>
            <p:cNvSpPr/>
            <p:nvPr/>
          </p:nvSpPr>
          <p:spPr>
            <a:xfrm>
              <a:off x="2360631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5B30C5-8409-40E2-8C1B-00C75DF41FD8}"/>
                </a:ext>
              </a:extLst>
            </p:cNvPr>
            <p:cNvSpPr/>
            <p:nvPr/>
          </p:nvSpPr>
          <p:spPr>
            <a:xfrm>
              <a:off x="2867862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387AC2-1A3F-4982-991B-935F718446A7}"/>
                </a:ext>
              </a:extLst>
            </p:cNvPr>
            <p:cNvSpPr/>
            <p:nvPr/>
          </p:nvSpPr>
          <p:spPr>
            <a:xfrm>
              <a:off x="337191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B54300-814C-413A-B165-C31AD282D94E}"/>
                </a:ext>
              </a:extLst>
            </p:cNvPr>
            <p:cNvSpPr/>
            <p:nvPr/>
          </p:nvSpPr>
          <p:spPr>
            <a:xfrm>
              <a:off x="185297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7B40918-A637-45D1-886C-BE04CAAC7A1A}"/>
              </a:ext>
            </a:extLst>
          </p:cNvPr>
          <p:cNvSpPr/>
          <p:nvPr/>
        </p:nvSpPr>
        <p:spPr>
          <a:xfrm>
            <a:off x="6158751" y="4311316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DD2EC7-E1CC-44D2-9015-3CBDFC6939FA}"/>
              </a:ext>
            </a:extLst>
          </p:cNvPr>
          <p:cNvSpPr/>
          <p:nvPr/>
        </p:nvSpPr>
        <p:spPr>
          <a:xfrm>
            <a:off x="6665982" y="4311316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37D0A-9BCE-4FC1-884A-66E3DFB26DEB}"/>
              </a:ext>
            </a:extLst>
          </p:cNvPr>
          <p:cNvSpPr/>
          <p:nvPr/>
        </p:nvSpPr>
        <p:spPr>
          <a:xfrm>
            <a:off x="7170038" y="4311316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0C67EA-EF0B-4C0F-B3D3-F3FFC15F4EA8}"/>
              </a:ext>
            </a:extLst>
          </p:cNvPr>
          <p:cNvSpPr/>
          <p:nvPr/>
        </p:nvSpPr>
        <p:spPr>
          <a:xfrm>
            <a:off x="5651098" y="4311316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529865-A8E4-4343-9E9B-0D5601D78DEA}"/>
              </a:ext>
            </a:extLst>
          </p:cNvPr>
          <p:cNvSpPr/>
          <p:nvPr/>
        </p:nvSpPr>
        <p:spPr>
          <a:xfrm>
            <a:off x="7677307" y="4311362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CCBC78-C107-4822-A09D-4DA37CA65D54}"/>
              </a:ext>
            </a:extLst>
          </p:cNvPr>
          <p:cNvSpPr/>
          <p:nvPr/>
        </p:nvSpPr>
        <p:spPr>
          <a:xfrm>
            <a:off x="8181363" y="4311362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94709B-DFED-4666-97B8-30C1147FEB7B}"/>
              </a:ext>
            </a:extLst>
          </p:cNvPr>
          <p:cNvSpPr txBox="1"/>
          <p:nvPr/>
        </p:nvSpPr>
        <p:spPr>
          <a:xfrm>
            <a:off x="3606777" y="4780370"/>
            <a:ext cx="54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-12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AB5301-F616-4A73-855F-A32612F1CEF6}"/>
              </a:ext>
            </a:extLst>
          </p:cNvPr>
          <p:cNvSpPr txBox="1"/>
          <p:nvPr/>
        </p:nvSpPr>
        <p:spPr>
          <a:xfrm>
            <a:off x="4123622" y="4780370"/>
            <a:ext cx="53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-11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F5C95-9D2E-4CEC-B813-BAD3E1EC286B}"/>
              </a:ext>
            </a:extLst>
          </p:cNvPr>
          <p:cNvSpPr txBox="1"/>
          <p:nvPr/>
        </p:nvSpPr>
        <p:spPr>
          <a:xfrm>
            <a:off x="4627258" y="4780370"/>
            <a:ext cx="5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-10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3AAC3C-3276-4977-AF98-292ED2340BC8}"/>
              </a:ext>
            </a:extLst>
          </p:cNvPr>
          <p:cNvSpPr txBox="1"/>
          <p:nvPr/>
        </p:nvSpPr>
        <p:spPr>
          <a:xfrm>
            <a:off x="5206377" y="4780370"/>
            <a:ext cx="39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-9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A6E5D-1785-4BA2-B0B9-C2A0D9079E65}"/>
              </a:ext>
            </a:extLst>
          </p:cNvPr>
          <p:cNvSpPr txBox="1"/>
          <p:nvPr/>
        </p:nvSpPr>
        <p:spPr>
          <a:xfrm>
            <a:off x="5693460" y="4780370"/>
            <a:ext cx="40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B8CE8A-B80B-4F71-8F3D-AC52706C5060}"/>
              </a:ext>
            </a:extLst>
          </p:cNvPr>
          <p:cNvSpPr txBox="1"/>
          <p:nvPr/>
        </p:nvSpPr>
        <p:spPr>
          <a:xfrm>
            <a:off x="6178575" y="4780370"/>
            <a:ext cx="39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39C743-BD32-4430-950A-ACA7331AFD7E}"/>
              </a:ext>
            </a:extLst>
          </p:cNvPr>
          <p:cNvSpPr txBox="1"/>
          <p:nvPr/>
        </p:nvSpPr>
        <p:spPr>
          <a:xfrm>
            <a:off x="6720769" y="4780370"/>
            <a:ext cx="393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1E4F4E-E4B1-433A-ADAE-75B87B8BF7DA}"/>
              </a:ext>
            </a:extLst>
          </p:cNvPr>
          <p:cNvSpPr txBox="1"/>
          <p:nvPr/>
        </p:nvSpPr>
        <p:spPr>
          <a:xfrm>
            <a:off x="7205828" y="4780370"/>
            <a:ext cx="40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9EC9C8-CA0C-408F-9EEF-15D1AAAE4B69}"/>
              </a:ext>
            </a:extLst>
          </p:cNvPr>
          <p:cNvSpPr txBox="1"/>
          <p:nvPr/>
        </p:nvSpPr>
        <p:spPr>
          <a:xfrm>
            <a:off x="7707407" y="4780370"/>
            <a:ext cx="44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1CA70A-727D-4C2A-8FF9-D7EE0F576D5B}"/>
              </a:ext>
            </a:extLst>
          </p:cNvPr>
          <p:cNvSpPr txBox="1"/>
          <p:nvPr/>
        </p:nvSpPr>
        <p:spPr>
          <a:xfrm>
            <a:off x="8235177" y="4780370"/>
            <a:ext cx="40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-3</a:t>
            </a:r>
          </a:p>
        </p:txBody>
      </p:sp>
      <p:sp>
        <p:nvSpPr>
          <p:cNvPr id="52" name="Retângulo 25">
            <a:extLst>
              <a:ext uri="{FF2B5EF4-FFF2-40B4-BE49-F238E27FC236}">
                <a16:creationId xmlns:a16="http://schemas.microsoft.com/office/drawing/2014/main" id="{A60C855B-2616-4058-91F8-4AC511D578FD}"/>
              </a:ext>
            </a:extLst>
          </p:cNvPr>
          <p:cNvSpPr/>
          <p:nvPr/>
        </p:nvSpPr>
        <p:spPr>
          <a:xfrm>
            <a:off x="1070015" y="4319252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33CC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índices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CA58207-7ED8-44A8-8CE7-DBF57B961517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246940" y="4550085"/>
            <a:ext cx="1261914" cy="470150"/>
          </a:xfrm>
          <a:prstGeom prst="curvedConnector3">
            <a:avLst>
              <a:gd name="adj1" fmla="val 50000"/>
            </a:avLst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D4339-652B-43B4-AEE1-EBBA6FCE0C6C}"/>
              </a:ext>
            </a:extLst>
          </p:cNvPr>
          <p:cNvSpPr/>
          <p:nvPr/>
        </p:nvSpPr>
        <p:spPr>
          <a:xfrm>
            <a:off x="8683147" y="4311362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6020B-4149-48C6-9B03-F4CDBDF9E07E}"/>
              </a:ext>
            </a:extLst>
          </p:cNvPr>
          <p:cNvSpPr/>
          <p:nvPr/>
        </p:nvSpPr>
        <p:spPr>
          <a:xfrm>
            <a:off x="9187203" y="4311362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416A54-438F-46F0-8EAA-09C3969C13BB}"/>
              </a:ext>
            </a:extLst>
          </p:cNvPr>
          <p:cNvSpPr txBox="1"/>
          <p:nvPr/>
        </p:nvSpPr>
        <p:spPr>
          <a:xfrm>
            <a:off x="8726830" y="4780370"/>
            <a:ext cx="44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18854B-6F57-467C-A390-82052FF13FD5}"/>
              </a:ext>
            </a:extLst>
          </p:cNvPr>
          <p:cNvSpPr txBox="1"/>
          <p:nvPr/>
        </p:nvSpPr>
        <p:spPr>
          <a:xfrm>
            <a:off x="9222758" y="4780370"/>
            <a:ext cx="44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041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C76307-5495-43A1-9366-D9AB1FB812E9}"/>
              </a:ext>
            </a:extLst>
          </p:cNvPr>
          <p:cNvGrpSpPr/>
          <p:nvPr/>
        </p:nvGrpSpPr>
        <p:grpSpPr>
          <a:xfrm>
            <a:off x="874870" y="1209576"/>
            <a:ext cx="1976296" cy="457356"/>
            <a:chOff x="1852978" y="4178406"/>
            <a:chExt cx="1976296" cy="457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C10B83-A2F9-4AF2-B898-AC8191FB5F75}"/>
                </a:ext>
              </a:extLst>
            </p:cNvPr>
            <p:cNvSpPr/>
            <p:nvPr/>
          </p:nvSpPr>
          <p:spPr>
            <a:xfrm>
              <a:off x="2360631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FFD91A-E1EB-4EB8-B187-99C9EAE4A677}"/>
                </a:ext>
              </a:extLst>
            </p:cNvPr>
            <p:cNvSpPr/>
            <p:nvPr/>
          </p:nvSpPr>
          <p:spPr>
            <a:xfrm>
              <a:off x="2867862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99A83-5BB4-4442-ADB4-A13BB8BB5408}"/>
                </a:ext>
              </a:extLst>
            </p:cNvPr>
            <p:cNvSpPr/>
            <p:nvPr/>
          </p:nvSpPr>
          <p:spPr>
            <a:xfrm>
              <a:off x="337191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6556BE-8A55-464D-856E-7A0165DD4793}"/>
                </a:ext>
              </a:extLst>
            </p:cNvPr>
            <p:cNvSpPr/>
            <p:nvPr/>
          </p:nvSpPr>
          <p:spPr>
            <a:xfrm>
              <a:off x="185297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AECDEA-2B08-4028-831F-98B7B95444F1}"/>
              </a:ext>
            </a:extLst>
          </p:cNvPr>
          <p:cNvSpPr/>
          <p:nvPr/>
        </p:nvSpPr>
        <p:spPr>
          <a:xfrm>
            <a:off x="3388657" y="120953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B130D-2769-4003-8A47-71778EB32052}"/>
              </a:ext>
            </a:extLst>
          </p:cNvPr>
          <p:cNvSpPr/>
          <p:nvPr/>
        </p:nvSpPr>
        <p:spPr>
          <a:xfrm>
            <a:off x="3895888" y="120953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68C9E-5691-4FC0-871A-0591120E8B8B}"/>
              </a:ext>
            </a:extLst>
          </p:cNvPr>
          <p:cNvSpPr/>
          <p:nvPr/>
        </p:nvSpPr>
        <p:spPr>
          <a:xfrm>
            <a:off x="4399944" y="120953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2CE395-D3EC-48EC-B6A6-55757546E21C}"/>
              </a:ext>
            </a:extLst>
          </p:cNvPr>
          <p:cNvSpPr/>
          <p:nvPr/>
        </p:nvSpPr>
        <p:spPr>
          <a:xfrm>
            <a:off x="2881004" y="120953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4A4CB-8638-420D-A71D-B971B5B5BBB3}"/>
              </a:ext>
            </a:extLst>
          </p:cNvPr>
          <p:cNvSpPr txBox="1"/>
          <p:nvPr/>
        </p:nvSpPr>
        <p:spPr>
          <a:xfrm>
            <a:off x="946878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B06C1-ADC0-45A5-A590-87DF0D1BA6A6}"/>
              </a:ext>
            </a:extLst>
          </p:cNvPr>
          <p:cNvSpPr txBox="1"/>
          <p:nvPr/>
        </p:nvSpPr>
        <p:spPr>
          <a:xfrm>
            <a:off x="1450934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FAA93-90CC-4AC3-8FDC-076469CFEA49}"/>
              </a:ext>
            </a:extLst>
          </p:cNvPr>
          <p:cNvSpPr txBox="1"/>
          <p:nvPr/>
        </p:nvSpPr>
        <p:spPr>
          <a:xfrm>
            <a:off x="1948272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FCA86-81A6-4501-A2B6-04FBC9EDB502}"/>
              </a:ext>
            </a:extLst>
          </p:cNvPr>
          <p:cNvSpPr txBox="1"/>
          <p:nvPr/>
        </p:nvSpPr>
        <p:spPr>
          <a:xfrm>
            <a:off x="2471378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89161-7A07-4E27-BFAF-733F558E4218}"/>
              </a:ext>
            </a:extLst>
          </p:cNvPr>
          <p:cNvSpPr txBox="1"/>
          <p:nvPr/>
        </p:nvSpPr>
        <p:spPr>
          <a:xfrm>
            <a:off x="2943684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DD351-F448-41E0-89F6-25C7926D3F81}"/>
              </a:ext>
            </a:extLst>
          </p:cNvPr>
          <p:cNvSpPr txBox="1"/>
          <p:nvPr/>
        </p:nvSpPr>
        <p:spPr>
          <a:xfrm>
            <a:off x="3467158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7FE6A-FEF8-499D-850E-A1BCC1A7F9A8}"/>
              </a:ext>
            </a:extLst>
          </p:cNvPr>
          <p:cNvSpPr txBox="1"/>
          <p:nvPr/>
        </p:nvSpPr>
        <p:spPr>
          <a:xfrm>
            <a:off x="3977564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9773C-B075-4D0D-BE42-DA517EB2B6A3}"/>
              </a:ext>
            </a:extLst>
          </p:cNvPr>
          <p:cNvSpPr txBox="1"/>
          <p:nvPr/>
        </p:nvSpPr>
        <p:spPr>
          <a:xfrm>
            <a:off x="4487602" y="835894"/>
            <a:ext cx="27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7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8" name="Grupo 19">
            <a:extLst>
              <a:ext uri="{FF2B5EF4-FFF2-40B4-BE49-F238E27FC236}">
                <a16:creationId xmlns:a16="http://schemas.microsoft.com/office/drawing/2014/main" id="{5199C619-FD3A-4E5C-A6B8-52B4EC79AC8E}"/>
              </a:ext>
            </a:extLst>
          </p:cNvPr>
          <p:cNvGrpSpPr>
            <a:grpSpLocks/>
          </p:cNvGrpSpPr>
          <p:nvPr/>
        </p:nvGrpSpPr>
        <p:grpSpPr bwMode="auto">
          <a:xfrm>
            <a:off x="860884" y="1509272"/>
            <a:ext cx="431993" cy="1368426"/>
            <a:chOff x="2380228" y="5084871"/>
            <a:chExt cx="360040" cy="936417"/>
          </a:xfrm>
        </p:grpSpPr>
        <p:sp>
          <p:nvSpPr>
            <p:cNvPr id="59" name="Elipse 15">
              <a:extLst>
                <a:ext uri="{FF2B5EF4-FFF2-40B4-BE49-F238E27FC236}">
                  <a16:creationId xmlns:a16="http://schemas.microsoft.com/office/drawing/2014/main" id="{F4E17CE7-A134-416C-8240-663CA3159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60" name="Forma livre 18">
              <a:extLst>
                <a:ext uri="{FF2B5EF4-FFF2-40B4-BE49-F238E27FC236}">
                  <a16:creationId xmlns:a16="http://schemas.microsoft.com/office/drawing/2014/main" id="{028EF5C5-AFFE-4041-A2A9-39AB442465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760D64-F2B7-4AF4-ACAA-6E12713527C5}"/>
              </a:ext>
            </a:extLst>
          </p:cNvPr>
          <p:cNvGrpSpPr/>
          <p:nvPr/>
        </p:nvGrpSpPr>
        <p:grpSpPr>
          <a:xfrm>
            <a:off x="7432499" y="1204196"/>
            <a:ext cx="1976296" cy="457356"/>
            <a:chOff x="1852978" y="4178406"/>
            <a:chExt cx="1976296" cy="457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FAA8A0-9DDA-44EA-99F2-0B9A94D6B687}"/>
                </a:ext>
              </a:extLst>
            </p:cNvPr>
            <p:cNvSpPr/>
            <p:nvPr/>
          </p:nvSpPr>
          <p:spPr>
            <a:xfrm>
              <a:off x="2360631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8E8DC3-D57D-48D9-AFCF-B386C18415D8}"/>
                </a:ext>
              </a:extLst>
            </p:cNvPr>
            <p:cNvSpPr/>
            <p:nvPr/>
          </p:nvSpPr>
          <p:spPr>
            <a:xfrm>
              <a:off x="2867862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92BB35-50CD-44E8-8422-28C7B9A91893}"/>
                </a:ext>
              </a:extLst>
            </p:cNvPr>
            <p:cNvSpPr/>
            <p:nvPr/>
          </p:nvSpPr>
          <p:spPr>
            <a:xfrm>
              <a:off x="337191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356FEF-DBC6-4F09-AE85-91D5CFA74EAA}"/>
                </a:ext>
              </a:extLst>
            </p:cNvPr>
            <p:cNvSpPr/>
            <p:nvPr/>
          </p:nvSpPr>
          <p:spPr>
            <a:xfrm>
              <a:off x="1852978" y="4178406"/>
              <a:ext cx="457356" cy="4573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7F09504-07B1-4FC9-BBDB-9849830025AF}"/>
              </a:ext>
            </a:extLst>
          </p:cNvPr>
          <p:cNvSpPr/>
          <p:nvPr/>
        </p:nvSpPr>
        <p:spPr>
          <a:xfrm>
            <a:off x="9946286" y="120415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516982-0164-464F-81E1-4072E4E6BD95}"/>
              </a:ext>
            </a:extLst>
          </p:cNvPr>
          <p:cNvSpPr/>
          <p:nvPr/>
        </p:nvSpPr>
        <p:spPr>
          <a:xfrm>
            <a:off x="10453517" y="120415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4537F3-243F-494D-8E94-D2BCC35587A9}"/>
              </a:ext>
            </a:extLst>
          </p:cNvPr>
          <p:cNvSpPr/>
          <p:nvPr/>
        </p:nvSpPr>
        <p:spPr>
          <a:xfrm>
            <a:off x="10957573" y="120415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4E3199-46D9-4164-8421-787BDE996880}"/>
              </a:ext>
            </a:extLst>
          </p:cNvPr>
          <p:cNvSpPr/>
          <p:nvPr/>
        </p:nvSpPr>
        <p:spPr>
          <a:xfrm>
            <a:off x="9438633" y="1204150"/>
            <a:ext cx="457356" cy="457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8" name="Retângulo 25">
            <a:extLst>
              <a:ext uri="{FF2B5EF4-FFF2-40B4-BE49-F238E27FC236}">
                <a16:creationId xmlns:a16="http://schemas.microsoft.com/office/drawing/2014/main" id="{6358354D-DF4D-4D37-8A13-D8EF3C0FA684}"/>
              </a:ext>
            </a:extLst>
          </p:cNvPr>
          <p:cNvSpPr/>
          <p:nvPr/>
        </p:nvSpPr>
        <p:spPr>
          <a:xfrm>
            <a:off x="5744173" y="323061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33CC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índices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51C8D9C-24AA-443A-A5E7-EC5512F6187E}"/>
              </a:ext>
            </a:extLst>
          </p:cNvPr>
          <p:cNvCxnSpPr>
            <a:cxnSpLocks/>
          </p:cNvCxnSpPr>
          <p:nvPr/>
        </p:nvCxnSpPr>
        <p:spPr>
          <a:xfrm>
            <a:off x="6892419" y="646447"/>
            <a:ext cx="483801" cy="402048"/>
          </a:xfrm>
          <a:prstGeom prst="curvedConnector3">
            <a:avLst>
              <a:gd name="adj1" fmla="val 50000"/>
            </a:avLst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B2E76B-C58B-4CC5-A76F-B1B444DF540C}"/>
              </a:ext>
            </a:extLst>
          </p:cNvPr>
          <p:cNvSpPr txBox="1"/>
          <p:nvPr/>
        </p:nvSpPr>
        <p:spPr>
          <a:xfrm>
            <a:off x="7481861" y="848440"/>
            <a:ext cx="40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FF9A60-9EB1-4646-A12B-1789F5FFA31F}"/>
              </a:ext>
            </a:extLst>
          </p:cNvPr>
          <p:cNvSpPr txBox="1"/>
          <p:nvPr/>
        </p:nvSpPr>
        <p:spPr>
          <a:xfrm>
            <a:off x="7966976" y="848440"/>
            <a:ext cx="39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949CDE-4954-47CF-8800-F80B8A353066}"/>
              </a:ext>
            </a:extLst>
          </p:cNvPr>
          <p:cNvSpPr txBox="1"/>
          <p:nvPr/>
        </p:nvSpPr>
        <p:spPr>
          <a:xfrm>
            <a:off x="8509170" y="848440"/>
            <a:ext cx="393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89E1B7-AEFE-4BA4-9FF3-C148CF5F3060}"/>
              </a:ext>
            </a:extLst>
          </p:cNvPr>
          <p:cNvSpPr txBox="1"/>
          <p:nvPr/>
        </p:nvSpPr>
        <p:spPr>
          <a:xfrm>
            <a:off x="8994229" y="848440"/>
            <a:ext cx="40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8BC816-CF15-4CAB-808F-8AA84C2B1BD7}"/>
              </a:ext>
            </a:extLst>
          </p:cNvPr>
          <p:cNvSpPr txBox="1"/>
          <p:nvPr/>
        </p:nvSpPr>
        <p:spPr>
          <a:xfrm>
            <a:off x="9495808" y="848440"/>
            <a:ext cx="44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C6C8C0-EC0D-4765-9E4E-40585B53ED57}"/>
              </a:ext>
            </a:extLst>
          </p:cNvPr>
          <p:cNvSpPr txBox="1"/>
          <p:nvPr/>
        </p:nvSpPr>
        <p:spPr>
          <a:xfrm>
            <a:off x="10023578" y="848440"/>
            <a:ext cx="40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-3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3DDBE0-8D78-4A6A-9E79-6CFFFD58F034}"/>
              </a:ext>
            </a:extLst>
          </p:cNvPr>
          <p:cNvSpPr txBox="1"/>
          <p:nvPr/>
        </p:nvSpPr>
        <p:spPr>
          <a:xfrm>
            <a:off x="10515231" y="848440"/>
            <a:ext cx="44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-2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FD34B3-4ADD-4493-B030-1B52BFF00DA9}"/>
              </a:ext>
            </a:extLst>
          </p:cNvPr>
          <p:cNvSpPr txBox="1"/>
          <p:nvPr/>
        </p:nvSpPr>
        <p:spPr>
          <a:xfrm>
            <a:off x="11011159" y="848440"/>
            <a:ext cx="44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-1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8E3F861-B45A-43BD-AB0C-1A6E60A3ABA3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4723759" y="553894"/>
            <a:ext cx="1020415" cy="468818"/>
          </a:xfrm>
          <a:prstGeom prst="curvedConnector3">
            <a:avLst>
              <a:gd name="adj1" fmla="val 50000"/>
            </a:avLst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19">
            <a:extLst>
              <a:ext uri="{FF2B5EF4-FFF2-40B4-BE49-F238E27FC236}">
                <a16:creationId xmlns:a16="http://schemas.microsoft.com/office/drawing/2014/main" id="{A9F4B7B1-F096-4E8F-A080-AE0ED21AE7D5}"/>
              </a:ext>
            </a:extLst>
          </p:cNvPr>
          <p:cNvGrpSpPr>
            <a:grpSpLocks/>
          </p:cNvGrpSpPr>
          <p:nvPr/>
        </p:nvGrpSpPr>
        <p:grpSpPr bwMode="auto">
          <a:xfrm>
            <a:off x="1358724" y="1509272"/>
            <a:ext cx="431993" cy="1368426"/>
            <a:chOff x="2380228" y="5084871"/>
            <a:chExt cx="360040" cy="936417"/>
          </a:xfrm>
        </p:grpSpPr>
        <p:sp>
          <p:nvSpPr>
            <p:cNvPr id="52" name="Elipse 15">
              <a:extLst>
                <a:ext uri="{FF2B5EF4-FFF2-40B4-BE49-F238E27FC236}">
                  <a16:creationId xmlns:a16="http://schemas.microsoft.com/office/drawing/2014/main" id="{836531F1-138E-471A-9FF2-AA8415AAE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53" name="Forma livre 18">
              <a:extLst>
                <a:ext uri="{FF2B5EF4-FFF2-40B4-BE49-F238E27FC236}">
                  <a16:creationId xmlns:a16="http://schemas.microsoft.com/office/drawing/2014/main" id="{B69EECC0-EC9C-49FA-A388-FBE6B415728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4" name="Grupo 19">
            <a:extLst>
              <a:ext uri="{FF2B5EF4-FFF2-40B4-BE49-F238E27FC236}">
                <a16:creationId xmlns:a16="http://schemas.microsoft.com/office/drawing/2014/main" id="{25C8B09E-8586-4152-9AA2-8E548E511E74}"/>
              </a:ext>
            </a:extLst>
          </p:cNvPr>
          <p:cNvGrpSpPr>
            <a:grpSpLocks/>
          </p:cNvGrpSpPr>
          <p:nvPr/>
        </p:nvGrpSpPr>
        <p:grpSpPr bwMode="auto">
          <a:xfrm>
            <a:off x="1859104" y="1509272"/>
            <a:ext cx="431993" cy="1368426"/>
            <a:chOff x="2380228" y="5084871"/>
            <a:chExt cx="360040" cy="936417"/>
          </a:xfrm>
        </p:grpSpPr>
        <p:sp>
          <p:nvSpPr>
            <p:cNvPr id="55" name="Elipse 15">
              <a:extLst>
                <a:ext uri="{FF2B5EF4-FFF2-40B4-BE49-F238E27FC236}">
                  <a16:creationId xmlns:a16="http://schemas.microsoft.com/office/drawing/2014/main" id="{4EAAC6F2-D503-4383-BF12-B860C272D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56" name="Forma livre 18">
              <a:extLst>
                <a:ext uri="{FF2B5EF4-FFF2-40B4-BE49-F238E27FC236}">
                  <a16:creationId xmlns:a16="http://schemas.microsoft.com/office/drawing/2014/main" id="{4D17C5A1-CE11-48CC-805B-8F7EAA76088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0" name="Grupo 19">
            <a:extLst>
              <a:ext uri="{FF2B5EF4-FFF2-40B4-BE49-F238E27FC236}">
                <a16:creationId xmlns:a16="http://schemas.microsoft.com/office/drawing/2014/main" id="{D065945F-4F14-415A-B4ED-1D5C652693A7}"/>
              </a:ext>
            </a:extLst>
          </p:cNvPr>
          <p:cNvGrpSpPr>
            <a:grpSpLocks/>
          </p:cNvGrpSpPr>
          <p:nvPr/>
        </p:nvGrpSpPr>
        <p:grpSpPr bwMode="auto">
          <a:xfrm>
            <a:off x="2354404" y="1509272"/>
            <a:ext cx="431993" cy="1368426"/>
            <a:chOff x="2380228" y="5084871"/>
            <a:chExt cx="360040" cy="936417"/>
          </a:xfrm>
        </p:grpSpPr>
        <p:sp>
          <p:nvSpPr>
            <p:cNvPr id="71" name="Elipse 15">
              <a:extLst>
                <a:ext uri="{FF2B5EF4-FFF2-40B4-BE49-F238E27FC236}">
                  <a16:creationId xmlns:a16="http://schemas.microsoft.com/office/drawing/2014/main" id="{C2290443-093D-46D6-82E1-D21C7C1A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sp>
          <p:nvSpPr>
            <p:cNvPr id="72" name="Forma livre 18">
              <a:extLst>
                <a:ext uri="{FF2B5EF4-FFF2-40B4-BE49-F238E27FC236}">
                  <a16:creationId xmlns:a16="http://schemas.microsoft.com/office/drawing/2014/main" id="{21FA0AA8-BE12-4192-8A16-9FBBB550AD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3" name="Grupo 19">
            <a:extLst>
              <a:ext uri="{FF2B5EF4-FFF2-40B4-BE49-F238E27FC236}">
                <a16:creationId xmlns:a16="http://schemas.microsoft.com/office/drawing/2014/main" id="{9FAAE2BB-BF2C-4836-B80D-D068A5DE5883}"/>
              </a:ext>
            </a:extLst>
          </p:cNvPr>
          <p:cNvGrpSpPr>
            <a:grpSpLocks/>
          </p:cNvGrpSpPr>
          <p:nvPr/>
        </p:nvGrpSpPr>
        <p:grpSpPr bwMode="auto">
          <a:xfrm>
            <a:off x="2852244" y="1509272"/>
            <a:ext cx="431993" cy="1368426"/>
            <a:chOff x="2380228" y="5084871"/>
            <a:chExt cx="360040" cy="936417"/>
          </a:xfrm>
        </p:grpSpPr>
        <p:sp>
          <p:nvSpPr>
            <p:cNvPr id="74" name="Elipse 15">
              <a:extLst>
                <a:ext uri="{FF2B5EF4-FFF2-40B4-BE49-F238E27FC236}">
                  <a16:creationId xmlns:a16="http://schemas.microsoft.com/office/drawing/2014/main" id="{FB098EA1-4730-40D6-8746-46F3F97B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sp>
          <p:nvSpPr>
            <p:cNvPr id="75" name="Forma livre 18">
              <a:extLst>
                <a:ext uri="{FF2B5EF4-FFF2-40B4-BE49-F238E27FC236}">
                  <a16:creationId xmlns:a16="http://schemas.microsoft.com/office/drawing/2014/main" id="{178AC78D-9727-4858-B2BE-70427EC0B2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6" name="Grupo 19">
            <a:extLst>
              <a:ext uri="{FF2B5EF4-FFF2-40B4-BE49-F238E27FC236}">
                <a16:creationId xmlns:a16="http://schemas.microsoft.com/office/drawing/2014/main" id="{95658D48-7182-43EA-9609-76E879E52CAF}"/>
              </a:ext>
            </a:extLst>
          </p:cNvPr>
          <p:cNvGrpSpPr>
            <a:grpSpLocks/>
          </p:cNvGrpSpPr>
          <p:nvPr/>
        </p:nvGrpSpPr>
        <p:grpSpPr bwMode="auto">
          <a:xfrm>
            <a:off x="3352624" y="1509272"/>
            <a:ext cx="431993" cy="1368426"/>
            <a:chOff x="2380228" y="5084871"/>
            <a:chExt cx="360040" cy="936417"/>
          </a:xfrm>
        </p:grpSpPr>
        <p:sp>
          <p:nvSpPr>
            <p:cNvPr id="77" name="Elipse 15">
              <a:extLst>
                <a:ext uri="{FF2B5EF4-FFF2-40B4-BE49-F238E27FC236}">
                  <a16:creationId xmlns:a16="http://schemas.microsoft.com/office/drawing/2014/main" id="{837587CA-6BDC-4EBB-BA06-2BD46B09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80" name="Forma livre 18">
              <a:extLst>
                <a:ext uri="{FF2B5EF4-FFF2-40B4-BE49-F238E27FC236}">
                  <a16:creationId xmlns:a16="http://schemas.microsoft.com/office/drawing/2014/main" id="{7F723109-6668-4C12-8729-B2D3CD592D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1" name="Grupo 19">
            <a:extLst>
              <a:ext uri="{FF2B5EF4-FFF2-40B4-BE49-F238E27FC236}">
                <a16:creationId xmlns:a16="http://schemas.microsoft.com/office/drawing/2014/main" id="{ED806947-1E7D-4ADC-B40C-99572F90249E}"/>
              </a:ext>
            </a:extLst>
          </p:cNvPr>
          <p:cNvGrpSpPr>
            <a:grpSpLocks/>
          </p:cNvGrpSpPr>
          <p:nvPr/>
        </p:nvGrpSpPr>
        <p:grpSpPr bwMode="auto">
          <a:xfrm>
            <a:off x="3868244" y="1509272"/>
            <a:ext cx="431993" cy="1368426"/>
            <a:chOff x="2380228" y="5084871"/>
            <a:chExt cx="360040" cy="936417"/>
          </a:xfrm>
        </p:grpSpPr>
        <p:sp>
          <p:nvSpPr>
            <p:cNvPr id="83" name="Elipse 15">
              <a:extLst>
                <a:ext uri="{FF2B5EF4-FFF2-40B4-BE49-F238E27FC236}">
                  <a16:creationId xmlns:a16="http://schemas.microsoft.com/office/drawing/2014/main" id="{8EF71F1F-C060-45AE-ACBF-BFD2E4DE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84" name="Forma livre 18">
              <a:extLst>
                <a:ext uri="{FF2B5EF4-FFF2-40B4-BE49-F238E27FC236}">
                  <a16:creationId xmlns:a16="http://schemas.microsoft.com/office/drawing/2014/main" id="{DF543840-F73E-4850-9663-E767621D58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0" name="Grupo 19">
            <a:extLst>
              <a:ext uri="{FF2B5EF4-FFF2-40B4-BE49-F238E27FC236}">
                <a16:creationId xmlns:a16="http://schemas.microsoft.com/office/drawing/2014/main" id="{52F1BF59-F709-4202-8C82-9D29DF308D8E}"/>
              </a:ext>
            </a:extLst>
          </p:cNvPr>
          <p:cNvGrpSpPr>
            <a:grpSpLocks/>
          </p:cNvGrpSpPr>
          <p:nvPr/>
        </p:nvGrpSpPr>
        <p:grpSpPr bwMode="auto">
          <a:xfrm>
            <a:off x="4368624" y="1509272"/>
            <a:ext cx="431993" cy="1368426"/>
            <a:chOff x="2380228" y="5084871"/>
            <a:chExt cx="360040" cy="936417"/>
          </a:xfrm>
        </p:grpSpPr>
        <p:sp>
          <p:nvSpPr>
            <p:cNvPr id="93" name="Elipse 15">
              <a:extLst>
                <a:ext uri="{FF2B5EF4-FFF2-40B4-BE49-F238E27FC236}">
                  <a16:creationId xmlns:a16="http://schemas.microsoft.com/office/drawing/2014/main" id="{8837E2EC-5A8F-45EE-88A8-90E76298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9</a:t>
              </a:r>
            </a:p>
          </p:txBody>
        </p:sp>
        <p:sp>
          <p:nvSpPr>
            <p:cNvPr id="94" name="Forma livre 18">
              <a:extLst>
                <a:ext uri="{FF2B5EF4-FFF2-40B4-BE49-F238E27FC236}">
                  <a16:creationId xmlns:a16="http://schemas.microsoft.com/office/drawing/2014/main" id="{755F235D-3492-4537-8CA0-B2CE2A66D5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5" name="Grupo 19">
            <a:extLst>
              <a:ext uri="{FF2B5EF4-FFF2-40B4-BE49-F238E27FC236}">
                <a16:creationId xmlns:a16="http://schemas.microsoft.com/office/drawing/2014/main" id="{E64A8745-544A-42E7-B0BA-FE433BF294E3}"/>
              </a:ext>
            </a:extLst>
          </p:cNvPr>
          <p:cNvGrpSpPr>
            <a:grpSpLocks/>
          </p:cNvGrpSpPr>
          <p:nvPr/>
        </p:nvGrpSpPr>
        <p:grpSpPr bwMode="auto">
          <a:xfrm>
            <a:off x="7444564" y="1509272"/>
            <a:ext cx="431993" cy="1368426"/>
            <a:chOff x="2380228" y="5084871"/>
            <a:chExt cx="360040" cy="936417"/>
          </a:xfrm>
        </p:grpSpPr>
        <p:sp>
          <p:nvSpPr>
            <p:cNvPr id="96" name="Elipse 15">
              <a:extLst>
                <a:ext uri="{FF2B5EF4-FFF2-40B4-BE49-F238E27FC236}">
                  <a16:creationId xmlns:a16="http://schemas.microsoft.com/office/drawing/2014/main" id="{2EFAECE6-9776-400B-AECC-38BC4C7E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97" name="Forma livre 18">
              <a:extLst>
                <a:ext uri="{FF2B5EF4-FFF2-40B4-BE49-F238E27FC236}">
                  <a16:creationId xmlns:a16="http://schemas.microsoft.com/office/drawing/2014/main" id="{67344F83-E921-45BA-9487-E2BFF2101B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8" name="Grupo 19">
            <a:extLst>
              <a:ext uri="{FF2B5EF4-FFF2-40B4-BE49-F238E27FC236}">
                <a16:creationId xmlns:a16="http://schemas.microsoft.com/office/drawing/2014/main" id="{A538E3D5-CD3F-4B79-9A9F-95172B480EC0}"/>
              </a:ext>
            </a:extLst>
          </p:cNvPr>
          <p:cNvGrpSpPr>
            <a:grpSpLocks/>
          </p:cNvGrpSpPr>
          <p:nvPr/>
        </p:nvGrpSpPr>
        <p:grpSpPr bwMode="auto">
          <a:xfrm>
            <a:off x="7942404" y="1509272"/>
            <a:ext cx="431993" cy="1368426"/>
            <a:chOff x="2380228" y="5084871"/>
            <a:chExt cx="360040" cy="936417"/>
          </a:xfrm>
        </p:grpSpPr>
        <p:sp>
          <p:nvSpPr>
            <p:cNvPr id="99" name="Elipse 15">
              <a:extLst>
                <a:ext uri="{FF2B5EF4-FFF2-40B4-BE49-F238E27FC236}">
                  <a16:creationId xmlns:a16="http://schemas.microsoft.com/office/drawing/2014/main" id="{5F55670D-F253-481E-A4A0-C84D0E83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100" name="Forma livre 18">
              <a:extLst>
                <a:ext uri="{FF2B5EF4-FFF2-40B4-BE49-F238E27FC236}">
                  <a16:creationId xmlns:a16="http://schemas.microsoft.com/office/drawing/2014/main" id="{DA6FE50A-522F-4FF6-89F9-72625275E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1" name="Grupo 19">
            <a:extLst>
              <a:ext uri="{FF2B5EF4-FFF2-40B4-BE49-F238E27FC236}">
                <a16:creationId xmlns:a16="http://schemas.microsoft.com/office/drawing/2014/main" id="{660A21D7-6570-47F2-A6F2-0EC99A38BD23}"/>
              </a:ext>
            </a:extLst>
          </p:cNvPr>
          <p:cNvGrpSpPr>
            <a:grpSpLocks/>
          </p:cNvGrpSpPr>
          <p:nvPr/>
        </p:nvGrpSpPr>
        <p:grpSpPr bwMode="auto">
          <a:xfrm>
            <a:off x="8442784" y="1509272"/>
            <a:ext cx="431993" cy="1368426"/>
            <a:chOff x="2380228" y="5084871"/>
            <a:chExt cx="360040" cy="936417"/>
          </a:xfrm>
        </p:grpSpPr>
        <p:sp>
          <p:nvSpPr>
            <p:cNvPr id="102" name="Elipse 15">
              <a:extLst>
                <a:ext uri="{FF2B5EF4-FFF2-40B4-BE49-F238E27FC236}">
                  <a16:creationId xmlns:a16="http://schemas.microsoft.com/office/drawing/2014/main" id="{17F5EF77-C876-47C3-BAD7-E1EFCAFA3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3" name="Forma livre 18">
              <a:extLst>
                <a:ext uri="{FF2B5EF4-FFF2-40B4-BE49-F238E27FC236}">
                  <a16:creationId xmlns:a16="http://schemas.microsoft.com/office/drawing/2014/main" id="{7A5B2FBF-B534-4692-9589-AB9977C5CB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upo 19">
            <a:extLst>
              <a:ext uri="{FF2B5EF4-FFF2-40B4-BE49-F238E27FC236}">
                <a16:creationId xmlns:a16="http://schemas.microsoft.com/office/drawing/2014/main" id="{DBC3BC09-5A95-45EF-8B8E-9A550FEDBF1D}"/>
              </a:ext>
            </a:extLst>
          </p:cNvPr>
          <p:cNvGrpSpPr>
            <a:grpSpLocks/>
          </p:cNvGrpSpPr>
          <p:nvPr/>
        </p:nvGrpSpPr>
        <p:grpSpPr bwMode="auto">
          <a:xfrm>
            <a:off x="8938084" y="1509272"/>
            <a:ext cx="431993" cy="1368426"/>
            <a:chOff x="2380228" y="5084871"/>
            <a:chExt cx="360040" cy="936417"/>
          </a:xfrm>
        </p:grpSpPr>
        <p:sp>
          <p:nvSpPr>
            <p:cNvPr id="105" name="Elipse 15">
              <a:extLst>
                <a:ext uri="{FF2B5EF4-FFF2-40B4-BE49-F238E27FC236}">
                  <a16:creationId xmlns:a16="http://schemas.microsoft.com/office/drawing/2014/main" id="{2E42BECC-BCF6-42AD-832E-CF90F34BE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sp>
          <p:nvSpPr>
            <p:cNvPr id="106" name="Forma livre 18">
              <a:extLst>
                <a:ext uri="{FF2B5EF4-FFF2-40B4-BE49-F238E27FC236}">
                  <a16:creationId xmlns:a16="http://schemas.microsoft.com/office/drawing/2014/main" id="{5BF94627-3F6D-4E95-9401-4E2F32B56B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7" name="Grupo 19">
            <a:extLst>
              <a:ext uri="{FF2B5EF4-FFF2-40B4-BE49-F238E27FC236}">
                <a16:creationId xmlns:a16="http://schemas.microsoft.com/office/drawing/2014/main" id="{5BACFECB-C410-4533-8770-E5198097ECA5}"/>
              </a:ext>
            </a:extLst>
          </p:cNvPr>
          <p:cNvGrpSpPr>
            <a:grpSpLocks/>
          </p:cNvGrpSpPr>
          <p:nvPr/>
        </p:nvGrpSpPr>
        <p:grpSpPr bwMode="auto">
          <a:xfrm>
            <a:off x="9435924" y="1509272"/>
            <a:ext cx="431993" cy="1368426"/>
            <a:chOff x="2380228" y="5084871"/>
            <a:chExt cx="360040" cy="936417"/>
          </a:xfrm>
        </p:grpSpPr>
        <p:sp>
          <p:nvSpPr>
            <p:cNvPr id="108" name="Elipse 15">
              <a:extLst>
                <a:ext uri="{FF2B5EF4-FFF2-40B4-BE49-F238E27FC236}">
                  <a16:creationId xmlns:a16="http://schemas.microsoft.com/office/drawing/2014/main" id="{3E2D42F0-AEA9-4CBE-B3FA-B86D3474B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sp>
          <p:nvSpPr>
            <p:cNvPr id="109" name="Forma livre 18">
              <a:extLst>
                <a:ext uri="{FF2B5EF4-FFF2-40B4-BE49-F238E27FC236}">
                  <a16:creationId xmlns:a16="http://schemas.microsoft.com/office/drawing/2014/main" id="{E2108322-67A9-4106-B5E4-3537EB4025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0" name="Grupo 19">
            <a:extLst>
              <a:ext uri="{FF2B5EF4-FFF2-40B4-BE49-F238E27FC236}">
                <a16:creationId xmlns:a16="http://schemas.microsoft.com/office/drawing/2014/main" id="{58BC6DC8-2B69-4F28-A107-FC735ABE9EDC}"/>
              </a:ext>
            </a:extLst>
          </p:cNvPr>
          <p:cNvGrpSpPr>
            <a:grpSpLocks/>
          </p:cNvGrpSpPr>
          <p:nvPr/>
        </p:nvGrpSpPr>
        <p:grpSpPr bwMode="auto">
          <a:xfrm>
            <a:off x="9936304" y="1509272"/>
            <a:ext cx="431993" cy="1368426"/>
            <a:chOff x="2380228" y="5084871"/>
            <a:chExt cx="360040" cy="936417"/>
          </a:xfrm>
        </p:grpSpPr>
        <p:sp>
          <p:nvSpPr>
            <p:cNvPr id="111" name="Elipse 15">
              <a:extLst>
                <a:ext uri="{FF2B5EF4-FFF2-40B4-BE49-F238E27FC236}">
                  <a16:creationId xmlns:a16="http://schemas.microsoft.com/office/drawing/2014/main" id="{D396731E-85AB-488C-8ECF-487A0D61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112" name="Forma livre 18">
              <a:extLst>
                <a:ext uri="{FF2B5EF4-FFF2-40B4-BE49-F238E27FC236}">
                  <a16:creationId xmlns:a16="http://schemas.microsoft.com/office/drawing/2014/main" id="{2786D559-7407-4713-9718-1C121F0C517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3" name="Grupo 19">
            <a:extLst>
              <a:ext uri="{FF2B5EF4-FFF2-40B4-BE49-F238E27FC236}">
                <a16:creationId xmlns:a16="http://schemas.microsoft.com/office/drawing/2014/main" id="{F5EBD4C5-1B02-4C36-97FF-8407940FE949}"/>
              </a:ext>
            </a:extLst>
          </p:cNvPr>
          <p:cNvGrpSpPr>
            <a:grpSpLocks/>
          </p:cNvGrpSpPr>
          <p:nvPr/>
        </p:nvGrpSpPr>
        <p:grpSpPr bwMode="auto">
          <a:xfrm>
            <a:off x="10451924" y="1509272"/>
            <a:ext cx="431993" cy="1368426"/>
            <a:chOff x="2380228" y="5084871"/>
            <a:chExt cx="360040" cy="936417"/>
          </a:xfrm>
        </p:grpSpPr>
        <p:sp>
          <p:nvSpPr>
            <p:cNvPr id="114" name="Elipse 15">
              <a:extLst>
                <a:ext uri="{FF2B5EF4-FFF2-40B4-BE49-F238E27FC236}">
                  <a16:creationId xmlns:a16="http://schemas.microsoft.com/office/drawing/2014/main" id="{EF861726-2F54-43AB-83A0-B0CD7BA0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115" name="Forma livre 18">
              <a:extLst>
                <a:ext uri="{FF2B5EF4-FFF2-40B4-BE49-F238E27FC236}">
                  <a16:creationId xmlns:a16="http://schemas.microsoft.com/office/drawing/2014/main" id="{1C11AB00-870E-4B79-870E-A600A74543D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6" name="Grupo 19">
            <a:extLst>
              <a:ext uri="{FF2B5EF4-FFF2-40B4-BE49-F238E27FC236}">
                <a16:creationId xmlns:a16="http://schemas.microsoft.com/office/drawing/2014/main" id="{D28B4399-02CC-4288-8338-B3F1CB062BBF}"/>
              </a:ext>
            </a:extLst>
          </p:cNvPr>
          <p:cNvGrpSpPr>
            <a:grpSpLocks/>
          </p:cNvGrpSpPr>
          <p:nvPr/>
        </p:nvGrpSpPr>
        <p:grpSpPr bwMode="auto">
          <a:xfrm>
            <a:off x="10952304" y="1509272"/>
            <a:ext cx="431993" cy="1368426"/>
            <a:chOff x="2380228" y="5084871"/>
            <a:chExt cx="360040" cy="936417"/>
          </a:xfrm>
        </p:grpSpPr>
        <p:sp>
          <p:nvSpPr>
            <p:cNvPr id="117" name="Elipse 15">
              <a:extLst>
                <a:ext uri="{FF2B5EF4-FFF2-40B4-BE49-F238E27FC236}">
                  <a16:creationId xmlns:a16="http://schemas.microsoft.com/office/drawing/2014/main" id="{50EE8644-6BAE-48A3-9806-A87A2678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228" y="5661248"/>
              <a:ext cx="360040" cy="36004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914400" eaLnBrk="1" hangingPunct="1"/>
              <a:r>
                <a:rPr lang="pt-BR" sz="2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9</a:t>
              </a:r>
            </a:p>
          </p:txBody>
        </p:sp>
        <p:sp>
          <p:nvSpPr>
            <p:cNvPr id="118" name="Forma livre 18">
              <a:extLst>
                <a:ext uri="{FF2B5EF4-FFF2-40B4-BE49-F238E27FC236}">
                  <a16:creationId xmlns:a16="http://schemas.microsoft.com/office/drawing/2014/main" id="{69AC528F-E4C7-47FB-AF1F-0E86A53659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77778" y="5300641"/>
              <a:ext cx="575755" cy="144216"/>
            </a:xfrm>
            <a:custGeom>
              <a:avLst/>
              <a:gdLst>
                <a:gd name="T0" fmla="*/ 0 w 394138"/>
                <a:gd name="T1" fmla="*/ 1430 h 312683"/>
                <a:gd name="T2" fmla="*/ 1536866 w 394138"/>
                <a:gd name="T3" fmla="*/ 226 h 312683"/>
                <a:gd name="T4" fmla="*/ 2305284 w 394138"/>
                <a:gd name="T5" fmla="*/ 2784 h 312683"/>
                <a:gd name="T6" fmla="*/ 3227402 w 394138"/>
                <a:gd name="T7" fmla="*/ 1430 h 312683"/>
                <a:gd name="T8" fmla="*/ 3688462 w 394138"/>
                <a:gd name="T9" fmla="*/ 1430 h 312683"/>
                <a:gd name="T10" fmla="*/ 3842146 w 394138"/>
                <a:gd name="T11" fmla="*/ 1430 h 3126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4138"/>
                <a:gd name="T19" fmla="*/ 0 h 312683"/>
                <a:gd name="T20" fmla="*/ 394138 w 394138"/>
                <a:gd name="T21" fmla="*/ 312683 h 3126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4138" h="312683">
                  <a:moveTo>
                    <a:pt x="0" y="149772"/>
                  </a:moveTo>
                  <a:cubicBezTo>
                    <a:pt x="59121" y="74886"/>
                    <a:pt x="118242" y="0"/>
                    <a:pt x="157656" y="23648"/>
                  </a:cubicBezTo>
                  <a:cubicBezTo>
                    <a:pt x="197070" y="47296"/>
                    <a:pt x="207580" y="270641"/>
                    <a:pt x="236483" y="291662"/>
                  </a:cubicBezTo>
                  <a:cubicBezTo>
                    <a:pt x="265386" y="312683"/>
                    <a:pt x="307428" y="173420"/>
                    <a:pt x="331076" y="149772"/>
                  </a:cubicBezTo>
                  <a:cubicBezTo>
                    <a:pt x="354724" y="126124"/>
                    <a:pt x="378373" y="149772"/>
                    <a:pt x="378373" y="149772"/>
                  </a:cubicBezTo>
                  <a:lnTo>
                    <a:pt x="394138" y="149772"/>
                  </a:lnTo>
                </a:path>
              </a:pathLst>
            </a:cu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9" name="Retângulo 25">
            <a:extLst>
              <a:ext uri="{FF2B5EF4-FFF2-40B4-BE49-F238E27FC236}">
                <a16:creationId xmlns:a16="http://schemas.microsoft.com/office/drawing/2014/main" id="{27AD96B1-DADF-4D0B-89DE-A0B81848FFF2}"/>
              </a:ext>
            </a:extLst>
          </p:cNvPr>
          <p:cNvSpPr/>
          <p:nvPr/>
        </p:nvSpPr>
        <p:spPr>
          <a:xfrm>
            <a:off x="5281481" y="2761078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33CC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elementos</a:t>
            </a: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B6FFEE82-B80F-4FF4-9E9D-01D2CB9BEE84}"/>
              </a:ext>
            </a:extLst>
          </p:cNvPr>
          <p:cNvCxnSpPr>
            <a:cxnSpLocks/>
          </p:cNvCxnSpPr>
          <p:nvPr/>
        </p:nvCxnSpPr>
        <p:spPr>
          <a:xfrm flipV="1">
            <a:off x="6846287" y="2651760"/>
            <a:ext cx="529933" cy="432704"/>
          </a:xfrm>
          <a:prstGeom prst="curvedConnector3">
            <a:avLst>
              <a:gd name="adj1" fmla="val 50000"/>
            </a:avLst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508EA36-4CEA-49F7-955D-167EF10CC583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4857301" y="2735295"/>
            <a:ext cx="424181" cy="256616"/>
          </a:xfrm>
          <a:prstGeom prst="curvedConnector3">
            <a:avLst>
              <a:gd name="adj1" fmla="val 50000"/>
            </a:avLst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1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124</Words>
  <Application>Microsoft Office PowerPoint</Application>
  <PresentationFormat>Widescreen</PresentationFormat>
  <Paragraphs>94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Carlos Ramalho Moreira</dc:creator>
  <cp:lastModifiedBy>JOSE CARLOS R. MOREIRA</cp:lastModifiedBy>
  <cp:revision>7</cp:revision>
  <dcterms:created xsi:type="dcterms:W3CDTF">2023-12-05T01:19:46Z</dcterms:created>
  <dcterms:modified xsi:type="dcterms:W3CDTF">2023-12-09T23:36:20Z</dcterms:modified>
</cp:coreProperties>
</file>