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9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n Rac" userId="a4ff57f6973346c9" providerId="LiveId" clId="{912BC1D0-8B79-4DB6-AA0A-3B0106E2E118}"/>
    <pc:docChg chg="custSel modSld">
      <pc:chgData name="coon Rac" userId="a4ff57f6973346c9" providerId="LiveId" clId="{912BC1D0-8B79-4DB6-AA0A-3B0106E2E118}" dt="2021-11-08T15:58:53.318" v="134" actId="20577"/>
      <pc:docMkLst>
        <pc:docMk/>
      </pc:docMkLst>
      <pc:sldChg chg="modSp mod">
        <pc:chgData name="coon Rac" userId="a4ff57f6973346c9" providerId="LiveId" clId="{912BC1D0-8B79-4DB6-AA0A-3B0106E2E118}" dt="2021-11-08T14:57:54.935" v="4" actId="20577"/>
        <pc:sldMkLst>
          <pc:docMk/>
          <pc:sldMk cId="3951657482" sldId="256"/>
        </pc:sldMkLst>
        <pc:spChg chg="mod">
          <ac:chgData name="coon Rac" userId="a4ff57f6973346c9" providerId="LiveId" clId="{912BC1D0-8B79-4DB6-AA0A-3B0106E2E118}" dt="2021-11-08T14:57:54.935" v="4" actId="20577"/>
          <ac:spMkLst>
            <pc:docMk/>
            <pc:sldMk cId="3951657482" sldId="256"/>
            <ac:spMk id="3" creationId="{7A86873B-699B-4139-80C2-4D1133E9679D}"/>
          </ac:spMkLst>
        </pc:spChg>
      </pc:sldChg>
      <pc:sldChg chg="modSp mod">
        <pc:chgData name="coon Rac" userId="a4ff57f6973346c9" providerId="LiveId" clId="{912BC1D0-8B79-4DB6-AA0A-3B0106E2E118}" dt="2021-11-08T14:59:42.725" v="10" actId="14100"/>
        <pc:sldMkLst>
          <pc:docMk/>
          <pc:sldMk cId="2984764060" sldId="259"/>
        </pc:sldMkLst>
        <pc:spChg chg="mod">
          <ac:chgData name="coon Rac" userId="a4ff57f6973346c9" providerId="LiveId" clId="{912BC1D0-8B79-4DB6-AA0A-3B0106E2E118}" dt="2021-11-08T14:59:42.725" v="10" actId="14100"/>
          <ac:spMkLst>
            <pc:docMk/>
            <pc:sldMk cId="2984764060" sldId="259"/>
            <ac:spMk id="3" creationId="{86D75430-D955-47F3-BAEE-1E62542D0D7E}"/>
          </ac:spMkLst>
        </pc:spChg>
      </pc:sldChg>
      <pc:sldChg chg="modSp mod">
        <pc:chgData name="coon Rac" userId="a4ff57f6973346c9" providerId="LiveId" clId="{912BC1D0-8B79-4DB6-AA0A-3B0106E2E118}" dt="2021-11-08T15:58:53.318" v="134" actId="20577"/>
        <pc:sldMkLst>
          <pc:docMk/>
          <pc:sldMk cId="3968325555" sldId="261"/>
        </pc:sldMkLst>
        <pc:spChg chg="mod">
          <ac:chgData name="coon Rac" userId="a4ff57f6973346c9" providerId="LiveId" clId="{912BC1D0-8B79-4DB6-AA0A-3B0106E2E118}" dt="2021-11-08T15:58:53.318" v="134" actId="20577"/>
          <ac:spMkLst>
            <pc:docMk/>
            <pc:sldMk cId="3968325555" sldId="261"/>
            <ac:spMk id="3" creationId="{18F8F959-54B7-4A0E-916D-FFA2D8157E33}"/>
          </ac:spMkLst>
        </pc:spChg>
      </pc:sldChg>
      <pc:sldChg chg="addSp delSp modSp mod">
        <pc:chgData name="coon Rac" userId="a4ff57f6973346c9" providerId="LiveId" clId="{912BC1D0-8B79-4DB6-AA0A-3B0106E2E118}" dt="2021-11-08T14:58:57.126" v="9" actId="1076"/>
        <pc:sldMkLst>
          <pc:docMk/>
          <pc:sldMk cId="758143052" sldId="262"/>
        </pc:sldMkLst>
        <pc:spChg chg="del">
          <ac:chgData name="coon Rac" userId="a4ff57f6973346c9" providerId="LiveId" clId="{912BC1D0-8B79-4DB6-AA0A-3B0106E2E118}" dt="2021-11-08T14:58:16.226" v="5" actId="478"/>
          <ac:spMkLst>
            <pc:docMk/>
            <pc:sldMk cId="758143052" sldId="262"/>
            <ac:spMk id="3" creationId="{143505AF-FC86-4523-8AE3-79C6CA6DDBFA}"/>
          </ac:spMkLst>
        </pc:spChg>
        <pc:picChg chg="add mod">
          <ac:chgData name="coon Rac" userId="a4ff57f6973346c9" providerId="LiveId" clId="{912BC1D0-8B79-4DB6-AA0A-3B0106E2E118}" dt="2021-11-08T14:58:57.126" v="9" actId="1076"/>
          <ac:picMkLst>
            <pc:docMk/>
            <pc:sldMk cId="758143052" sldId="262"/>
            <ac:picMk id="6" creationId="{000F195A-1A37-4FF8-BF4A-6056CDA38DEA}"/>
          </ac:picMkLst>
        </pc:picChg>
        <pc:picChg chg="del">
          <ac:chgData name="coon Rac" userId="a4ff57f6973346c9" providerId="LiveId" clId="{912BC1D0-8B79-4DB6-AA0A-3B0106E2E118}" dt="2021-11-08T14:58:52.471" v="8" actId="478"/>
          <ac:picMkLst>
            <pc:docMk/>
            <pc:sldMk cId="758143052" sldId="262"/>
            <ac:picMk id="17" creationId="{6B85C054-6A0E-4BF1-AD3F-84AB4C16CF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E5BAB0-B72A-419E-91F0-7A20AC3B0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531311"/>
            <a:ext cx="8991600" cy="1645920"/>
          </a:xfrm>
        </p:spPr>
        <p:txBody>
          <a:bodyPr/>
          <a:lstStyle/>
          <a:p>
            <a:r>
              <a:rPr lang="en-US" altLang="zh-TW" dirty="0"/>
              <a:t>IPHONE6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en-US" altLang="zh-TW" dirty="0"/>
              <a:t>IPHONE13</a:t>
            </a:r>
            <a:r>
              <a:rPr lang="zh-TW" altLang="en-US" dirty="0"/>
              <a:t> 的比較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86873B-699B-4139-80C2-4D1133E96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9" y="2505988"/>
            <a:ext cx="8991599" cy="3681747"/>
          </a:xfrm>
        </p:spPr>
        <p:txBody>
          <a:bodyPr/>
          <a:lstStyle/>
          <a:p>
            <a:pPr algn="l"/>
            <a:r>
              <a:rPr lang="zh-TW" altLang="en-US" sz="3200" dirty="0"/>
              <a:t>組員名單：</a:t>
            </a:r>
            <a:endParaRPr lang="en-US" altLang="zh-TW" sz="3200" dirty="0"/>
          </a:p>
          <a:p>
            <a:pPr marL="457200" indent="-457200" algn="l">
              <a:buClr>
                <a:schemeClr val="bg2"/>
              </a:buClr>
              <a:buFont typeface="+mj-lt"/>
              <a:buAutoNum type="arabicPeriod"/>
            </a:pPr>
            <a:r>
              <a:rPr lang="en-US" altLang="zh-TW" sz="3600" dirty="0"/>
              <a:t>1110932010</a:t>
            </a:r>
            <a:r>
              <a:rPr lang="zh-TW" altLang="en-US" sz="3600" dirty="0"/>
              <a:t>丁冠瑋</a:t>
            </a:r>
            <a:endParaRPr lang="en-US" altLang="zh-TW" sz="3600" dirty="0"/>
          </a:p>
          <a:p>
            <a:pPr marL="457200" indent="-457200" algn="l">
              <a:buClr>
                <a:schemeClr val="bg2"/>
              </a:buClr>
              <a:buFont typeface="+mj-lt"/>
              <a:buAutoNum type="arabicPeriod"/>
            </a:pPr>
            <a:r>
              <a:rPr lang="en-US" altLang="zh-TW" sz="3600" dirty="0"/>
              <a:t>1110932024</a:t>
            </a:r>
            <a:r>
              <a:rPr lang="zh-TW" altLang="en-US" sz="3600" dirty="0"/>
              <a:t>郭柏巖</a:t>
            </a:r>
            <a:endParaRPr lang="en-US" altLang="zh-TW" sz="3600" dirty="0"/>
          </a:p>
          <a:p>
            <a:pPr marL="457200" indent="-457200" algn="l">
              <a:buClr>
                <a:schemeClr val="bg2"/>
              </a:buClr>
              <a:buFont typeface="+mj-lt"/>
              <a:buAutoNum type="arabicPeriod"/>
            </a:pPr>
            <a:r>
              <a:rPr lang="en-US" altLang="zh-TW" sz="3600" dirty="0"/>
              <a:t>1110932030</a:t>
            </a:r>
            <a:r>
              <a:rPr lang="zh-TW" altLang="en-US" sz="3600" dirty="0"/>
              <a:t>黃俊翔</a:t>
            </a:r>
            <a:endParaRPr lang="en-US" altLang="zh-TW" sz="3600" dirty="0"/>
          </a:p>
          <a:p>
            <a:pPr marL="457200" indent="-457200" algn="l">
              <a:buClr>
                <a:schemeClr val="bg2"/>
              </a:buClr>
              <a:buFont typeface="+mj-lt"/>
              <a:buAutoNum type="arabicPeriod"/>
            </a:pPr>
            <a:r>
              <a:rPr lang="en-US" altLang="zh-TW" sz="3600" dirty="0"/>
              <a:t>1110932032</a:t>
            </a:r>
            <a:r>
              <a:rPr lang="zh-TW" altLang="en-US" sz="3600" dirty="0"/>
              <a:t>廖朝楷</a:t>
            </a:r>
            <a:r>
              <a:rPr lang="en-US" altLang="zh-TW" sz="3600" dirty="0"/>
              <a:t>(</a:t>
            </a:r>
            <a:r>
              <a:rPr lang="zh-TW" altLang="en-US" sz="3600" dirty="0"/>
              <a:t>組長</a:t>
            </a:r>
            <a:r>
              <a:rPr lang="en-US" altLang="zh-TW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165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EA7319-2F95-42FB-9D19-8076899BC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843" y="566889"/>
            <a:ext cx="3753035" cy="164592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網站介紹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D75430-D955-47F3-BAEE-1E62542D0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651" y="3180427"/>
            <a:ext cx="9513082" cy="2305974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zh-TW" altLang="en-US" sz="2800" dirty="0"/>
              <a:t>我們這組想做的網站是</a:t>
            </a:r>
            <a:r>
              <a:rPr lang="en-US" altLang="zh-TW" sz="2800" dirty="0"/>
              <a:t>IPHONE 6</a:t>
            </a:r>
            <a:r>
              <a:rPr lang="zh-TW" altLang="en-US" sz="2800" dirty="0"/>
              <a:t> </a:t>
            </a:r>
            <a:r>
              <a:rPr lang="en-US" altLang="zh-TW" sz="2800" dirty="0"/>
              <a:t>(2014</a:t>
            </a:r>
            <a:r>
              <a:rPr lang="zh-TW" altLang="en-US" sz="2800" dirty="0"/>
              <a:t>出產</a:t>
            </a:r>
            <a:r>
              <a:rPr lang="en-US" altLang="zh-TW" sz="2800" dirty="0"/>
              <a:t>)</a:t>
            </a:r>
            <a:r>
              <a:rPr lang="zh-TW" altLang="en-US" sz="2800" dirty="0"/>
              <a:t> 以及</a:t>
            </a:r>
            <a:r>
              <a:rPr lang="en-US" altLang="zh-TW" sz="2800" dirty="0"/>
              <a:t>IPHONE 13</a:t>
            </a:r>
            <a:r>
              <a:rPr lang="zh-TW" altLang="en-US" sz="2800" dirty="0"/>
              <a:t> </a:t>
            </a:r>
            <a:r>
              <a:rPr lang="en-US" altLang="zh-TW" sz="2800" dirty="0"/>
              <a:t>(2021</a:t>
            </a:r>
            <a:r>
              <a:rPr lang="zh-TW" altLang="en-US" sz="2800" dirty="0"/>
              <a:t>出產</a:t>
            </a:r>
            <a:r>
              <a:rPr lang="en-US" altLang="zh-TW" sz="2800" dirty="0"/>
              <a:t>)</a:t>
            </a:r>
            <a:r>
              <a:rPr lang="zh-TW" altLang="en-US" sz="2800" dirty="0"/>
              <a:t>的比較</a:t>
            </a:r>
            <a:r>
              <a:rPr lang="zh-TW" altLang="en-US" sz="2800" dirty="0">
                <a:ea typeface="PMingLiU" panose="02020500000000000000" pitchFamily="18" charset="-120"/>
              </a:rPr>
              <a:t>，以探討</a:t>
            </a:r>
            <a:r>
              <a:rPr lang="en-US" altLang="zh-TW" sz="2800" dirty="0">
                <a:ea typeface="PMingLiU" panose="02020500000000000000" pitchFamily="18" charset="-120"/>
              </a:rPr>
              <a:t>IOS</a:t>
            </a:r>
            <a:r>
              <a:rPr lang="zh-TW" altLang="en-US" sz="2800" dirty="0">
                <a:ea typeface="PMingLiU" panose="02020500000000000000" pitchFamily="18" charset="-120"/>
              </a:rPr>
              <a:t>新舊版的功能比較和性能變化，先將兩者分開列出，在第三頁的部分以表格式的方式統整，內容會以較為重要的大方向</a:t>
            </a:r>
            <a:r>
              <a:rPr lang="en-US" altLang="zh-TW" sz="2800" dirty="0">
                <a:ea typeface="PMingLiU" panose="02020500000000000000" pitchFamily="18" charset="-120"/>
              </a:rPr>
              <a:t>(</a:t>
            </a:r>
            <a:r>
              <a:rPr lang="zh-TW" altLang="en-US" sz="2800" dirty="0">
                <a:ea typeface="PMingLiU" panose="02020500000000000000" pitchFamily="18" charset="-120"/>
              </a:rPr>
              <a:t>如</a:t>
            </a:r>
            <a:r>
              <a:rPr lang="en-US" altLang="zh-TW" sz="2800" dirty="0">
                <a:ea typeface="PMingLiU" panose="02020500000000000000" pitchFamily="18" charset="-120"/>
              </a:rPr>
              <a:t>：</a:t>
            </a:r>
            <a:r>
              <a:rPr lang="zh-TW" altLang="en-US" sz="2800" dirty="0">
                <a:ea typeface="PMingLiU" panose="02020500000000000000" pitchFamily="18" charset="-120"/>
              </a:rPr>
              <a:t>容量、處理器、螢幕大小和整體重量</a:t>
            </a:r>
            <a:r>
              <a:rPr lang="en-US" altLang="zh-TW" sz="2800" dirty="0">
                <a:ea typeface="PMingLiU" panose="02020500000000000000" pitchFamily="18" charset="-120"/>
              </a:rPr>
              <a:t>)</a:t>
            </a:r>
            <a:r>
              <a:rPr lang="zh-TW" altLang="en-US" sz="2800" dirty="0">
                <a:ea typeface="PMingLiU" panose="02020500000000000000" pitchFamily="18" charset="-120"/>
              </a:rPr>
              <a:t>的部分一一列出加以比較。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8476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69485-A1EF-40B6-8B4B-7838343F0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332" y="602331"/>
            <a:ext cx="3797423" cy="152830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網站架構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F8F959-54B7-4A0E-916D-FFA2D8157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1043" y="3151410"/>
            <a:ext cx="8290223" cy="1911657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457200" indent="-457200" algn="l">
              <a:buClr>
                <a:schemeClr val="bg2"/>
              </a:buClr>
              <a:buFont typeface="+mj-lt"/>
              <a:buAutoNum type="arabicPeriod"/>
            </a:pPr>
            <a:r>
              <a:rPr lang="zh-TW" altLang="en-US" sz="2800" dirty="0"/>
              <a:t>我們將在第一頁的部分介紹</a:t>
            </a:r>
            <a:r>
              <a:rPr lang="en-US" altLang="zh-TW" sz="2800" dirty="0"/>
              <a:t>IPHONE6</a:t>
            </a:r>
            <a:r>
              <a:rPr lang="zh-TW" altLang="en-US" sz="2800" dirty="0"/>
              <a:t>的基本介紹</a:t>
            </a:r>
            <a:endParaRPr lang="en-US" altLang="zh-TW" sz="2800" dirty="0"/>
          </a:p>
          <a:p>
            <a:pPr marL="457200" indent="-457200" algn="l">
              <a:buClr>
                <a:schemeClr val="bg2"/>
              </a:buClr>
              <a:buFont typeface="+mj-lt"/>
              <a:buAutoNum type="arabicPeriod"/>
            </a:pPr>
            <a:r>
              <a:rPr lang="zh-TW" altLang="en-US" sz="2800" dirty="0"/>
              <a:t>第二頁的部分則是介紹</a:t>
            </a:r>
            <a:r>
              <a:rPr lang="en-US" altLang="zh-TW" sz="2800" dirty="0"/>
              <a:t>IPHONE13</a:t>
            </a:r>
            <a:r>
              <a:rPr lang="zh-TW" altLang="en-US" sz="2800" dirty="0"/>
              <a:t>的基本介紹</a:t>
            </a:r>
            <a:endParaRPr lang="en-US" altLang="zh-TW" sz="2800" dirty="0"/>
          </a:p>
          <a:p>
            <a:pPr marL="457200" indent="-457200" algn="l">
              <a:buClr>
                <a:schemeClr val="bg2"/>
              </a:buClr>
              <a:buFont typeface="+mj-lt"/>
              <a:buAutoNum type="arabicPeriod"/>
            </a:pPr>
            <a:r>
              <a:rPr lang="zh-TW" altLang="en-US" sz="2800" dirty="0"/>
              <a:t>第三頁是二者的比較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96832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AEE58E-4A24-411D-8364-1E6D7D20E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294" y="350667"/>
            <a:ext cx="3645312" cy="194864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Demo</a:t>
            </a:r>
            <a:r>
              <a:rPr lang="zh-TW" altLang="en-US" dirty="0"/>
              <a:t>各頁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F182D96-9BF0-4CC2-A904-207580FC6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681795"/>
              </p:ext>
            </p:extLst>
          </p:nvPr>
        </p:nvGraphicFramePr>
        <p:xfrm>
          <a:off x="5219618" y="414259"/>
          <a:ext cx="6556371" cy="5916967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166603">
                  <a:extLst>
                    <a:ext uri="{9D8B030D-6E8A-4147-A177-3AD203B41FA5}">
                      <a16:colId xmlns:a16="http://schemas.microsoft.com/office/drawing/2014/main" val="1805225933"/>
                    </a:ext>
                  </a:extLst>
                </a:gridCol>
                <a:gridCol w="4389768">
                  <a:extLst>
                    <a:ext uri="{9D8B030D-6E8A-4147-A177-3AD203B41FA5}">
                      <a16:colId xmlns:a16="http://schemas.microsoft.com/office/drawing/2014/main" val="302219874"/>
                    </a:ext>
                  </a:extLst>
                </a:gridCol>
              </a:tblGrid>
              <a:tr h="255852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89213"/>
                  </a:ext>
                </a:extLst>
              </a:tr>
              <a:tr h="3927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IPHONE6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IPHONE13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21709"/>
                  </a:ext>
                </a:extLst>
              </a:tr>
              <a:tr h="296573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726397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433B3B4E-95BE-49FE-97AF-33D918BA8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57" y="526774"/>
            <a:ext cx="1320372" cy="233815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A5F269F-083F-4C26-92F1-1A15FFD39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814" y="3797614"/>
            <a:ext cx="1633870" cy="196308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4E56BBE-A64B-486E-A286-47C5FDA962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138" t="12251" r="45461" b="44032"/>
          <a:stretch/>
        </p:blipFill>
        <p:spPr>
          <a:xfrm>
            <a:off x="8995267" y="604758"/>
            <a:ext cx="1320372" cy="218218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00F195A-1A37-4FF8-BF4A-6056CDA38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7841" y="3608079"/>
            <a:ext cx="4135359" cy="234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43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EBAD2F-7AB9-49D8-A874-21C8D0AEC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880" y="522433"/>
            <a:ext cx="4880499" cy="164592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預估網頁效果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C9FEB5-007F-492E-9A2B-4D6839327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4573" y="2809053"/>
            <a:ext cx="6801612" cy="1239894"/>
          </a:xfrm>
        </p:spPr>
        <p:txBody>
          <a:bodyPr>
            <a:normAutofit fontScale="92500"/>
          </a:bodyPr>
          <a:lstStyle/>
          <a:p>
            <a:r>
              <a:rPr lang="zh-TW" altLang="en-US" dirty="0"/>
              <a:t>期末考的完成版</a:t>
            </a:r>
            <a:r>
              <a:rPr lang="zh-TW" altLang="en-US" sz="2000" dirty="0">
                <a:ea typeface="PMingLiU" panose="02020500000000000000" pitchFamily="18" charset="-120"/>
              </a:rPr>
              <a:t>，我們會把網頁加以美編，手機介紹頁面下的圖片也會將他打成文字，接下來第三頁的內容也會建立完成</a:t>
            </a:r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！</a:t>
            </a:r>
          </a:p>
          <a:p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評估期末是否能如期完成</a:t>
            </a:r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：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可以的</a:t>
            </a:r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93450548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158</TotalTime>
  <Words>195</Words>
  <Application>Microsoft Office PowerPoint</Application>
  <PresentationFormat>寬螢幕</PresentationFormat>
  <Paragraphs>18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PMingLiU</vt:lpstr>
      <vt:lpstr>Arial</vt:lpstr>
      <vt:lpstr>Gill Sans MT</vt:lpstr>
      <vt:lpstr>包裹</vt:lpstr>
      <vt:lpstr>IPHONE6、IPHONE13 的比較</vt:lpstr>
      <vt:lpstr>網站介紹</vt:lpstr>
      <vt:lpstr>網站架構</vt:lpstr>
      <vt:lpstr>Demo各頁</vt:lpstr>
      <vt:lpstr>預估網頁效果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IPHONE6、IPHONE13 的比較</dc:title>
  <dc:creator>丁冠瑋</dc:creator>
  <cp:lastModifiedBy>coon Rac</cp:lastModifiedBy>
  <cp:revision>6</cp:revision>
  <dcterms:created xsi:type="dcterms:W3CDTF">2021-11-08T13:17:01Z</dcterms:created>
  <dcterms:modified xsi:type="dcterms:W3CDTF">2021-11-08T15:59:02Z</dcterms:modified>
</cp:coreProperties>
</file>