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1"/>
  </p:notesMasterIdLst>
  <p:handoutMasterIdLst>
    <p:handoutMasterId r:id="rId12"/>
  </p:handoutMasterIdLst>
  <p:sldIdLst>
    <p:sldId id="401" r:id="rId5"/>
    <p:sldId id="403" r:id="rId6"/>
    <p:sldId id="402" r:id="rId7"/>
    <p:sldId id="404" r:id="rId8"/>
    <p:sldId id="407" r:id="rId9"/>
    <p:sldId id="405" r:id="rId10"/>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08" autoAdjust="0"/>
  </p:normalViewPr>
  <p:slideViewPr>
    <p:cSldViewPr snapToGrid="0">
      <p:cViewPr varScale="1">
        <p:scale>
          <a:sx n="107" d="100"/>
          <a:sy n="107" d="100"/>
        </p:scale>
        <p:origin x="750" y="114"/>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notesViewPr>
    <p:cSldViewPr snapToGrid="0">
      <p:cViewPr varScale="1">
        <p:scale>
          <a:sx n="96" d="100"/>
          <a:sy n="96" d="100"/>
        </p:scale>
        <p:origin x="364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1E2188A-CD17-4E3E-AB0E-7A5017BF1B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C823D623-433B-4523-9829-805747DBC3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F00D8A5-F722-4440-91FF-02DE03376F64}" type="datetime1">
              <a:rPr lang="es-ES" smtClean="0"/>
              <a:t>18/12/2024</a:t>
            </a:fld>
            <a:endParaRPr lang="es-ES"/>
          </a:p>
        </p:txBody>
      </p:sp>
      <p:sp>
        <p:nvSpPr>
          <p:cNvPr id="4" name="Marcador de pie de página 3">
            <a:extLst>
              <a:ext uri="{FF2B5EF4-FFF2-40B4-BE49-F238E27FC236}">
                <a16:creationId xmlns:a16="http://schemas.microsoft.com/office/drawing/2014/main" id="{9F2A1CC4-7C05-4403-B82F-FA1957CDFA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3B9769E3-387F-4E51-9B72-40457A518A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7460E3B-D3A0-4EBC-BAC3-B01E8FF895A8}" type="slidenum">
              <a:rPr lang="es-ES" smtClean="0"/>
              <a:t>‹#›</a:t>
            </a:fld>
            <a:endParaRPr lang="es-ES"/>
          </a:p>
        </p:txBody>
      </p:sp>
    </p:spTree>
    <p:extLst>
      <p:ext uri="{BB962C8B-B14F-4D97-AF65-F5344CB8AC3E}">
        <p14:creationId xmlns:p14="http://schemas.microsoft.com/office/powerpoint/2010/main" val="2050158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FA9C9-71EC-4826-8D90-F6272B5CA7C6}" type="datetime1">
              <a:rPr lang="es-ES" smtClean="0"/>
              <a:pPr/>
              <a:t>18/12/2024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D0EDF81-139F-488C-872B-4720FBA6BF98}" type="slidenum">
              <a:rPr lang="es-ES" noProof="0" smtClean="0"/>
              <a:t>‹#›</a:t>
            </a:fld>
            <a:endParaRPr lang="es-ES" noProof="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ES" smtClean="0"/>
              <a:t>1</a:t>
            </a:fld>
            <a:endParaRPr lang="es-ES"/>
          </a:p>
        </p:txBody>
      </p:sp>
    </p:spTree>
    <p:extLst>
      <p:ext uri="{BB962C8B-B14F-4D97-AF65-F5344CB8AC3E}">
        <p14:creationId xmlns:p14="http://schemas.microsoft.com/office/powerpoint/2010/main" val="811327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0D0EDF81-139F-488C-872B-4720FBA6BF98}" type="slidenum">
              <a:rPr lang="es-ES" smtClean="0"/>
              <a:t>2</a:t>
            </a:fld>
            <a:endParaRPr lang="es-ES"/>
          </a:p>
        </p:txBody>
      </p:sp>
    </p:spTree>
    <p:extLst>
      <p:ext uri="{BB962C8B-B14F-4D97-AF65-F5344CB8AC3E}">
        <p14:creationId xmlns:p14="http://schemas.microsoft.com/office/powerpoint/2010/main" val="2245800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ES" smtClean="0"/>
              <a:t>3</a:t>
            </a:fld>
            <a:endParaRPr lang="es-ES"/>
          </a:p>
        </p:txBody>
      </p:sp>
    </p:spTree>
    <p:extLst>
      <p:ext uri="{BB962C8B-B14F-4D97-AF65-F5344CB8AC3E}">
        <p14:creationId xmlns:p14="http://schemas.microsoft.com/office/powerpoint/2010/main" val="2745833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ES" smtClean="0"/>
              <a:t>4</a:t>
            </a:fld>
            <a:endParaRPr lang="es-ES"/>
          </a:p>
        </p:txBody>
      </p:sp>
    </p:spTree>
    <p:extLst>
      <p:ext uri="{BB962C8B-B14F-4D97-AF65-F5344CB8AC3E}">
        <p14:creationId xmlns:p14="http://schemas.microsoft.com/office/powerpoint/2010/main" val="159852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0D0EDF81-139F-488C-872B-4720FBA6BF98}" type="slidenum">
              <a:rPr lang="es-ES" smtClean="0"/>
              <a:t>5</a:t>
            </a:fld>
            <a:endParaRPr lang="es-ES"/>
          </a:p>
        </p:txBody>
      </p:sp>
    </p:spTree>
    <p:extLst>
      <p:ext uri="{BB962C8B-B14F-4D97-AF65-F5344CB8AC3E}">
        <p14:creationId xmlns:p14="http://schemas.microsoft.com/office/powerpoint/2010/main" val="1192018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ES" smtClean="0"/>
              <a:t>6</a:t>
            </a:fld>
            <a:endParaRPr lang="es-ES"/>
          </a:p>
        </p:txBody>
      </p:sp>
    </p:spTree>
    <p:extLst>
      <p:ext uri="{BB962C8B-B14F-4D97-AF65-F5344CB8AC3E}">
        <p14:creationId xmlns:p14="http://schemas.microsoft.com/office/powerpoint/2010/main" val="2399010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Forma libre: Forma 8" descr="Etiqueta = Color de énfasis&#10;Tipo = Claro&#10;Objetivo = Relleno">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 name="Título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rtlCol="0" anchor="ctr">
            <a:normAutofit/>
          </a:bodyPr>
          <a:lstStyle>
            <a:lvl1pPr algn="l">
              <a:lnSpc>
                <a:spcPct val="100000"/>
              </a:lnSpc>
              <a:defRPr sz="4800">
                <a:solidFill>
                  <a:schemeClr val="bg1"/>
                </a:solidFill>
              </a:defRPr>
            </a:lvl1pPr>
          </a:lstStyle>
          <a:p>
            <a:pPr rtl="0"/>
            <a:r>
              <a:rPr lang="en-US" noProof="0"/>
              <a:t>Click to edit Master title style</a:t>
            </a:r>
            <a:endParaRPr lang="es-ES" noProof="0"/>
          </a:p>
        </p:txBody>
      </p:sp>
      <p:sp>
        <p:nvSpPr>
          <p:cNvPr id="3" name="Subtítulo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rtlCol="0"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s-ES" noProof="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lumna de comparación 3">
    <p:spTree>
      <p:nvGrpSpPr>
        <p:cNvPr id="1" name=""/>
        <p:cNvGrpSpPr/>
        <p:nvPr/>
      </p:nvGrpSpPr>
      <p:grpSpPr>
        <a:xfrm>
          <a:off x="0" y="0"/>
          <a:ext cx="0" cy="0"/>
          <a:chOff x="0" y="0"/>
          <a:chExt cx="0" cy="0"/>
        </a:xfrm>
      </p:grpSpPr>
      <p:sp>
        <p:nvSpPr>
          <p:cNvPr id="10" name="Forma libre: Forma 9" descr="Etiqueta = Color de énfasis&#10;Tipo = Claro&#10;Objetivo = Relleno">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es-ES" noProof="0"/>
          </a:p>
        </p:txBody>
      </p:sp>
      <p:sp>
        <p:nvSpPr>
          <p:cNvPr id="2" name="Título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rtlCol="0">
            <a:normAutofit/>
          </a:bodyPr>
          <a:lstStyle>
            <a:lvl1pPr>
              <a:defRPr sz="4000"/>
            </a:lvl1pPr>
          </a:lstStyle>
          <a:p>
            <a:pPr rtl="0"/>
            <a:r>
              <a:rPr lang="en-US" noProof="0"/>
              <a:t>Click to edit Master title style</a:t>
            </a:r>
            <a:endParaRPr lang="es-ES" noProof="0"/>
          </a:p>
        </p:txBody>
      </p:sp>
      <p:sp>
        <p:nvSpPr>
          <p:cNvPr id="3" name="Marcador de texto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Marcador de posición de contenido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a:p>
        </p:txBody>
      </p:sp>
      <p:sp>
        <p:nvSpPr>
          <p:cNvPr id="5" name="Marcador de posición de texto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Marcador de posición de contenido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a:p>
        </p:txBody>
      </p:sp>
      <p:sp>
        <p:nvSpPr>
          <p:cNvPr id="7" name="Marcador de fecha 6">
            <a:extLst>
              <a:ext uri="{FF2B5EF4-FFF2-40B4-BE49-F238E27FC236}">
                <a16:creationId xmlns:a16="http://schemas.microsoft.com/office/drawing/2014/main" id="{2AA4E5D6-7075-4584-BD43-D966F0B58E6D}"/>
              </a:ext>
            </a:extLst>
          </p:cNvPr>
          <p:cNvSpPr>
            <a:spLocks noGrp="1"/>
          </p:cNvSpPr>
          <p:nvPr>
            <p:ph type="dt" sz="half" idx="10"/>
          </p:nvPr>
        </p:nvSpPr>
        <p:spPr/>
        <p:txBody>
          <a:bodyPr rtlCol="0"/>
          <a:lstStyle/>
          <a:p>
            <a:pPr rtl="0"/>
            <a:r>
              <a:rPr lang="es-ES" noProof="0"/>
              <a:t>3/9/20XX</a:t>
            </a:r>
          </a:p>
        </p:txBody>
      </p:sp>
      <p:sp>
        <p:nvSpPr>
          <p:cNvPr id="8" name="Marcador de pie de página 7">
            <a:extLst>
              <a:ext uri="{FF2B5EF4-FFF2-40B4-BE49-F238E27FC236}">
                <a16:creationId xmlns:a16="http://schemas.microsoft.com/office/drawing/2014/main" id="{8C38B83D-8A05-4F3C-A409-1602C9630750}"/>
              </a:ext>
            </a:extLst>
          </p:cNvPr>
          <p:cNvSpPr>
            <a:spLocks noGrp="1"/>
          </p:cNvSpPr>
          <p:nvPr>
            <p:ph type="ftr" sz="quarter" idx="11"/>
          </p:nvPr>
        </p:nvSpPr>
        <p:spPr/>
        <p:txBody>
          <a:bodyPr rtlCol="0"/>
          <a:lstStyle/>
          <a:p>
            <a:pPr rtl="0"/>
            <a:r>
              <a:rPr lang="es-ES" noProof="0"/>
              <a:t>Título de la presentación</a:t>
            </a:r>
          </a:p>
        </p:txBody>
      </p:sp>
      <p:sp>
        <p:nvSpPr>
          <p:cNvPr id="9" name="Marcador de número de diapositiva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rtlCol="0"/>
          <a:lstStyle/>
          <a:p>
            <a:pPr rtl="0"/>
            <a:fld id="{B9713C8C-8E70-45D5-AE59-23E60168254E}" type="slidenum">
              <a:rPr lang="es-ES" noProof="0" smtClean="0"/>
              <a:t>‹#›</a:t>
            </a:fld>
            <a:endParaRPr lang="es-ES" noProof="0"/>
          </a:p>
        </p:txBody>
      </p:sp>
      <p:sp>
        <p:nvSpPr>
          <p:cNvPr id="11" name="Marcador de posición de texto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2" name="Marcador de posición de contenido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16" name="Marcador de posición de imagen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2" name="Título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rtlCol="0" anchor="b">
            <a:normAutofit/>
          </a:bodyPr>
          <a:lstStyle>
            <a:lvl1pPr>
              <a:defRPr sz="4000"/>
            </a:lvl1pPr>
          </a:lstStyle>
          <a:p>
            <a:pPr rtl="0"/>
            <a:r>
              <a:rPr lang="en-US" noProof="0"/>
              <a:t>Click to edit Master title style</a:t>
            </a:r>
            <a:endParaRPr lang="es-ES" noProof="0"/>
          </a:p>
        </p:txBody>
      </p:sp>
      <p:sp>
        <p:nvSpPr>
          <p:cNvPr id="3" name="Marcador de posición de contenido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rtlCol="0"/>
          <a:lstStyle>
            <a:lvl1pPr marL="0" indent="0">
              <a:buNone/>
              <a:defRPr sz="1800"/>
            </a:lvl1pPr>
            <a:lvl2pPr marL="228600">
              <a:defRPr sz="1800"/>
            </a:lvl2pPr>
            <a:lvl3pPr marL="457200">
              <a:defRPr sz="1800"/>
            </a:lvl3pPr>
            <a:lvl4pPr marL="685800">
              <a:defRPr sz="1800"/>
            </a:lvl4pPr>
            <a:lvl5pPr>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5" name="Marcador de pie de página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rtlCol="0"/>
          <a:lstStyle>
            <a:lvl1pPr algn="l">
              <a:defRPr/>
            </a:lvl1pPr>
          </a:lstStyle>
          <a:p>
            <a:pPr algn="l" rtl="0"/>
            <a:r>
              <a:rPr lang="es-ES" noProof="0"/>
              <a:t>Título de la presentación</a:t>
            </a:r>
          </a:p>
        </p:txBody>
      </p:sp>
      <p:sp>
        <p:nvSpPr>
          <p:cNvPr id="6" name="Marcador de número de diapositiva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rtlCol="0"/>
          <a:lstStyle/>
          <a:p>
            <a:pPr rtl="0"/>
            <a:fld id="{B9713C8C-8E70-45D5-AE59-23E60168254E}" type="slidenum">
              <a:rPr lang="es-ES" noProof="0" smtClean="0"/>
              <a:t>‹#›</a:t>
            </a:fld>
            <a:endParaRPr lang="es-ES" noProof="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18" name="Marcador de posición de imagen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5" name="Título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rtlCol="0" anchor="b"/>
          <a:lstStyle>
            <a:lvl1pPr>
              <a:defRPr sz="4000"/>
            </a:lvl1pPr>
          </a:lstStyle>
          <a:p>
            <a:pPr rtl="0"/>
            <a:r>
              <a:rPr lang="en-US" noProof="0"/>
              <a:t>Click to edit Master title style</a:t>
            </a:r>
            <a:endParaRPr lang="es-ES" noProof="0"/>
          </a:p>
        </p:txBody>
      </p:sp>
      <p:sp>
        <p:nvSpPr>
          <p:cNvPr id="7" name="Marcador de texto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rtlCol="0"/>
          <a:lstStyle>
            <a:lvl1pPr marL="0" indent="0">
              <a:buNone/>
              <a:defRPr sz="2000"/>
            </a:lvl1pPr>
          </a:lstStyle>
          <a:p>
            <a:pPr lvl="0" rtl="0"/>
            <a:r>
              <a:rPr lang="en-US" noProof="0"/>
              <a:t>Click to edit Master text styles</a:t>
            </a:r>
          </a:p>
        </p:txBody>
      </p:sp>
      <p:sp>
        <p:nvSpPr>
          <p:cNvPr id="8" name="Marcador de texto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rtlCol="0"/>
          <a:lstStyle>
            <a:lvl1pPr marL="0" indent="0">
              <a:buNone/>
              <a:defRPr sz="2000"/>
            </a:lvl1pPr>
          </a:lstStyle>
          <a:p>
            <a:pPr lvl="0" rtl="0"/>
            <a:r>
              <a:rPr lang="en-US" noProof="0"/>
              <a:t>Click to edit Master text styles</a:t>
            </a:r>
          </a:p>
        </p:txBody>
      </p:sp>
      <p:sp>
        <p:nvSpPr>
          <p:cNvPr id="9" name="Marcador de texto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rtlCol="0"/>
          <a:lstStyle>
            <a:lvl1pPr marL="0" indent="0">
              <a:buNone/>
              <a:defRPr sz="2000"/>
            </a:lvl1pPr>
          </a:lstStyle>
          <a:p>
            <a:pPr lvl="0" rtl="0"/>
            <a:r>
              <a:rPr lang="en-US" noProof="0"/>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Gráfico 9" descr="Etiqueta = Color de énfasis&#10;Tipo = Claro&#10;Objetivo = Relleno">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rtlCol="0" anchor="b">
            <a:normAutofit/>
          </a:bodyPr>
          <a:lstStyle>
            <a:lvl1pPr>
              <a:defRPr sz="4800"/>
            </a:lvl1pPr>
          </a:lstStyle>
          <a:p>
            <a:pPr rtl="0"/>
            <a:r>
              <a:rPr lang="en-US" noProof="0"/>
              <a:t>Click to edit Master title style</a:t>
            </a:r>
            <a:endParaRPr lang="es-ES" noProof="0"/>
          </a:p>
        </p:txBody>
      </p:sp>
      <p:sp>
        <p:nvSpPr>
          <p:cNvPr id="3" name="Marcador de texto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rtlCol="0"/>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4" name="Marcador de fecha 3">
            <a:extLst>
              <a:ext uri="{FF2B5EF4-FFF2-40B4-BE49-F238E27FC236}">
                <a16:creationId xmlns:a16="http://schemas.microsoft.com/office/drawing/2014/main" id="{3793FB3F-D2A6-4919-B57B-C08861D46303}"/>
              </a:ext>
            </a:extLst>
          </p:cNvPr>
          <p:cNvSpPr>
            <a:spLocks noGrp="1"/>
          </p:cNvSpPr>
          <p:nvPr>
            <p:ph type="dt" sz="half" idx="10"/>
          </p:nvPr>
        </p:nvSpPr>
        <p:spPr/>
        <p:txBody>
          <a:bodyPr rtlCol="0"/>
          <a:lstStyle/>
          <a:p>
            <a:pPr rtl="0"/>
            <a:r>
              <a:rPr lang="es-ES" noProof="0"/>
              <a:t>3/9/20XX</a:t>
            </a:r>
          </a:p>
        </p:txBody>
      </p:sp>
      <p:sp>
        <p:nvSpPr>
          <p:cNvPr id="5" name="Marcador de pie de página 4">
            <a:extLst>
              <a:ext uri="{FF2B5EF4-FFF2-40B4-BE49-F238E27FC236}">
                <a16:creationId xmlns:a16="http://schemas.microsoft.com/office/drawing/2014/main" id="{989049E0-6BE5-43FA-A4D4-ACAFC871A79F}"/>
              </a:ext>
            </a:extLst>
          </p:cNvPr>
          <p:cNvSpPr>
            <a:spLocks noGrp="1"/>
          </p:cNvSpPr>
          <p:nvPr>
            <p:ph type="ftr" sz="quarter" idx="11"/>
          </p:nvPr>
        </p:nvSpPr>
        <p:spPr/>
        <p:txBody>
          <a:bodyPr rtlCol="0"/>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rtlCol="0"/>
          <a:lstStyle/>
          <a:p>
            <a:pPr rtl="0"/>
            <a:fld id="{B9713C8C-8E70-45D5-AE59-23E60168254E}" type="slidenum">
              <a:rPr lang="es-ES" noProof="0" smtClean="0"/>
              <a:t>‹#›</a:t>
            </a:fld>
            <a:endParaRPr lang="es-ES" noProof="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1C9756B-145D-4BA8-AA43-904C1E7CB86D}"/>
              </a:ext>
            </a:extLst>
          </p:cNvPr>
          <p:cNvSpPr>
            <a:spLocks noGrp="1"/>
          </p:cNvSpPr>
          <p:nvPr>
            <p:ph type="dt" sz="half" idx="10"/>
          </p:nvPr>
        </p:nvSpPr>
        <p:spPr/>
        <p:txBody>
          <a:bodyPr rtlCol="0"/>
          <a:lstStyle/>
          <a:p>
            <a:pPr rtl="0"/>
            <a:r>
              <a:rPr lang="es-ES" noProof="0"/>
              <a:t>3/9/20XX</a:t>
            </a:r>
          </a:p>
        </p:txBody>
      </p:sp>
      <p:sp>
        <p:nvSpPr>
          <p:cNvPr id="3" name="Marcador de pie de página 2">
            <a:extLst>
              <a:ext uri="{FF2B5EF4-FFF2-40B4-BE49-F238E27FC236}">
                <a16:creationId xmlns:a16="http://schemas.microsoft.com/office/drawing/2014/main" id="{B21DB60F-139E-4C44-89AF-3F8F5EC241FB}"/>
              </a:ext>
            </a:extLst>
          </p:cNvPr>
          <p:cNvSpPr>
            <a:spLocks noGrp="1"/>
          </p:cNvSpPr>
          <p:nvPr>
            <p:ph type="ftr" sz="quarter" idx="11"/>
          </p:nvPr>
        </p:nvSpPr>
        <p:spPr/>
        <p:txBody>
          <a:bodyPr rtlCol="0"/>
          <a:lstStyle/>
          <a:p>
            <a:pPr rtl="0"/>
            <a:r>
              <a:rPr lang="es-ES" noProof="0"/>
              <a:t>Título de la presentación</a:t>
            </a:r>
          </a:p>
        </p:txBody>
      </p:sp>
      <p:sp>
        <p:nvSpPr>
          <p:cNvPr id="4" name="Marcador de número de diapositiva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rtlCol="0"/>
          <a:lstStyle/>
          <a:p>
            <a:pPr rtl="0"/>
            <a:fld id="{B9713C8C-8E70-45D5-AE59-23E60168254E}" type="slidenum">
              <a:rPr lang="es-ES" noProof="0" smtClean="0"/>
              <a:t>‹#›</a:t>
            </a:fld>
            <a:endParaRPr lang="es-ES" noProof="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Forma libre: Forma 7" descr="Etiqueta = Color de énfasis&#10;Tipo = Claro&#10;Objetivo = Relleno">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pPr rtl="0"/>
            <a:endParaRPr lang="es-ES" noProof="0">
              <a:solidFill>
                <a:schemeClr val="tx1"/>
              </a:solidFill>
            </a:endParaRPr>
          </a:p>
        </p:txBody>
      </p:sp>
      <p:sp>
        <p:nvSpPr>
          <p:cNvPr id="2" name="Título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rtlCol="0" anchor="b"/>
          <a:lstStyle>
            <a:lvl1pPr>
              <a:defRPr sz="3200"/>
            </a:lvl1pPr>
          </a:lstStyle>
          <a:p>
            <a:pPr rtl="0"/>
            <a:r>
              <a:rPr lang="en-US" noProof="0"/>
              <a:t>Click to edit Master title style</a:t>
            </a:r>
            <a:endParaRPr lang="es-ES" noProof="0"/>
          </a:p>
        </p:txBody>
      </p:sp>
      <p:sp>
        <p:nvSpPr>
          <p:cNvPr id="3" name="Marcador de posición de contenido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rtlCol="0"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a:p>
        </p:txBody>
      </p:sp>
      <p:sp>
        <p:nvSpPr>
          <p:cNvPr id="4" name="Marcador de posición de texto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fecha 4">
            <a:extLst>
              <a:ext uri="{FF2B5EF4-FFF2-40B4-BE49-F238E27FC236}">
                <a16:creationId xmlns:a16="http://schemas.microsoft.com/office/drawing/2014/main" id="{8C33534F-EA91-4A50-B0F6-10D689E458EF}"/>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6C20F3F7-8B4B-4015-AA9C-109D05B2F146}"/>
              </a:ext>
            </a:extLst>
          </p:cNvPr>
          <p:cNvSpPr>
            <a:spLocks noGrp="1"/>
          </p:cNvSpPr>
          <p:nvPr>
            <p:ph type="ftr" sz="quarter" idx="11"/>
          </p:nvPr>
        </p:nvSpPr>
        <p:spPr/>
        <p:txBody>
          <a:bodyPr rtlCol="0"/>
          <a:lstStyle>
            <a:lvl1pPr algn="l">
              <a:defRPr/>
            </a:lvl1pPr>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rtlCol="0"/>
          <a:lstStyle/>
          <a:p>
            <a:pPr rtl="0"/>
            <a:fld id="{B9713C8C-8E70-45D5-AE59-23E60168254E}" type="slidenum">
              <a:rPr lang="es-ES" noProof="0" smtClean="0"/>
              <a:t>‹#›</a:t>
            </a:fld>
            <a:endParaRPr lang="es-ES" noProof="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8" name="Gráfico 1" descr="Etiqueta = Color de énfasis&#10;Tipo = Claro&#10;Objetivo = Relleno">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rtlCol="0" anchor="b"/>
          <a:lstStyle>
            <a:lvl1pPr algn="ctr">
              <a:defRPr sz="3200">
                <a:solidFill>
                  <a:schemeClr val="bg1"/>
                </a:solidFill>
              </a:defRPr>
            </a:lvl1pPr>
          </a:lstStyle>
          <a:p>
            <a:pPr rtl="0"/>
            <a:r>
              <a:rPr lang="en-US" noProof="0"/>
              <a:t>Click to edit Master title style</a:t>
            </a:r>
            <a:endParaRPr lang="es-ES" noProof="0"/>
          </a:p>
        </p:txBody>
      </p:sp>
      <p:sp>
        <p:nvSpPr>
          <p:cNvPr id="3" name="Marcador de posición de imagen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s-ES" noProof="0"/>
          </a:p>
        </p:txBody>
      </p:sp>
      <p:sp>
        <p:nvSpPr>
          <p:cNvPr id="4" name="Marcador de posición de texto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rtlCol="0">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fecha 4">
            <a:extLst>
              <a:ext uri="{FF2B5EF4-FFF2-40B4-BE49-F238E27FC236}">
                <a16:creationId xmlns:a16="http://schemas.microsoft.com/office/drawing/2014/main" id="{3D48EA59-A1BC-48B7-9495-6D5C6035B14B}"/>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49F85A72-B50F-440E-AAD3-53C099F6D9B6}"/>
              </a:ext>
            </a:extLst>
          </p:cNvPr>
          <p:cNvSpPr>
            <a:spLocks noGrp="1"/>
          </p:cNvSpPr>
          <p:nvPr>
            <p:ph type="ftr" sz="quarter" idx="11"/>
          </p:nvPr>
        </p:nvSpPr>
        <p:spPr/>
        <p:txBody>
          <a:bodyPr rtlCol="0"/>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rtlCol="0"/>
          <a:lstStyle/>
          <a:p>
            <a:pPr rtl="0"/>
            <a:fld id="{B9713C8C-8E70-45D5-AE59-23E60168254E}" type="slidenum">
              <a:rPr lang="es-ES" noProof="0" smtClean="0"/>
              <a:t>‹#›</a:t>
            </a:fld>
            <a:endParaRPr lang="es-ES" noProof="0"/>
          </a:p>
        </p:txBody>
      </p:sp>
    </p:spTree>
    <p:extLst>
      <p:ext uri="{BB962C8B-B14F-4D97-AF65-F5344CB8AC3E}">
        <p14:creationId xmlns:p14="http://schemas.microsoft.com/office/powerpoint/2010/main" val="2406699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ítulo y contenido con 4 imágenes">
    <p:spTree>
      <p:nvGrpSpPr>
        <p:cNvPr id="1" name=""/>
        <p:cNvGrpSpPr/>
        <p:nvPr/>
      </p:nvGrpSpPr>
      <p:grpSpPr>
        <a:xfrm>
          <a:off x="0" y="0"/>
          <a:ext cx="0" cy="0"/>
          <a:chOff x="0" y="0"/>
          <a:chExt cx="0" cy="0"/>
        </a:xfrm>
      </p:grpSpPr>
      <p:sp>
        <p:nvSpPr>
          <p:cNvPr id="24" name="Marcador de posición de imagen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23" name="Marcador de posición de imagen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2" name="Título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rtlCol="0">
            <a:normAutofit/>
          </a:bodyPr>
          <a:lstStyle>
            <a:lvl1pPr>
              <a:defRPr sz="4000"/>
            </a:lvl1pPr>
          </a:lstStyle>
          <a:p>
            <a:pPr rtl="0"/>
            <a:r>
              <a:rPr lang="en-US" noProof="0"/>
              <a:t>Click to edit Master title style</a:t>
            </a:r>
            <a:endParaRPr lang="es-ES" noProof="0"/>
          </a:p>
        </p:txBody>
      </p:sp>
      <p:sp>
        <p:nvSpPr>
          <p:cNvPr id="3" name="Marcador de posición de contenido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rtlCol="0"/>
          <a:lstStyle>
            <a:lvl1pPr marL="0" indent="0">
              <a:buNone/>
              <a:defRPr sz="2000"/>
            </a:lvl1pPr>
            <a:lvl2pPr marL="228600">
              <a:defRPr/>
            </a:lvl2pPr>
            <a:lvl3pPr marL="457200">
              <a:defRPr/>
            </a:lvl3pPr>
            <a:lvl4pPr marL="685800">
              <a:defRPr/>
            </a:lvl4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5" name="Marcador de pie de página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rtlCol="0"/>
          <a:lstStyle>
            <a:lvl1pPr algn="l">
              <a:defRPr/>
            </a:lvl1pPr>
          </a:lstStyle>
          <a:p>
            <a:pPr algn="l" rtl="0"/>
            <a:r>
              <a:rPr lang="es-ES" noProof="0"/>
              <a:t>Título de la presentación</a:t>
            </a:r>
          </a:p>
        </p:txBody>
      </p:sp>
      <p:sp>
        <p:nvSpPr>
          <p:cNvPr id="19" name="Marcador de posición de imagen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rtlCol="0" anchor="ctr"/>
          <a:lstStyle>
            <a:lvl1pPr algn="ctr">
              <a:buNone/>
              <a:defRPr/>
            </a:lvl1pPr>
          </a:lstStyle>
          <a:p>
            <a:pPr rtl="0"/>
            <a:r>
              <a:rPr lang="en-US" noProof="0"/>
              <a:t>Click icon to add picture</a:t>
            </a:r>
            <a:endParaRPr lang="es-ES" noProof="0"/>
          </a:p>
        </p:txBody>
      </p:sp>
      <p:sp>
        <p:nvSpPr>
          <p:cNvPr id="20" name="Marcador de posición de imagen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rtlCol="0" anchor="ctr"/>
          <a:lstStyle>
            <a:lvl1pPr algn="ctr">
              <a:buNone/>
              <a:defRPr/>
            </a:lvl1pPr>
          </a:lstStyle>
          <a:p>
            <a:pPr rtl="0"/>
            <a:r>
              <a:rPr lang="en-US" noProof="0"/>
              <a:t>Click icon to add picture</a:t>
            </a:r>
            <a:endParaRPr lang="es-ES" noProof="0"/>
          </a:p>
        </p:txBody>
      </p:sp>
    </p:spTree>
    <p:extLst>
      <p:ext uri="{BB962C8B-B14F-4D97-AF65-F5344CB8AC3E}">
        <p14:creationId xmlns:p14="http://schemas.microsoft.com/office/powerpoint/2010/main" val="34423762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ransición">
    <p:spTree>
      <p:nvGrpSpPr>
        <p:cNvPr id="1" name=""/>
        <p:cNvGrpSpPr/>
        <p:nvPr/>
      </p:nvGrpSpPr>
      <p:grpSpPr>
        <a:xfrm>
          <a:off x="0" y="0"/>
          <a:ext cx="0" cy="0"/>
          <a:chOff x="0" y="0"/>
          <a:chExt cx="0" cy="0"/>
        </a:xfrm>
      </p:grpSpPr>
      <p:sp>
        <p:nvSpPr>
          <p:cNvPr id="9" name="Forma libre: Forma 8" descr="Etiqueta = Color de énfasis&#10;Tipo = Claro&#10;Objetivo = Relleno">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 name="Título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rtlCol="0" anchor="ctr">
            <a:normAutofit/>
          </a:bodyPr>
          <a:lstStyle>
            <a:lvl1pPr>
              <a:defRPr sz="4000">
                <a:solidFill>
                  <a:schemeClr val="bg1"/>
                </a:solidFill>
              </a:defRPr>
            </a:lvl1pPr>
          </a:lstStyle>
          <a:p>
            <a:pPr rtl="0"/>
            <a:r>
              <a:rPr lang="es-ES" noProof="0"/>
              <a:t>Título</a:t>
            </a:r>
          </a:p>
        </p:txBody>
      </p:sp>
      <p:sp>
        <p:nvSpPr>
          <p:cNvPr id="4" name="Marcador de fecha 3">
            <a:extLst>
              <a:ext uri="{FF2B5EF4-FFF2-40B4-BE49-F238E27FC236}">
                <a16:creationId xmlns:a16="http://schemas.microsoft.com/office/drawing/2014/main" id="{3793FB3F-D2A6-4919-B57B-C08861D46303}"/>
              </a:ext>
            </a:extLst>
          </p:cNvPr>
          <p:cNvSpPr>
            <a:spLocks noGrp="1"/>
          </p:cNvSpPr>
          <p:nvPr>
            <p:ph type="dt" sz="half" idx="10"/>
          </p:nvPr>
        </p:nvSpPr>
        <p:spPr/>
        <p:txBody>
          <a:bodyPr rtlCol="0"/>
          <a:lstStyle/>
          <a:p>
            <a:pPr rtl="0"/>
            <a:r>
              <a:rPr lang="es-ES" noProof="0"/>
              <a:t>3/9/20XX</a:t>
            </a:r>
          </a:p>
        </p:txBody>
      </p:sp>
      <p:sp>
        <p:nvSpPr>
          <p:cNvPr id="5" name="Marcador de pie de página 4">
            <a:extLst>
              <a:ext uri="{FF2B5EF4-FFF2-40B4-BE49-F238E27FC236}">
                <a16:creationId xmlns:a16="http://schemas.microsoft.com/office/drawing/2014/main" id="{989049E0-6BE5-43FA-A4D4-ACAFC871A79F}"/>
              </a:ext>
            </a:extLst>
          </p:cNvPr>
          <p:cNvSpPr>
            <a:spLocks noGrp="1"/>
          </p:cNvSpPr>
          <p:nvPr>
            <p:ph type="ftr" sz="quarter" idx="11"/>
          </p:nvPr>
        </p:nvSpPr>
        <p:spPr/>
        <p:txBody>
          <a:bodyPr rtlCol="0"/>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rtlCol="0"/>
          <a:lstStyle/>
          <a:p>
            <a:pPr rtl="0"/>
            <a:fld id="{B9713C8C-8E70-45D5-AE59-23E60168254E}" type="slidenum">
              <a:rPr lang="es-ES" noProof="0" smtClean="0"/>
              <a:t>‹#›</a:t>
            </a:fld>
            <a:endParaRPr lang="es-ES" noProof="0"/>
          </a:p>
        </p:txBody>
      </p:sp>
      <p:sp>
        <p:nvSpPr>
          <p:cNvPr id="15" name="Marcador de contenido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rtlCol="0" anchor="ctr"/>
          <a:lstStyle>
            <a:lvl1pPr marL="0" indent="0">
              <a:buNone/>
              <a:defRPr sz="1800"/>
            </a:lvl1pPr>
          </a:lstStyle>
          <a:p>
            <a:pPr lvl="0" rtl="0"/>
            <a:r>
              <a:rPr lang="en-US" noProof="0"/>
              <a:t>Click to edit Master text styles</a:t>
            </a:r>
          </a:p>
        </p:txBody>
      </p:sp>
    </p:spTree>
    <p:extLst>
      <p:ext uri="{BB962C8B-B14F-4D97-AF65-F5344CB8AC3E}">
        <p14:creationId xmlns:p14="http://schemas.microsoft.com/office/powerpoint/2010/main" val="2546974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ítulo con 2 imágenes">
    <p:spTree>
      <p:nvGrpSpPr>
        <p:cNvPr id="1" name=""/>
        <p:cNvGrpSpPr/>
        <p:nvPr/>
      </p:nvGrpSpPr>
      <p:grpSpPr>
        <a:xfrm>
          <a:off x="0" y="0"/>
          <a:ext cx="0" cy="0"/>
          <a:chOff x="0" y="0"/>
          <a:chExt cx="0" cy="0"/>
        </a:xfrm>
      </p:grpSpPr>
      <p:sp>
        <p:nvSpPr>
          <p:cNvPr id="16" name="Marcador de posición de imagen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15" name="Marcador de posición de imagen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2" name="Título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rtlCol="0" anchor="b">
            <a:normAutofit/>
          </a:bodyPr>
          <a:lstStyle>
            <a:lvl1pPr algn="r">
              <a:defRPr sz="4800"/>
            </a:lvl1pPr>
          </a:lstStyle>
          <a:p>
            <a:pPr rtl="0"/>
            <a:r>
              <a:rPr lang="es-ES" noProof="0"/>
              <a:t>Escribir el título aquí</a:t>
            </a:r>
          </a:p>
        </p:txBody>
      </p:sp>
      <p:sp>
        <p:nvSpPr>
          <p:cNvPr id="18" name="Subtítulo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rtlCol="0"/>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Subtítulo</a:t>
            </a:r>
          </a:p>
        </p:txBody>
      </p:sp>
    </p:spTree>
    <p:extLst>
      <p:ext uri="{BB962C8B-B14F-4D97-AF65-F5344CB8AC3E}">
        <p14:creationId xmlns:p14="http://schemas.microsoft.com/office/powerpoint/2010/main" val="389006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contenido con 4 imágenes">
    <p:spTree>
      <p:nvGrpSpPr>
        <p:cNvPr id="1" name=""/>
        <p:cNvGrpSpPr/>
        <p:nvPr/>
      </p:nvGrpSpPr>
      <p:grpSpPr>
        <a:xfrm>
          <a:off x="0" y="0"/>
          <a:ext cx="0" cy="0"/>
          <a:chOff x="0" y="0"/>
          <a:chExt cx="0" cy="0"/>
        </a:xfrm>
      </p:grpSpPr>
      <p:sp>
        <p:nvSpPr>
          <p:cNvPr id="24" name="Marcador de posición de imagen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23" name="Marcador de posición de imagen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2" name="Título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rtlCol="0">
            <a:normAutofit/>
          </a:bodyPr>
          <a:lstStyle>
            <a:lvl1pPr>
              <a:defRPr sz="4000"/>
            </a:lvl1pPr>
          </a:lstStyle>
          <a:p>
            <a:pPr rtl="0"/>
            <a:r>
              <a:rPr lang="en-US" noProof="0"/>
              <a:t>Click to edit Master title style</a:t>
            </a:r>
            <a:endParaRPr lang="es-ES" noProof="0"/>
          </a:p>
        </p:txBody>
      </p:sp>
      <p:sp>
        <p:nvSpPr>
          <p:cNvPr id="3" name="Marcador de posición de contenido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rtlCol="0"/>
          <a:lstStyle>
            <a:lvl1pPr marL="0" indent="0">
              <a:buNone/>
              <a:defRPr sz="2000"/>
            </a:lvl1pPr>
            <a:lvl2pPr marL="228600">
              <a:defRPr/>
            </a:lvl2pPr>
            <a:lvl3pPr marL="457200">
              <a:defRPr/>
            </a:lvl3pPr>
            <a:lvl4pPr marL="685800">
              <a:defRPr/>
            </a:lvl4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5" name="Marcador de pie de página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rtlCol="0"/>
          <a:lstStyle>
            <a:lvl1pPr algn="l">
              <a:defRPr/>
            </a:lvl1pPr>
          </a:lstStyle>
          <a:p>
            <a:pPr algn="l" rtl="0"/>
            <a:r>
              <a:rPr lang="es-ES" noProof="0"/>
              <a:t>Título de la presentación</a:t>
            </a:r>
          </a:p>
        </p:txBody>
      </p:sp>
      <p:sp>
        <p:nvSpPr>
          <p:cNvPr id="19" name="Marcador de posición de imagen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rtlCol="0" anchor="ctr"/>
          <a:lstStyle>
            <a:lvl1pPr algn="ctr">
              <a:buNone/>
              <a:defRPr/>
            </a:lvl1pPr>
          </a:lstStyle>
          <a:p>
            <a:pPr rtl="0"/>
            <a:r>
              <a:rPr lang="en-US" noProof="0"/>
              <a:t>Click icon to add picture</a:t>
            </a:r>
            <a:endParaRPr lang="es-ES" noProof="0"/>
          </a:p>
        </p:txBody>
      </p:sp>
      <p:sp>
        <p:nvSpPr>
          <p:cNvPr id="20" name="Marcador de posición de imagen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rtlCol="0" anchor="ctr"/>
          <a:lstStyle>
            <a:lvl1pPr algn="ctr">
              <a:buNone/>
              <a:defRPr/>
            </a:lvl1pPr>
          </a:lstStyle>
          <a:p>
            <a:pPr rtl="0"/>
            <a:r>
              <a:rPr lang="en-US" noProof="0"/>
              <a:t>Click icon to add picture</a:t>
            </a:r>
            <a:endParaRPr lang="es-ES" noProof="0"/>
          </a:p>
        </p:txBody>
      </p:sp>
    </p:spTree>
    <p:extLst>
      <p:ext uri="{BB962C8B-B14F-4D97-AF65-F5344CB8AC3E}">
        <p14:creationId xmlns:p14="http://schemas.microsoft.com/office/powerpoint/2010/main" val="3796646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ita">
    <p:spTree>
      <p:nvGrpSpPr>
        <p:cNvPr id="1" name=""/>
        <p:cNvGrpSpPr/>
        <p:nvPr/>
      </p:nvGrpSpPr>
      <p:grpSpPr>
        <a:xfrm>
          <a:off x="0" y="0"/>
          <a:ext cx="0" cy="0"/>
          <a:chOff x="0" y="0"/>
          <a:chExt cx="0" cy="0"/>
        </a:xfrm>
      </p:grpSpPr>
      <p:sp>
        <p:nvSpPr>
          <p:cNvPr id="6" name="Gráfico 1" descr="Etiqueta = Color de énfasis&#10;Tipo = Claro&#10;Objetivo = Relleno">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rtlCol="0" anchor="b">
            <a:normAutofit/>
          </a:bodyPr>
          <a:lstStyle>
            <a:lvl1pPr algn="ctr">
              <a:defRPr sz="3600">
                <a:solidFill>
                  <a:schemeClr val="bg1"/>
                </a:solidFill>
                <a:latin typeface="+mn-lt"/>
              </a:defRPr>
            </a:lvl1pPr>
          </a:lstStyle>
          <a:p>
            <a:pPr rtl="0"/>
            <a:r>
              <a:rPr lang="en-US" noProof="0"/>
              <a:t>Click to edit Master title style</a:t>
            </a:r>
            <a:endParaRPr lang="es-ES" noProof="0"/>
          </a:p>
        </p:txBody>
      </p:sp>
      <p:sp>
        <p:nvSpPr>
          <p:cNvPr id="3" name="Marcador de fecha 2">
            <a:extLst>
              <a:ext uri="{FF2B5EF4-FFF2-40B4-BE49-F238E27FC236}">
                <a16:creationId xmlns:a16="http://schemas.microsoft.com/office/drawing/2014/main" id="{DA33410F-8A90-47F6-BD39-4AC0E4358351}"/>
              </a:ext>
            </a:extLst>
          </p:cNvPr>
          <p:cNvSpPr>
            <a:spLocks noGrp="1"/>
          </p:cNvSpPr>
          <p:nvPr>
            <p:ph type="dt" sz="half" idx="10"/>
          </p:nvPr>
        </p:nvSpPr>
        <p:spPr/>
        <p:txBody>
          <a:bodyPr rtlCol="0"/>
          <a:lstStyle/>
          <a:p>
            <a:pPr rtl="0"/>
            <a:r>
              <a:rPr lang="es-ES" noProof="0"/>
              <a:t>3/9/20XX</a:t>
            </a:r>
          </a:p>
        </p:txBody>
      </p:sp>
      <p:sp>
        <p:nvSpPr>
          <p:cNvPr id="4" name="Marcador de pie de página 3">
            <a:extLst>
              <a:ext uri="{FF2B5EF4-FFF2-40B4-BE49-F238E27FC236}">
                <a16:creationId xmlns:a16="http://schemas.microsoft.com/office/drawing/2014/main" id="{D1D819A9-F8DE-4E5C-AFC3-E0105ACD8295}"/>
              </a:ext>
            </a:extLst>
          </p:cNvPr>
          <p:cNvSpPr>
            <a:spLocks noGrp="1"/>
          </p:cNvSpPr>
          <p:nvPr>
            <p:ph type="ftr" sz="quarter" idx="11"/>
          </p:nvPr>
        </p:nvSpPr>
        <p:spPr/>
        <p:txBody>
          <a:bodyPr rtlCol="0"/>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rtlCol="0"/>
          <a:lstStyle/>
          <a:p>
            <a:pPr rtl="0"/>
            <a:fld id="{B9713C8C-8E70-45D5-AE59-23E60168254E}" type="slidenum">
              <a:rPr lang="es-ES" noProof="0" smtClean="0"/>
              <a:t>‹#›</a:t>
            </a:fld>
            <a:endParaRPr lang="es-ES" noProof="0"/>
          </a:p>
        </p:txBody>
      </p:sp>
      <p:sp>
        <p:nvSpPr>
          <p:cNvPr id="8" name="Marcador de texto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rtlCol="0"/>
          <a:lstStyle>
            <a:lvl1pPr marL="0" indent="0" algn="ctr">
              <a:buNone/>
              <a:defRPr sz="2400">
                <a:solidFill>
                  <a:schemeClr val="bg1"/>
                </a:solidFill>
                <a:latin typeface="+mj-lt"/>
              </a:defRPr>
            </a:lvl1pPr>
          </a:lstStyle>
          <a:p>
            <a:pPr lvl="0" rtl="0"/>
            <a:r>
              <a:rPr lang="en-US" noProof="0"/>
              <a:t>Click to edit Master text styles</a:t>
            </a:r>
          </a:p>
        </p:txBody>
      </p:sp>
    </p:spTree>
    <p:extLst>
      <p:ext uri="{BB962C8B-B14F-4D97-AF65-F5344CB8AC3E}">
        <p14:creationId xmlns:p14="http://schemas.microsoft.com/office/powerpoint/2010/main" val="1741802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Equipo">
    <p:spTree>
      <p:nvGrpSpPr>
        <p:cNvPr id="1" name=""/>
        <p:cNvGrpSpPr/>
        <p:nvPr/>
      </p:nvGrpSpPr>
      <p:grpSpPr>
        <a:xfrm>
          <a:off x="0" y="0"/>
          <a:ext cx="0" cy="0"/>
          <a:chOff x="0" y="0"/>
          <a:chExt cx="0" cy="0"/>
        </a:xfrm>
      </p:grpSpPr>
      <p:sp>
        <p:nvSpPr>
          <p:cNvPr id="31" name="Marcador de posición de imagen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32" name="Marcador de posición de imagen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33" name="Marcador de posición de imagen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34" name="Marcador de posición de imagen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35" name="Marcador de posición de imagen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2" name="Marcador de fecha 1">
            <a:extLst>
              <a:ext uri="{FF2B5EF4-FFF2-40B4-BE49-F238E27FC236}">
                <a16:creationId xmlns:a16="http://schemas.microsoft.com/office/drawing/2014/main" id="{71C9756B-145D-4BA8-AA43-904C1E7CB86D}"/>
              </a:ext>
            </a:extLst>
          </p:cNvPr>
          <p:cNvSpPr>
            <a:spLocks noGrp="1"/>
          </p:cNvSpPr>
          <p:nvPr>
            <p:ph type="dt" sz="half" idx="10"/>
          </p:nvPr>
        </p:nvSpPr>
        <p:spPr/>
        <p:txBody>
          <a:bodyPr rtlCol="0"/>
          <a:lstStyle/>
          <a:p>
            <a:pPr rtl="0"/>
            <a:r>
              <a:rPr lang="es-ES" noProof="0"/>
              <a:t>3/9/20XX</a:t>
            </a:r>
          </a:p>
        </p:txBody>
      </p:sp>
      <p:sp>
        <p:nvSpPr>
          <p:cNvPr id="3" name="Marcador de pie de página 2">
            <a:extLst>
              <a:ext uri="{FF2B5EF4-FFF2-40B4-BE49-F238E27FC236}">
                <a16:creationId xmlns:a16="http://schemas.microsoft.com/office/drawing/2014/main" id="{B21DB60F-139E-4C44-89AF-3F8F5EC241FB}"/>
              </a:ext>
            </a:extLst>
          </p:cNvPr>
          <p:cNvSpPr>
            <a:spLocks noGrp="1"/>
          </p:cNvSpPr>
          <p:nvPr>
            <p:ph type="ftr" sz="quarter" idx="11"/>
          </p:nvPr>
        </p:nvSpPr>
        <p:spPr/>
        <p:txBody>
          <a:bodyPr rtlCol="0"/>
          <a:lstStyle/>
          <a:p>
            <a:pPr rtl="0"/>
            <a:r>
              <a:rPr lang="es-ES" noProof="0"/>
              <a:t>Título de la presentación</a:t>
            </a:r>
          </a:p>
        </p:txBody>
      </p:sp>
      <p:sp>
        <p:nvSpPr>
          <p:cNvPr id="4" name="Marcador de número de diapositiva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rtlCol="0"/>
          <a:lstStyle/>
          <a:p>
            <a:pPr rtl="0"/>
            <a:fld id="{B9713C8C-8E70-45D5-AE59-23E60168254E}" type="slidenum">
              <a:rPr lang="es-ES" noProof="0" smtClean="0"/>
              <a:t>‹#›</a:t>
            </a:fld>
            <a:endParaRPr lang="es-ES" noProof="0"/>
          </a:p>
        </p:txBody>
      </p:sp>
      <p:sp>
        <p:nvSpPr>
          <p:cNvPr id="5" name="Título 4">
            <a:extLst>
              <a:ext uri="{FF2B5EF4-FFF2-40B4-BE49-F238E27FC236}">
                <a16:creationId xmlns:a16="http://schemas.microsoft.com/office/drawing/2014/main" id="{DE7D0FB3-AA0E-43D7-A0BC-3BEE75E725EF}"/>
              </a:ext>
            </a:extLst>
          </p:cNvPr>
          <p:cNvSpPr>
            <a:spLocks noGrp="1"/>
          </p:cNvSpPr>
          <p:nvPr>
            <p:ph type="title"/>
          </p:nvPr>
        </p:nvSpPr>
        <p:spPr/>
        <p:txBody>
          <a:bodyPr rtlCol="0"/>
          <a:lstStyle>
            <a:lvl1pPr algn="ctr">
              <a:defRPr/>
            </a:lvl1pPr>
          </a:lstStyle>
          <a:p>
            <a:pPr rtl="0"/>
            <a:r>
              <a:rPr lang="en-US" noProof="0"/>
              <a:t>Click to edit Master title style</a:t>
            </a:r>
            <a:endParaRPr lang="es-ES" noProof="0"/>
          </a:p>
        </p:txBody>
      </p:sp>
      <p:sp>
        <p:nvSpPr>
          <p:cNvPr id="61" name="Marcador de texto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62" name="Marcador de texto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
        <p:nvSpPr>
          <p:cNvPr id="63" name="Marcador de texto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64" name="Marcador de texto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
        <p:nvSpPr>
          <p:cNvPr id="65" name="Marcador de texto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66" name="Marcador de texto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
        <p:nvSpPr>
          <p:cNvPr id="67" name="Marcador de texto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68" name="Marcador de texto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
        <p:nvSpPr>
          <p:cNvPr id="69" name="Marcador de texto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70" name="Marcador de texto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Tree>
    <p:extLst>
      <p:ext uri="{BB962C8B-B14F-4D97-AF65-F5344CB8AC3E}">
        <p14:creationId xmlns:p14="http://schemas.microsoft.com/office/powerpoint/2010/main" val="40955140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ítulo y contenido con 2 imágenes">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16" name="Marcador de posición de imagen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2" name="Título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rtlCol="0" anchor="b">
            <a:normAutofit/>
          </a:bodyPr>
          <a:lstStyle>
            <a:lvl1pPr>
              <a:defRPr sz="4000"/>
            </a:lvl1pPr>
          </a:lstStyle>
          <a:p>
            <a:pPr rtl="0"/>
            <a:r>
              <a:rPr lang="en-US" noProof="0"/>
              <a:t>Click to edit Master title style</a:t>
            </a:r>
            <a:endParaRPr lang="es-ES" noProof="0"/>
          </a:p>
        </p:txBody>
      </p:sp>
      <p:sp>
        <p:nvSpPr>
          <p:cNvPr id="3" name="Marcador de posición de contenido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rtlCol="0"/>
          <a:lstStyle>
            <a:lvl1pPr marL="0" indent="0">
              <a:buNone/>
              <a:defRPr sz="1800"/>
            </a:lvl1pPr>
            <a:lvl2pPr marL="228600">
              <a:defRPr sz="1800"/>
            </a:lvl2pPr>
            <a:lvl3pPr marL="457200">
              <a:defRPr sz="1800"/>
            </a:lvl3pPr>
            <a:lvl4pPr marL="685800">
              <a:defRPr sz="1800"/>
            </a:lvl4pPr>
            <a:lvl5pPr>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5" name="Marcador de pie de página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rtlCol="0"/>
          <a:lstStyle>
            <a:lvl1pPr algn="l">
              <a:defRPr/>
            </a:lvl1pPr>
          </a:lstStyle>
          <a:p>
            <a:pPr algn="l" rtl="0"/>
            <a:r>
              <a:rPr lang="es-ES" noProof="0"/>
              <a:t>Título de la presentación</a:t>
            </a:r>
          </a:p>
        </p:txBody>
      </p:sp>
      <p:sp>
        <p:nvSpPr>
          <p:cNvPr id="6" name="Marcador de número de diapositiva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rtlCol="0"/>
          <a:lstStyle/>
          <a:p>
            <a:pPr rtl="0"/>
            <a:fld id="{B9713C8C-8E70-45D5-AE59-23E60168254E}" type="slidenum">
              <a:rPr lang="es-ES" noProof="0" smtClean="0"/>
              <a:t>‹#›</a:t>
            </a:fld>
            <a:endParaRPr lang="es-ES" noProof="0"/>
          </a:p>
        </p:txBody>
      </p:sp>
    </p:spTree>
    <p:extLst>
      <p:ext uri="{BB962C8B-B14F-4D97-AF65-F5344CB8AC3E}">
        <p14:creationId xmlns:p14="http://schemas.microsoft.com/office/powerpoint/2010/main" val="33662658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18" name="Marcador de posición de imagen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5" name="Título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rtlCol="0" anchor="b"/>
          <a:lstStyle>
            <a:lvl1pPr>
              <a:defRPr sz="4000"/>
            </a:lvl1pPr>
          </a:lstStyle>
          <a:p>
            <a:pPr rtl="0"/>
            <a:r>
              <a:rPr lang="en-US" noProof="0"/>
              <a:t>Click to edit Master title style</a:t>
            </a:r>
            <a:endParaRPr lang="es-ES" noProof="0"/>
          </a:p>
        </p:txBody>
      </p:sp>
      <p:sp>
        <p:nvSpPr>
          <p:cNvPr id="7" name="Marcador de texto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rtlCol="0"/>
          <a:lstStyle>
            <a:lvl1pPr marL="0" indent="0">
              <a:buNone/>
              <a:defRPr sz="2000"/>
            </a:lvl1pPr>
          </a:lstStyle>
          <a:p>
            <a:pPr lvl="0" rtl="0"/>
            <a:r>
              <a:rPr lang="en-US" noProof="0"/>
              <a:t>Click to edit Master text styles</a:t>
            </a:r>
          </a:p>
        </p:txBody>
      </p:sp>
      <p:sp>
        <p:nvSpPr>
          <p:cNvPr id="8" name="Marcador de texto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rtlCol="0"/>
          <a:lstStyle>
            <a:lvl1pPr marL="0" indent="0">
              <a:buNone/>
              <a:defRPr sz="2000"/>
            </a:lvl1pPr>
          </a:lstStyle>
          <a:p>
            <a:pPr lvl="0" rtl="0"/>
            <a:r>
              <a:rPr lang="en-US" noProof="0"/>
              <a:t>Click to edit Master text styles</a:t>
            </a:r>
          </a:p>
        </p:txBody>
      </p:sp>
      <p:sp>
        <p:nvSpPr>
          <p:cNvPr id="9" name="Marcador de texto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rtlCol="0"/>
          <a:lstStyle>
            <a:lvl1pPr marL="0" indent="0">
              <a:buNone/>
              <a:defRPr sz="2000"/>
            </a:lvl1pPr>
          </a:lstStyle>
          <a:p>
            <a:pPr lvl="0" rtl="0"/>
            <a:r>
              <a:rPr lang="en-US" noProof="0"/>
              <a:t>Click to edit Master text styles</a:t>
            </a:r>
          </a:p>
        </p:txBody>
      </p:sp>
    </p:spTree>
    <p:extLst>
      <p:ext uri="{BB962C8B-B14F-4D97-AF65-F5344CB8AC3E}">
        <p14:creationId xmlns:p14="http://schemas.microsoft.com/office/powerpoint/2010/main" val="22189426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ítulo y contenido con 4 imágenes">
    <p:spTree>
      <p:nvGrpSpPr>
        <p:cNvPr id="1" name=""/>
        <p:cNvGrpSpPr/>
        <p:nvPr/>
      </p:nvGrpSpPr>
      <p:grpSpPr>
        <a:xfrm>
          <a:off x="0" y="0"/>
          <a:ext cx="0" cy="0"/>
          <a:chOff x="0" y="0"/>
          <a:chExt cx="0" cy="0"/>
        </a:xfrm>
      </p:grpSpPr>
      <p:sp>
        <p:nvSpPr>
          <p:cNvPr id="24" name="Marcador de posición de imagen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23" name="Marcador de posición de imagen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2" name="Título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rtlCol="0">
            <a:normAutofit/>
          </a:bodyPr>
          <a:lstStyle>
            <a:lvl1pPr>
              <a:defRPr sz="4000"/>
            </a:lvl1pPr>
          </a:lstStyle>
          <a:p>
            <a:pPr rtl="0"/>
            <a:r>
              <a:rPr lang="en-US" noProof="0"/>
              <a:t>Click to edit Master title style</a:t>
            </a:r>
            <a:endParaRPr lang="es-ES" noProof="0"/>
          </a:p>
        </p:txBody>
      </p:sp>
      <p:sp>
        <p:nvSpPr>
          <p:cNvPr id="3" name="Marcador de posición de contenido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rtlCol="0"/>
          <a:lstStyle>
            <a:lvl1pPr marL="0" indent="0">
              <a:buNone/>
              <a:defRPr sz="2000"/>
            </a:lvl1pPr>
            <a:lvl2pPr marL="228600">
              <a:defRPr/>
            </a:lvl2pPr>
            <a:lvl3pPr marL="457200">
              <a:defRPr/>
            </a:lvl3pPr>
            <a:lvl4pPr marL="685800">
              <a:defRPr/>
            </a:lvl4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5" name="Marcador de pie de página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rtlCol="0"/>
          <a:lstStyle>
            <a:lvl1pPr algn="l">
              <a:defRPr/>
            </a:lvl1pPr>
          </a:lstStyle>
          <a:p>
            <a:pPr algn="l" rtl="0"/>
            <a:r>
              <a:rPr lang="es-ES" noProof="0"/>
              <a:t>Título de la presentación</a:t>
            </a:r>
          </a:p>
        </p:txBody>
      </p:sp>
      <p:sp>
        <p:nvSpPr>
          <p:cNvPr id="19" name="Marcador de posición de imagen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rtlCol="0" anchor="ctr"/>
          <a:lstStyle>
            <a:lvl1pPr algn="ctr">
              <a:buNone/>
              <a:defRPr/>
            </a:lvl1pPr>
          </a:lstStyle>
          <a:p>
            <a:pPr rtl="0"/>
            <a:r>
              <a:rPr lang="en-US" noProof="0"/>
              <a:t>Click icon to add picture</a:t>
            </a:r>
            <a:endParaRPr lang="es-ES" noProof="0"/>
          </a:p>
        </p:txBody>
      </p:sp>
      <p:sp>
        <p:nvSpPr>
          <p:cNvPr id="20" name="Marcador de posición de imagen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rtlCol="0" anchor="ctr"/>
          <a:lstStyle>
            <a:lvl1pPr algn="ctr">
              <a:buNone/>
              <a:defRPr/>
            </a:lvl1pPr>
          </a:lstStyle>
          <a:p>
            <a:pPr rtl="0"/>
            <a:r>
              <a:rPr lang="en-US" noProof="0"/>
              <a:t>Click icon to add picture</a:t>
            </a:r>
            <a:endParaRPr lang="es-ES" noProof="0"/>
          </a:p>
        </p:txBody>
      </p:sp>
    </p:spTree>
    <p:extLst>
      <p:ext uri="{BB962C8B-B14F-4D97-AF65-F5344CB8AC3E}">
        <p14:creationId xmlns:p14="http://schemas.microsoft.com/office/powerpoint/2010/main" val="1628825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ransición">
    <p:spTree>
      <p:nvGrpSpPr>
        <p:cNvPr id="1" name=""/>
        <p:cNvGrpSpPr/>
        <p:nvPr/>
      </p:nvGrpSpPr>
      <p:grpSpPr>
        <a:xfrm>
          <a:off x="0" y="0"/>
          <a:ext cx="0" cy="0"/>
          <a:chOff x="0" y="0"/>
          <a:chExt cx="0" cy="0"/>
        </a:xfrm>
      </p:grpSpPr>
      <p:sp>
        <p:nvSpPr>
          <p:cNvPr id="9" name="Forma libre: Forma 8" descr="Etiqueta = Color de énfasis&#10;Tipo = Claro&#10;Objetivo = Relleno">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 name="Título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rtlCol="0" anchor="ctr">
            <a:normAutofit/>
          </a:bodyPr>
          <a:lstStyle>
            <a:lvl1pPr>
              <a:defRPr sz="4000">
                <a:solidFill>
                  <a:schemeClr val="bg1"/>
                </a:solidFill>
              </a:defRPr>
            </a:lvl1pPr>
          </a:lstStyle>
          <a:p>
            <a:pPr rtl="0"/>
            <a:r>
              <a:rPr lang="es-ES" noProof="0"/>
              <a:t>Título</a:t>
            </a:r>
          </a:p>
        </p:txBody>
      </p:sp>
      <p:sp>
        <p:nvSpPr>
          <p:cNvPr id="4" name="Marcador de fecha 3">
            <a:extLst>
              <a:ext uri="{FF2B5EF4-FFF2-40B4-BE49-F238E27FC236}">
                <a16:creationId xmlns:a16="http://schemas.microsoft.com/office/drawing/2014/main" id="{3793FB3F-D2A6-4919-B57B-C08861D46303}"/>
              </a:ext>
            </a:extLst>
          </p:cNvPr>
          <p:cNvSpPr>
            <a:spLocks noGrp="1"/>
          </p:cNvSpPr>
          <p:nvPr>
            <p:ph type="dt" sz="half" idx="10"/>
          </p:nvPr>
        </p:nvSpPr>
        <p:spPr/>
        <p:txBody>
          <a:bodyPr rtlCol="0"/>
          <a:lstStyle/>
          <a:p>
            <a:pPr rtl="0"/>
            <a:r>
              <a:rPr lang="es-ES" noProof="0"/>
              <a:t>3/9/20XX</a:t>
            </a:r>
          </a:p>
        </p:txBody>
      </p:sp>
      <p:sp>
        <p:nvSpPr>
          <p:cNvPr id="5" name="Marcador de pie de página 4">
            <a:extLst>
              <a:ext uri="{FF2B5EF4-FFF2-40B4-BE49-F238E27FC236}">
                <a16:creationId xmlns:a16="http://schemas.microsoft.com/office/drawing/2014/main" id="{989049E0-6BE5-43FA-A4D4-ACAFC871A79F}"/>
              </a:ext>
            </a:extLst>
          </p:cNvPr>
          <p:cNvSpPr>
            <a:spLocks noGrp="1"/>
          </p:cNvSpPr>
          <p:nvPr>
            <p:ph type="ftr" sz="quarter" idx="11"/>
          </p:nvPr>
        </p:nvSpPr>
        <p:spPr/>
        <p:txBody>
          <a:bodyPr rtlCol="0"/>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rtlCol="0"/>
          <a:lstStyle/>
          <a:p>
            <a:pPr rtl="0"/>
            <a:fld id="{B9713C8C-8E70-45D5-AE59-23E60168254E}" type="slidenum">
              <a:rPr lang="es-ES" noProof="0" smtClean="0"/>
              <a:t>‹#›</a:t>
            </a:fld>
            <a:endParaRPr lang="es-ES" noProof="0"/>
          </a:p>
        </p:txBody>
      </p:sp>
      <p:sp>
        <p:nvSpPr>
          <p:cNvPr id="15" name="Marcador de contenido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rtlCol="0" anchor="ctr"/>
          <a:lstStyle>
            <a:lvl1pPr marL="0" indent="0">
              <a:buNone/>
              <a:defRPr sz="1800"/>
            </a:lvl1pPr>
          </a:lstStyle>
          <a:p>
            <a:pPr lvl="0" rtl="0"/>
            <a:r>
              <a:rPr lang="en-US" noProof="0"/>
              <a:t>Click to edit Master text styles</a:t>
            </a:r>
          </a:p>
        </p:txBody>
      </p:sp>
    </p:spTree>
    <p:extLst>
      <p:ext uri="{BB962C8B-B14F-4D97-AF65-F5344CB8AC3E}">
        <p14:creationId xmlns:p14="http://schemas.microsoft.com/office/powerpoint/2010/main" val="2924800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ítulo con 2 imágenes">
    <p:spTree>
      <p:nvGrpSpPr>
        <p:cNvPr id="1" name=""/>
        <p:cNvGrpSpPr/>
        <p:nvPr/>
      </p:nvGrpSpPr>
      <p:grpSpPr>
        <a:xfrm>
          <a:off x="0" y="0"/>
          <a:ext cx="0" cy="0"/>
          <a:chOff x="0" y="0"/>
          <a:chExt cx="0" cy="0"/>
        </a:xfrm>
      </p:grpSpPr>
      <p:sp>
        <p:nvSpPr>
          <p:cNvPr id="16" name="Marcador de posición de imagen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15" name="Marcador de posición de imagen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2" name="Título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rtlCol="0" anchor="b">
            <a:normAutofit/>
          </a:bodyPr>
          <a:lstStyle>
            <a:lvl1pPr algn="r">
              <a:defRPr sz="4800"/>
            </a:lvl1pPr>
          </a:lstStyle>
          <a:p>
            <a:pPr rtl="0"/>
            <a:r>
              <a:rPr lang="es-ES" noProof="0"/>
              <a:t>Escribir el título aquí</a:t>
            </a:r>
          </a:p>
        </p:txBody>
      </p:sp>
      <p:sp>
        <p:nvSpPr>
          <p:cNvPr id="18" name="Subtítulo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rtlCol="0"/>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Subtítulo</a:t>
            </a:r>
          </a:p>
        </p:txBody>
      </p:sp>
    </p:spTree>
    <p:extLst>
      <p:ext uri="{BB962C8B-B14F-4D97-AF65-F5344CB8AC3E}">
        <p14:creationId xmlns:p14="http://schemas.microsoft.com/office/powerpoint/2010/main" val="29793266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Cita">
    <p:spTree>
      <p:nvGrpSpPr>
        <p:cNvPr id="1" name=""/>
        <p:cNvGrpSpPr/>
        <p:nvPr/>
      </p:nvGrpSpPr>
      <p:grpSpPr>
        <a:xfrm>
          <a:off x="0" y="0"/>
          <a:ext cx="0" cy="0"/>
          <a:chOff x="0" y="0"/>
          <a:chExt cx="0" cy="0"/>
        </a:xfrm>
      </p:grpSpPr>
      <p:sp>
        <p:nvSpPr>
          <p:cNvPr id="6" name="Gráfico 1" descr="Etiqueta = Color de énfasis&#10;Tipo = Claro&#10;Objetivo = Relleno">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rtlCol="0" anchor="b">
            <a:normAutofit/>
          </a:bodyPr>
          <a:lstStyle>
            <a:lvl1pPr algn="ctr">
              <a:defRPr sz="3600">
                <a:solidFill>
                  <a:schemeClr val="bg1"/>
                </a:solidFill>
                <a:latin typeface="+mn-lt"/>
              </a:defRPr>
            </a:lvl1pPr>
          </a:lstStyle>
          <a:p>
            <a:pPr rtl="0"/>
            <a:r>
              <a:rPr lang="en-US" noProof="0"/>
              <a:t>Click to edit Master title style</a:t>
            </a:r>
            <a:endParaRPr lang="es-ES" noProof="0"/>
          </a:p>
        </p:txBody>
      </p:sp>
      <p:sp>
        <p:nvSpPr>
          <p:cNvPr id="3" name="Marcador de fecha 2">
            <a:extLst>
              <a:ext uri="{FF2B5EF4-FFF2-40B4-BE49-F238E27FC236}">
                <a16:creationId xmlns:a16="http://schemas.microsoft.com/office/drawing/2014/main" id="{DA33410F-8A90-47F6-BD39-4AC0E4358351}"/>
              </a:ext>
            </a:extLst>
          </p:cNvPr>
          <p:cNvSpPr>
            <a:spLocks noGrp="1"/>
          </p:cNvSpPr>
          <p:nvPr>
            <p:ph type="dt" sz="half" idx="10"/>
          </p:nvPr>
        </p:nvSpPr>
        <p:spPr/>
        <p:txBody>
          <a:bodyPr rtlCol="0"/>
          <a:lstStyle/>
          <a:p>
            <a:pPr rtl="0"/>
            <a:r>
              <a:rPr lang="es-ES" noProof="0"/>
              <a:t>3/9/20XX</a:t>
            </a:r>
          </a:p>
        </p:txBody>
      </p:sp>
      <p:sp>
        <p:nvSpPr>
          <p:cNvPr id="4" name="Marcador de pie de página 3">
            <a:extLst>
              <a:ext uri="{FF2B5EF4-FFF2-40B4-BE49-F238E27FC236}">
                <a16:creationId xmlns:a16="http://schemas.microsoft.com/office/drawing/2014/main" id="{D1D819A9-F8DE-4E5C-AFC3-E0105ACD8295}"/>
              </a:ext>
            </a:extLst>
          </p:cNvPr>
          <p:cNvSpPr>
            <a:spLocks noGrp="1"/>
          </p:cNvSpPr>
          <p:nvPr>
            <p:ph type="ftr" sz="quarter" idx="11"/>
          </p:nvPr>
        </p:nvSpPr>
        <p:spPr/>
        <p:txBody>
          <a:bodyPr rtlCol="0"/>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rtlCol="0"/>
          <a:lstStyle/>
          <a:p>
            <a:pPr rtl="0"/>
            <a:fld id="{B9713C8C-8E70-45D5-AE59-23E60168254E}" type="slidenum">
              <a:rPr lang="es-ES" noProof="0" smtClean="0"/>
              <a:t>‹#›</a:t>
            </a:fld>
            <a:endParaRPr lang="es-ES" noProof="0"/>
          </a:p>
        </p:txBody>
      </p:sp>
      <p:sp>
        <p:nvSpPr>
          <p:cNvPr id="8" name="Marcador de texto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rtlCol="0"/>
          <a:lstStyle>
            <a:lvl1pPr marL="0" indent="0" algn="ctr">
              <a:buNone/>
              <a:defRPr sz="2400">
                <a:solidFill>
                  <a:schemeClr val="bg1"/>
                </a:solidFill>
                <a:latin typeface="+mj-lt"/>
              </a:defRPr>
            </a:lvl1pPr>
          </a:lstStyle>
          <a:p>
            <a:pPr lvl="0" rtl="0"/>
            <a:r>
              <a:rPr lang="en-US" noProof="0"/>
              <a:t>Click to edit Master text styles</a:t>
            </a:r>
          </a:p>
        </p:txBody>
      </p:sp>
    </p:spTree>
    <p:extLst>
      <p:ext uri="{BB962C8B-B14F-4D97-AF65-F5344CB8AC3E}">
        <p14:creationId xmlns:p14="http://schemas.microsoft.com/office/powerpoint/2010/main" val="41182939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Equipo">
    <p:spTree>
      <p:nvGrpSpPr>
        <p:cNvPr id="1" name=""/>
        <p:cNvGrpSpPr/>
        <p:nvPr/>
      </p:nvGrpSpPr>
      <p:grpSpPr>
        <a:xfrm>
          <a:off x="0" y="0"/>
          <a:ext cx="0" cy="0"/>
          <a:chOff x="0" y="0"/>
          <a:chExt cx="0" cy="0"/>
        </a:xfrm>
      </p:grpSpPr>
      <p:sp>
        <p:nvSpPr>
          <p:cNvPr id="31" name="Marcador de posición de imagen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32" name="Marcador de posición de imagen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33" name="Marcador de posición de imagen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34" name="Marcador de posición de imagen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35" name="Marcador de posición de imagen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2" name="Marcador de fecha 1">
            <a:extLst>
              <a:ext uri="{FF2B5EF4-FFF2-40B4-BE49-F238E27FC236}">
                <a16:creationId xmlns:a16="http://schemas.microsoft.com/office/drawing/2014/main" id="{71C9756B-145D-4BA8-AA43-904C1E7CB86D}"/>
              </a:ext>
            </a:extLst>
          </p:cNvPr>
          <p:cNvSpPr>
            <a:spLocks noGrp="1"/>
          </p:cNvSpPr>
          <p:nvPr>
            <p:ph type="dt" sz="half" idx="10"/>
          </p:nvPr>
        </p:nvSpPr>
        <p:spPr/>
        <p:txBody>
          <a:bodyPr rtlCol="0"/>
          <a:lstStyle/>
          <a:p>
            <a:pPr rtl="0"/>
            <a:r>
              <a:rPr lang="es-ES" noProof="0"/>
              <a:t>3/9/20XX</a:t>
            </a:r>
          </a:p>
        </p:txBody>
      </p:sp>
      <p:sp>
        <p:nvSpPr>
          <p:cNvPr id="3" name="Marcador de pie de página 2">
            <a:extLst>
              <a:ext uri="{FF2B5EF4-FFF2-40B4-BE49-F238E27FC236}">
                <a16:creationId xmlns:a16="http://schemas.microsoft.com/office/drawing/2014/main" id="{B21DB60F-139E-4C44-89AF-3F8F5EC241FB}"/>
              </a:ext>
            </a:extLst>
          </p:cNvPr>
          <p:cNvSpPr>
            <a:spLocks noGrp="1"/>
          </p:cNvSpPr>
          <p:nvPr>
            <p:ph type="ftr" sz="quarter" idx="11"/>
          </p:nvPr>
        </p:nvSpPr>
        <p:spPr/>
        <p:txBody>
          <a:bodyPr rtlCol="0"/>
          <a:lstStyle/>
          <a:p>
            <a:pPr rtl="0"/>
            <a:r>
              <a:rPr lang="es-ES" noProof="0"/>
              <a:t>Título de la presentación</a:t>
            </a:r>
          </a:p>
        </p:txBody>
      </p:sp>
      <p:sp>
        <p:nvSpPr>
          <p:cNvPr id="4" name="Marcador de número de diapositiva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rtlCol="0"/>
          <a:lstStyle/>
          <a:p>
            <a:pPr rtl="0"/>
            <a:fld id="{B9713C8C-8E70-45D5-AE59-23E60168254E}" type="slidenum">
              <a:rPr lang="es-ES" noProof="0" smtClean="0"/>
              <a:t>‹#›</a:t>
            </a:fld>
            <a:endParaRPr lang="es-ES" noProof="0"/>
          </a:p>
        </p:txBody>
      </p:sp>
      <p:sp>
        <p:nvSpPr>
          <p:cNvPr id="5" name="Título 4">
            <a:extLst>
              <a:ext uri="{FF2B5EF4-FFF2-40B4-BE49-F238E27FC236}">
                <a16:creationId xmlns:a16="http://schemas.microsoft.com/office/drawing/2014/main" id="{DE7D0FB3-AA0E-43D7-A0BC-3BEE75E725EF}"/>
              </a:ext>
            </a:extLst>
          </p:cNvPr>
          <p:cNvSpPr>
            <a:spLocks noGrp="1"/>
          </p:cNvSpPr>
          <p:nvPr>
            <p:ph type="title"/>
          </p:nvPr>
        </p:nvSpPr>
        <p:spPr/>
        <p:txBody>
          <a:bodyPr rtlCol="0"/>
          <a:lstStyle>
            <a:lvl1pPr algn="ctr">
              <a:defRPr/>
            </a:lvl1pPr>
          </a:lstStyle>
          <a:p>
            <a:pPr rtl="0"/>
            <a:r>
              <a:rPr lang="en-US" noProof="0"/>
              <a:t>Click to edit Master title style</a:t>
            </a:r>
            <a:endParaRPr lang="es-ES" noProof="0"/>
          </a:p>
        </p:txBody>
      </p:sp>
      <p:sp>
        <p:nvSpPr>
          <p:cNvPr id="61" name="Marcador de texto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62" name="Marcador de texto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
        <p:nvSpPr>
          <p:cNvPr id="63" name="Marcador de texto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64" name="Marcador de texto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
        <p:nvSpPr>
          <p:cNvPr id="65" name="Marcador de texto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66" name="Marcador de texto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
        <p:nvSpPr>
          <p:cNvPr id="67" name="Marcador de texto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68" name="Marcador de texto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
        <p:nvSpPr>
          <p:cNvPr id="69" name="Marcador de texto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70" name="Marcador de texto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Tree>
    <p:extLst>
      <p:ext uri="{BB962C8B-B14F-4D97-AF65-F5344CB8AC3E}">
        <p14:creationId xmlns:p14="http://schemas.microsoft.com/office/powerpoint/2010/main" val="64175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ítulo y contenido con 2 imágenes">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16" name="Marcador de posición de imagen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2" name="Título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rtlCol="0" anchor="b">
            <a:normAutofit/>
          </a:bodyPr>
          <a:lstStyle>
            <a:lvl1pPr>
              <a:defRPr sz="4000"/>
            </a:lvl1pPr>
          </a:lstStyle>
          <a:p>
            <a:pPr rtl="0"/>
            <a:r>
              <a:rPr lang="en-US" noProof="0"/>
              <a:t>Click to edit Master title style</a:t>
            </a:r>
            <a:endParaRPr lang="es-ES" noProof="0"/>
          </a:p>
        </p:txBody>
      </p:sp>
      <p:sp>
        <p:nvSpPr>
          <p:cNvPr id="3" name="Marcador de posición de contenido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rtlCol="0"/>
          <a:lstStyle>
            <a:lvl1pPr marL="0" indent="0">
              <a:buNone/>
              <a:defRPr sz="1800"/>
            </a:lvl1pPr>
            <a:lvl2pPr marL="228600">
              <a:defRPr sz="1800"/>
            </a:lvl2pPr>
            <a:lvl3pPr marL="457200">
              <a:defRPr sz="1800"/>
            </a:lvl3pPr>
            <a:lvl4pPr marL="685800">
              <a:defRPr sz="1800"/>
            </a:lvl4pPr>
            <a:lvl5pPr>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5" name="Marcador de pie de página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rtlCol="0"/>
          <a:lstStyle>
            <a:lvl1pPr algn="l">
              <a:defRPr/>
            </a:lvl1pPr>
          </a:lstStyle>
          <a:p>
            <a:pPr algn="l" rtl="0"/>
            <a:r>
              <a:rPr lang="es-ES" noProof="0"/>
              <a:t>Título de la presentación</a:t>
            </a:r>
          </a:p>
        </p:txBody>
      </p:sp>
      <p:sp>
        <p:nvSpPr>
          <p:cNvPr id="6" name="Marcador de número de diapositiva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rtlCol="0"/>
          <a:lstStyle/>
          <a:p>
            <a:pPr rtl="0"/>
            <a:fld id="{B9713C8C-8E70-45D5-AE59-23E60168254E}" type="slidenum">
              <a:rPr lang="es-ES" noProof="0" smtClean="0"/>
              <a:t>‹#›</a:t>
            </a:fld>
            <a:endParaRPr lang="es-ES" noProof="0"/>
          </a:p>
        </p:txBody>
      </p:sp>
    </p:spTree>
    <p:extLst>
      <p:ext uri="{BB962C8B-B14F-4D97-AF65-F5344CB8AC3E}">
        <p14:creationId xmlns:p14="http://schemas.microsoft.com/office/powerpoint/2010/main" val="354392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ción">
    <p:spTree>
      <p:nvGrpSpPr>
        <p:cNvPr id="1" name=""/>
        <p:cNvGrpSpPr/>
        <p:nvPr/>
      </p:nvGrpSpPr>
      <p:grpSpPr>
        <a:xfrm>
          <a:off x="0" y="0"/>
          <a:ext cx="0" cy="0"/>
          <a:chOff x="0" y="0"/>
          <a:chExt cx="0" cy="0"/>
        </a:xfrm>
      </p:grpSpPr>
      <p:sp>
        <p:nvSpPr>
          <p:cNvPr id="9" name="Forma libre: Forma 8" descr="Etiqueta = Color de énfasis&#10;Tipo = Claro&#10;Objetivo = Relleno">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 name="Título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rtlCol="0" anchor="ctr">
            <a:normAutofit/>
          </a:bodyPr>
          <a:lstStyle>
            <a:lvl1pPr>
              <a:defRPr sz="4000">
                <a:solidFill>
                  <a:schemeClr val="bg1"/>
                </a:solidFill>
              </a:defRPr>
            </a:lvl1pPr>
          </a:lstStyle>
          <a:p>
            <a:pPr rtl="0"/>
            <a:r>
              <a:rPr lang="es-ES" noProof="0"/>
              <a:t>Título</a:t>
            </a:r>
          </a:p>
        </p:txBody>
      </p:sp>
      <p:sp>
        <p:nvSpPr>
          <p:cNvPr id="4" name="Marcador de fecha 3">
            <a:extLst>
              <a:ext uri="{FF2B5EF4-FFF2-40B4-BE49-F238E27FC236}">
                <a16:creationId xmlns:a16="http://schemas.microsoft.com/office/drawing/2014/main" id="{3793FB3F-D2A6-4919-B57B-C08861D46303}"/>
              </a:ext>
            </a:extLst>
          </p:cNvPr>
          <p:cNvSpPr>
            <a:spLocks noGrp="1"/>
          </p:cNvSpPr>
          <p:nvPr>
            <p:ph type="dt" sz="half" idx="10"/>
          </p:nvPr>
        </p:nvSpPr>
        <p:spPr/>
        <p:txBody>
          <a:bodyPr rtlCol="0"/>
          <a:lstStyle/>
          <a:p>
            <a:pPr rtl="0"/>
            <a:r>
              <a:rPr lang="es-ES" noProof="0"/>
              <a:t>3/9/20XX</a:t>
            </a:r>
          </a:p>
        </p:txBody>
      </p:sp>
      <p:sp>
        <p:nvSpPr>
          <p:cNvPr id="5" name="Marcador de pie de página 4">
            <a:extLst>
              <a:ext uri="{FF2B5EF4-FFF2-40B4-BE49-F238E27FC236}">
                <a16:creationId xmlns:a16="http://schemas.microsoft.com/office/drawing/2014/main" id="{989049E0-6BE5-43FA-A4D4-ACAFC871A79F}"/>
              </a:ext>
            </a:extLst>
          </p:cNvPr>
          <p:cNvSpPr>
            <a:spLocks noGrp="1"/>
          </p:cNvSpPr>
          <p:nvPr>
            <p:ph type="ftr" sz="quarter" idx="11"/>
          </p:nvPr>
        </p:nvSpPr>
        <p:spPr/>
        <p:txBody>
          <a:bodyPr rtlCol="0"/>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rtlCol="0"/>
          <a:lstStyle/>
          <a:p>
            <a:pPr rtl="0"/>
            <a:fld id="{B9713C8C-8E70-45D5-AE59-23E60168254E}" type="slidenum">
              <a:rPr lang="es-ES" noProof="0" smtClean="0"/>
              <a:t>‹#›</a:t>
            </a:fld>
            <a:endParaRPr lang="es-ES" noProof="0"/>
          </a:p>
        </p:txBody>
      </p:sp>
      <p:sp>
        <p:nvSpPr>
          <p:cNvPr id="15" name="Marcador de contenido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rtlCol="0" anchor="ctr"/>
          <a:lstStyle>
            <a:lvl1pPr marL="0" indent="0">
              <a:buNone/>
              <a:defRPr sz="1800"/>
            </a:lvl1pPr>
          </a:lstStyle>
          <a:p>
            <a:pPr lvl="0" rtl="0"/>
            <a:r>
              <a:rPr lang="en-US" noProof="0"/>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Cierre">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18" name="Marcador de posición de imagen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5" name="Título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rtlCol="0" anchor="b"/>
          <a:lstStyle>
            <a:lvl1pPr>
              <a:defRPr sz="4000"/>
            </a:lvl1pPr>
          </a:lstStyle>
          <a:p>
            <a:pPr rtl="0"/>
            <a:r>
              <a:rPr lang="en-US" noProof="0"/>
              <a:t>Click to edit Master title style</a:t>
            </a:r>
            <a:endParaRPr lang="es-ES" noProof="0"/>
          </a:p>
        </p:txBody>
      </p:sp>
      <p:sp>
        <p:nvSpPr>
          <p:cNvPr id="7" name="Marcador de texto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rtlCol="0"/>
          <a:lstStyle>
            <a:lvl1pPr marL="0" indent="0">
              <a:buNone/>
              <a:defRPr sz="2000"/>
            </a:lvl1pPr>
          </a:lstStyle>
          <a:p>
            <a:pPr lvl="0" rtl="0"/>
            <a:r>
              <a:rPr lang="en-US" noProof="0"/>
              <a:t>Click to edit Master text styles</a:t>
            </a:r>
          </a:p>
        </p:txBody>
      </p:sp>
      <p:sp>
        <p:nvSpPr>
          <p:cNvPr id="8" name="Marcador de texto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rtlCol="0"/>
          <a:lstStyle>
            <a:lvl1pPr marL="0" indent="0">
              <a:buNone/>
              <a:defRPr sz="2000"/>
            </a:lvl1pPr>
          </a:lstStyle>
          <a:p>
            <a:pPr lvl="0" rtl="0"/>
            <a:r>
              <a:rPr lang="en-US" noProof="0"/>
              <a:t>Click to edit Master text styles</a:t>
            </a:r>
          </a:p>
        </p:txBody>
      </p:sp>
      <p:sp>
        <p:nvSpPr>
          <p:cNvPr id="9" name="Marcador de texto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rtlCol="0"/>
          <a:lstStyle>
            <a:lvl1pPr marL="0" indent="0">
              <a:buNone/>
              <a:defRPr sz="2000"/>
            </a:lvl1pPr>
          </a:lstStyle>
          <a:p>
            <a:pPr lvl="0" rtl="0"/>
            <a:r>
              <a:rPr lang="en-US" noProof="0"/>
              <a:t>Click to edit Master text styles</a:t>
            </a:r>
          </a:p>
        </p:txBody>
      </p:sp>
    </p:spTree>
    <p:extLst>
      <p:ext uri="{BB962C8B-B14F-4D97-AF65-F5344CB8AC3E}">
        <p14:creationId xmlns:p14="http://schemas.microsoft.com/office/powerpoint/2010/main" val="1752475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con 2 imágenes">
    <p:spTree>
      <p:nvGrpSpPr>
        <p:cNvPr id="1" name=""/>
        <p:cNvGrpSpPr/>
        <p:nvPr/>
      </p:nvGrpSpPr>
      <p:grpSpPr>
        <a:xfrm>
          <a:off x="0" y="0"/>
          <a:ext cx="0" cy="0"/>
          <a:chOff x="0" y="0"/>
          <a:chExt cx="0" cy="0"/>
        </a:xfrm>
      </p:grpSpPr>
      <p:sp>
        <p:nvSpPr>
          <p:cNvPr id="16" name="Marcador de posición de imagen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15" name="Marcador de posición de imagen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2" name="Título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rtlCol="0" anchor="b">
            <a:normAutofit/>
          </a:bodyPr>
          <a:lstStyle>
            <a:lvl1pPr algn="r">
              <a:defRPr sz="4800"/>
            </a:lvl1pPr>
          </a:lstStyle>
          <a:p>
            <a:pPr rtl="0"/>
            <a:r>
              <a:rPr lang="es-ES" noProof="0"/>
              <a:t>Escribir el título aquí</a:t>
            </a:r>
          </a:p>
        </p:txBody>
      </p:sp>
      <p:sp>
        <p:nvSpPr>
          <p:cNvPr id="18" name="Subtítulo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rtlCol="0"/>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Subtítulo</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Forma libre: Forma 6" descr="Etiqueta = Color de énfasis&#10;Tipo = Claro&#10;Objetivo = Relleno">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es-ES" noProof="0"/>
          </a:p>
        </p:txBody>
      </p:sp>
      <p:sp>
        <p:nvSpPr>
          <p:cNvPr id="2" name="Título 1">
            <a:extLst>
              <a:ext uri="{FF2B5EF4-FFF2-40B4-BE49-F238E27FC236}">
                <a16:creationId xmlns:a16="http://schemas.microsoft.com/office/drawing/2014/main" id="{26030E26-A86A-417A-AA64-699AA8DD3DA5}"/>
              </a:ext>
            </a:extLst>
          </p:cNvPr>
          <p:cNvSpPr>
            <a:spLocks noGrp="1"/>
          </p:cNvSpPr>
          <p:nvPr>
            <p:ph type="title"/>
          </p:nvPr>
        </p:nvSpPr>
        <p:spPr/>
        <p:txBody>
          <a:bodyPr rtlCol="0">
            <a:normAutofit/>
          </a:bodyPr>
          <a:lstStyle>
            <a:lvl1pPr>
              <a:defRPr sz="4000"/>
            </a:lvl1pPr>
          </a:lstStyle>
          <a:p>
            <a:pPr rtl="0"/>
            <a:r>
              <a:rPr lang="en-US" noProof="0"/>
              <a:t>Click to edit Master title style</a:t>
            </a:r>
            <a:endParaRPr lang="es-ES" noProof="0"/>
          </a:p>
        </p:txBody>
      </p:sp>
      <p:sp>
        <p:nvSpPr>
          <p:cNvPr id="3" name="Marcador de contenido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a:p>
        </p:txBody>
      </p:sp>
      <p:sp>
        <p:nvSpPr>
          <p:cNvPr id="4" name="Marcador de fecha 3">
            <a:extLst>
              <a:ext uri="{FF2B5EF4-FFF2-40B4-BE49-F238E27FC236}">
                <a16:creationId xmlns:a16="http://schemas.microsoft.com/office/drawing/2014/main" id="{70BAE770-8363-44CD-8A22-AB26C5C5361B}"/>
              </a:ext>
            </a:extLst>
          </p:cNvPr>
          <p:cNvSpPr>
            <a:spLocks noGrp="1"/>
          </p:cNvSpPr>
          <p:nvPr>
            <p:ph type="dt" sz="half" idx="10"/>
          </p:nvPr>
        </p:nvSpPr>
        <p:spPr/>
        <p:txBody>
          <a:bodyPr rtlCol="0"/>
          <a:lstStyle/>
          <a:p>
            <a:pPr rtl="0"/>
            <a:r>
              <a:rPr lang="es-ES" noProof="0"/>
              <a:t>3/9/20XX</a:t>
            </a:r>
          </a:p>
        </p:txBody>
      </p:sp>
      <p:sp>
        <p:nvSpPr>
          <p:cNvPr id="5" name="Marcador de pie de página 4">
            <a:extLst>
              <a:ext uri="{FF2B5EF4-FFF2-40B4-BE49-F238E27FC236}">
                <a16:creationId xmlns:a16="http://schemas.microsoft.com/office/drawing/2014/main" id="{36E618F2-3B8E-4449-91E7-F8AA4960938F}"/>
              </a:ext>
            </a:extLst>
          </p:cNvPr>
          <p:cNvSpPr>
            <a:spLocks noGrp="1"/>
          </p:cNvSpPr>
          <p:nvPr>
            <p:ph type="ftr" sz="quarter" idx="11"/>
          </p:nvPr>
        </p:nvSpPr>
        <p:spPr/>
        <p:txBody>
          <a:bodyPr rtlCol="0"/>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rtlCol="0"/>
          <a:lstStyle/>
          <a:p>
            <a:pPr rtl="0"/>
            <a:fld id="{B9713C8C-8E70-45D5-AE59-23E60168254E}" type="slidenum">
              <a:rPr lang="es-ES" noProof="0" smtClean="0"/>
              <a:t>‹#›</a:t>
            </a:fld>
            <a:endParaRPr lang="es-ES" noProof="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6" name="Gráfico 1" descr="Etiqueta = Color de énfasis&#10;Tipo = Claro&#10;Objetivo = Relleno">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rtlCol="0" anchor="b">
            <a:normAutofit/>
          </a:bodyPr>
          <a:lstStyle>
            <a:lvl1pPr algn="ctr">
              <a:defRPr sz="3600">
                <a:solidFill>
                  <a:schemeClr val="bg1"/>
                </a:solidFill>
                <a:latin typeface="+mn-lt"/>
              </a:defRPr>
            </a:lvl1pPr>
          </a:lstStyle>
          <a:p>
            <a:pPr rtl="0"/>
            <a:r>
              <a:rPr lang="en-US" noProof="0"/>
              <a:t>Click to edit Master title style</a:t>
            </a:r>
            <a:endParaRPr lang="es-ES" noProof="0"/>
          </a:p>
        </p:txBody>
      </p:sp>
      <p:sp>
        <p:nvSpPr>
          <p:cNvPr id="3" name="Marcador de fecha 2">
            <a:extLst>
              <a:ext uri="{FF2B5EF4-FFF2-40B4-BE49-F238E27FC236}">
                <a16:creationId xmlns:a16="http://schemas.microsoft.com/office/drawing/2014/main" id="{DA33410F-8A90-47F6-BD39-4AC0E4358351}"/>
              </a:ext>
            </a:extLst>
          </p:cNvPr>
          <p:cNvSpPr>
            <a:spLocks noGrp="1"/>
          </p:cNvSpPr>
          <p:nvPr>
            <p:ph type="dt" sz="half" idx="10"/>
          </p:nvPr>
        </p:nvSpPr>
        <p:spPr/>
        <p:txBody>
          <a:bodyPr rtlCol="0"/>
          <a:lstStyle/>
          <a:p>
            <a:pPr rtl="0"/>
            <a:r>
              <a:rPr lang="es-ES" noProof="0"/>
              <a:t>3/9/20XX</a:t>
            </a:r>
          </a:p>
        </p:txBody>
      </p:sp>
      <p:sp>
        <p:nvSpPr>
          <p:cNvPr id="4" name="Marcador de pie de página 3">
            <a:extLst>
              <a:ext uri="{FF2B5EF4-FFF2-40B4-BE49-F238E27FC236}">
                <a16:creationId xmlns:a16="http://schemas.microsoft.com/office/drawing/2014/main" id="{D1D819A9-F8DE-4E5C-AFC3-E0105ACD8295}"/>
              </a:ext>
            </a:extLst>
          </p:cNvPr>
          <p:cNvSpPr>
            <a:spLocks noGrp="1"/>
          </p:cNvSpPr>
          <p:nvPr>
            <p:ph type="ftr" sz="quarter" idx="11"/>
          </p:nvPr>
        </p:nvSpPr>
        <p:spPr/>
        <p:txBody>
          <a:bodyPr rtlCol="0"/>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rtlCol="0"/>
          <a:lstStyle/>
          <a:p>
            <a:pPr rtl="0"/>
            <a:fld id="{B9713C8C-8E70-45D5-AE59-23E60168254E}" type="slidenum">
              <a:rPr lang="es-ES" noProof="0" smtClean="0"/>
              <a:t>‹#›</a:t>
            </a:fld>
            <a:endParaRPr lang="es-ES" noProof="0"/>
          </a:p>
        </p:txBody>
      </p:sp>
      <p:sp>
        <p:nvSpPr>
          <p:cNvPr id="8" name="Marcador de texto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rtlCol="0"/>
          <a:lstStyle>
            <a:lvl1pPr marL="0" indent="0" algn="ctr">
              <a:buNone/>
              <a:defRPr sz="2400">
                <a:solidFill>
                  <a:schemeClr val="bg1"/>
                </a:solidFill>
                <a:latin typeface="+mj-lt"/>
              </a:defRPr>
            </a:lvl1pPr>
          </a:lstStyle>
          <a:p>
            <a:pPr lvl="0" rtl="0"/>
            <a:r>
              <a:rPr lang="en-US" noProof="0"/>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1" name="Marcador de posición de imagen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32" name="Marcador de posición de imagen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33" name="Marcador de posición de imagen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34" name="Marcador de posición de imagen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35" name="Marcador de posición de imagen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rtlCol="0" anchor="ctr">
            <a:noAutofit/>
          </a:bodyPr>
          <a:lstStyle>
            <a:lvl1pPr algn="ctr">
              <a:buNone/>
              <a:defRPr/>
            </a:lvl1pPr>
          </a:lstStyle>
          <a:p>
            <a:pPr rtl="0"/>
            <a:r>
              <a:rPr lang="en-US" noProof="0"/>
              <a:t>Click icon to add picture</a:t>
            </a:r>
            <a:endParaRPr lang="es-ES" noProof="0"/>
          </a:p>
        </p:txBody>
      </p:sp>
      <p:sp>
        <p:nvSpPr>
          <p:cNvPr id="2" name="Marcador de fecha 1">
            <a:extLst>
              <a:ext uri="{FF2B5EF4-FFF2-40B4-BE49-F238E27FC236}">
                <a16:creationId xmlns:a16="http://schemas.microsoft.com/office/drawing/2014/main" id="{71C9756B-145D-4BA8-AA43-904C1E7CB86D}"/>
              </a:ext>
            </a:extLst>
          </p:cNvPr>
          <p:cNvSpPr>
            <a:spLocks noGrp="1"/>
          </p:cNvSpPr>
          <p:nvPr>
            <p:ph type="dt" sz="half" idx="10"/>
          </p:nvPr>
        </p:nvSpPr>
        <p:spPr/>
        <p:txBody>
          <a:bodyPr rtlCol="0"/>
          <a:lstStyle/>
          <a:p>
            <a:pPr rtl="0"/>
            <a:r>
              <a:rPr lang="es-ES" noProof="0"/>
              <a:t>3/9/20XX</a:t>
            </a:r>
          </a:p>
        </p:txBody>
      </p:sp>
      <p:sp>
        <p:nvSpPr>
          <p:cNvPr id="3" name="Marcador de pie de página 2">
            <a:extLst>
              <a:ext uri="{FF2B5EF4-FFF2-40B4-BE49-F238E27FC236}">
                <a16:creationId xmlns:a16="http://schemas.microsoft.com/office/drawing/2014/main" id="{B21DB60F-139E-4C44-89AF-3F8F5EC241FB}"/>
              </a:ext>
            </a:extLst>
          </p:cNvPr>
          <p:cNvSpPr>
            <a:spLocks noGrp="1"/>
          </p:cNvSpPr>
          <p:nvPr>
            <p:ph type="ftr" sz="quarter" idx="11"/>
          </p:nvPr>
        </p:nvSpPr>
        <p:spPr/>
        <p:txBody>
          <a:bodyPr rtlCol="0"/>
          <a:lstStyle/>
          <a:p>
            <a:pPr rtl="0"/>
            <a:r>
              <a:rPr lang="es-ES" noProof="0"/>
              <a:t>Título de la presentación</a:t>
            </a:r>
          </a:p>
        </p:txBody>
      </p:sp>
      <p:sp>
        <p:nvSpPr>
          <p:cNvPr id="4" name="Marcador de número de diapositiva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rtlCol="0"/>
          <a:lstStyle/>
          <a:p>
            <a:pPr rtl="0"/>
            <a:fld id="{B9713C8C-8E70-45D5-AE59-23E60168254E}" type="slidenum">
              <a:rPr lang="es-ES" noProof="0" smtClean="0"/>
              <a:t>‹#›</a:t>
            </a:fld>
            <a:endParaRPr lang="es-ES" noProof="0"/>
          </a:p>
        </p:txBody>
      </p:sp>
      <p:sp>
        <p:nvSpPr>
          <p:cNvPr id="5" name="Título 4">
            <a:extLst>
              <a:ext uri="{FF2B5EF4-FFF2-40B4-BE49-F238E27FC236}">
                <a16:creationId xmlns:a16="http://schemas.microsoft.com/office/drawing/2014/main" id="{DE7D0FB3-AA0E-43D7-A0BC-3BEE75E725EF}"/>
              </a:ext>
            </a:extLst>
          </p:cNvPr>
          <p:cNvSpPr>
            <a:spLocks noGrp="1"/>
          </p:cNvSpPr>
          <p:nvPr>
            <p:ph type="title"/>
          </p:nvPr>
        </p:nvSpPr>
        <p:spPr/>
        <p:txBody>
          <a:bodyPr rtlCol="0"/>
          <a:lstStyle>
            <a:lvl1pPr algn="ctr">
              <a:defRPr/>
            </a:lvl1pPr>
          </a:lstStyle>
          <a:p>
            <a:pPr rtl="0"/>
            <a:r>
              <a:rPr lang="en-US" noProof="0"/>
              <a:t>Click to edit Master title style</a:t>
            </a:r>
            <a:endParaRPr lang="es-ES" noProof="0"/>
          </a:p>
        </p:txBody>
      </p:sp>
      <p:sp>
        <p:nvSpPr>
          <p:cNvPr id="61" name="Marcador de texto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62" name="Marcador de texto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
        <p:nvSpPr>
          <p:cNvPr id="63" name="Marcador de texto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64" name="Marcador de texto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
        <p:nvSpPr>
          <p:cNvPr id="65" name="Marcador de texto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66" name="Marcador de texto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
        <p:nvSpPr>
          <p:cNvPr id="67" name="Marcador de texto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68" name="Marcador de texto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
        <p:nvSpPr>
          <p:cNvPr id="69" name="Marcador de texto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70" name="Marcador de texto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orma libre: Forma 7" descr="Etiqueta = Color de énfasis&#10;Tipo = Claro&#10;Objetivo = Relleno">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es-ES" noProof="0"/>
          </a:p>
        </p:txBody>
      </p:sp>
      <p:sp>
        <p:nvSpPr>
          <p:cNvPr id="2" name="Título 1">
            <a:extLst>
              <a:ext uri="{FF2B5EF4-FFF2-40B4-BE49-F238E27FC236}">
                <a16:creationId xmlns:a16="http://schemas.microsoft.com/office/drawing/2014/main" id="{D2A77EC9-372A-4ECA-9088-780532AF057F}"/>
              </a:ext>
            </a:extLst>
          </p:cNvPr>
          <p:cNvSpPr>
            <a:spLocks noGrp="1"/>
          </p:cNvSpPr>
          <p:nvPr>
            <p:ph type="title"/>
          </p:nvPr>
        </p:nvSpPr>
        <p:spPr/>
        <p:txBody>
          <a:bodyPr rtlCol="0">
            <a:normAutofit/>
          </a:bodyPr>
          <a:lstStyle>
            <a:lvl1pPr>
              <a:defRPr sz="4000"/>
            </a:lvl1pPr>
          </a:lstStyle>
          <a:p>
            <a:pPr rtl="0"/>
            <a:r>
              <a:rPr lang="en-US" noProof="0"/>
              <a:t>Click to edit Master title style</a:t>
            </a:r>
            <a:endParaRPr lang="es-ES" noProof="0"/>
          </a:p>
        </p:txBody>
      </p:sp>
      <p:sp>
        <p:nvSpPr>
          <p:cNvPr id="3" name="Marcador de contenido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a:p>
        </p:txBody>
      </p:sp>
      <p:sp>
        <p:nvSpPr>
          <p:cNvPr id="4" name="Marcador de posición de contenido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a:p>
        </p:txBody>
      </p:sp>
      <p:sp>
        <p:nvSpPr>
          <p:cNvPr id="5" name="Marcador de fecha 4">
            <a:extLst>
              <a:ext uri="{FF2B5EF4-FFF2-40B4-BE49-F238E27FC236}">
                <a16:creationId xmlns:a16="http://schemas.microsoft.com/office/drawing/2014/main" id="{034240FE-0C6A-47E9-9B0A-7B3C60877372}"/>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8671AE1B-BB18-4C7E-AA77-3A4D401A5F35}"/>
              </a:ext>
            </a:extLst>
          </p:cNvPr>
          <p:cNvSpPr>
            <a:spLocks noGrp="1"/>
          </p:cNvSpPr>
          <p:nvPr>
            <p:ph type="ftr" sz="quarter" idx="11"/>
          </p:nvPr>
        </p:nvSpPr>
        <p:spPr/>
        <p:txBody>
          <a:bodyPr rtlCol="0"/>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rtlCol="0"/>
          <a:lstStyle/>
          <a:p>
            <a:pPr rtl="0"/>
            <a:fld id="{B9713C8C-8E70-45D5-AE59-23E60168254E}" type="slidenum">
              <a:rPr lang="es-ES" noProof="0" smtClean="0"/>
              <a:t>‹#›</a:t>
            </a:fld>
            <a:endParaRPr lang="es-ES" noProof="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orma libre: Forma 9" descr="Etiqueta = Color de énfasis&#10;Tipo = Claro&#10;Objetivo = Relleno">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es-ES" noProof="0"/>
          </a:p>
        </p:txBody>
      </p:sp>
      <p:sp>
        <p:nvSpPr>
          <p:cNvPr id="2" name="Título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rtlCol="0">
            <a:normAutofit/>
          </a:bodyPr>
          <a:lstStyle>
            <a:lvl1pPr>
              <a:defRPr sz="4000"/>
            </a:lvl1pPr>
          </a:lstStyle>
          <a:p>
            <a:pPr rtl="0"/>
            <a:r>
              <a:rPr lang="en-US" noProof="0"/>
              <a:t>Click to edit Master title style</a:t>
            </a:r>
            <a:endParaRPr lang="es-ES" noProof="0"/>
          </a:p>
        </p:txBody>
      </p:sp>
      <p:sp>
        <p:nvSpPr>
          <p:cNvPr id="3" name="Marcador de texto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Marcador de posición de contenido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a:p>
        </p:txBody>
      </p:sp>
      <p:sp>
        <p:nvSpPr>
          <p:cNvPr id="5" name="Marcador de posición de texto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Marcador de posición de contenido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a:p>
        </p:txBody>
      </p:sp>
      <p:sp>
        <p:nvSpPr>
          <p:cNvPr id="7" name="Marcador de fecha 6">
            <a:extLst>
              <a:ext uri="{FF2B5EF4-FFF2-40B4-BE49-F238E27FC236}">
                <a16:creationId xmlns:a16="http://schemas.microsoft.com/office/drawing/2014/main" id="{2AA4E5D6-7075-4584-BD43-D966F0B58E6D}"/>
              </a:ext>
            </a:extLst>
          </p:cNvPr>
          <p:cNvSpPr>
            <a:spLocks noGrp="1"/>
          </p:cNvSpPr>
          <p:nvPr>
            <p:ph type="dt" sz="half" idx="10"/>
          </p:nvPr>
        </p:nvSpPr>
        <p:spPr/>
        <p:txBody>
          <a:bodyPr rtlCol="0"/>
          <a:lstStyle/>
          <a:p>
            <a:pPr rtl="0"/>
            <a:r>
              <a:rPr lang="es-ES" noProof="0"/>
              <a:t>3/9/20XX</a:t>
            </a:r>
          </a:p>
        </p:txBody>
      </p:sp>
      <p:sp>
        <p:nvSpPr>
          <p:cNvPr id="8" name="Marcador de pie de página 7">
            <a:extLst>
              <a:ext uri="{FF2B5EF4-FFF2-40B4-BE49-F238E27FC236}">
                <a16:creationId xmlns:a16="http://schemas.microsoft.com/office/drawing/2014/main" id="{8C38B83D-8A05-4F3C-A409-1602C9630750}"/>
              </a:ext>
            </a:extLst>
          </p:cNvPr>
          <p:cNvSpPr>
            <a:spLocks noGrp="1"/>
          </p:cNvSpPr>
          <p:nvPr>
            <p:ph type="ftr" sz="quarter" idx="11"/>
          </p:nvPr>
        </p:nvSpPr>
        <p:spPr/>
        <p:txBody>
          <a:bodyPr rtlCol="0"/>
          <a:lstStyle/>
          <a:p>
            <a:pPr rtl="0"/>
            <a:r>
              <a:rPr lang="es-ES" noProof="0"/>
              <a:t>Título de la presentación</a:t>
            </a:r>
          </a:p>
        </p:txBody>
      </p:sp>
      <p:sp>
        <p:nvSpPr>
          <p:cNvPr id="9" name="Marcador de número de diapositiva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rtlCol="0"/>
          <a:lstStyle/>
          <a:p>
            <a:pPr rtl="0"/>
            <a:fld id="{B9713C8C-8E70-45D5-AE59-23E60168254E}" type="slidenum">
              <a:rPr lang="es-ES" noProof="0" smtClean="0"/>
              <a:t>‹#›</a:t>
            </a:fld>
            <a:endParaRPr lang="es-ES" noProof="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9713C8C-8E70-45D5-AE59-23E60168254E}" type="slidenum">
              <a:rPr lang="es-ES" noProof="0" smtClean="0"/>
              <a:t>‹#›</a:t>
            </a:fld>
            <a:endParaRPr lang="es-ES" noProof="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 id="2147483764" r:id="rId17"/>
    <p:sldLayoutId id="2147483765" r:id="rId18"/>
    <p:sldLayoutId id="2147483766" r:id="rId19"/>
    <p:sldLayoutId id="2147483767" r:id="rId20"/>
    <p:sldLayoutId id="2147483768" r:id="rId21"/>
    <p:sldLayoutId id="2147483770" r:id="rId22"/>
    <p:sldLayoutId id="2147483771" r:id="rId23"/>
    <p:sldLayoutId id="2147483790" r:id="rId24"/>
    <p:sldLayoutId id="2147483791" r:id="rId25"/>
    <p:sldLayoutId id="2147483792" r:id="rId26"/>
    <p:sldLayoutId id="2147483793" r:id="rId27"/>
    <p:sldLayoutId id="2147483794" r:id="rId28"/>
    <p:sldLayoutId id="2147483796" r:id="rId29"/>
    <p:sldLayoutId id="2147483797" r:id="rId30"/>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4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8CF5B-E8DE-48F3-9581-51BBEC47AE73}"/>
              </a:ext>
            </a:extLst>
          </p:cNvPr>
          <p:cNvSpPr>
            <a:spLocks noGrp="1"/>
          </p:cNvSpPr>
          <p:nvPr>
            <p:ph type="ctrTitle"/>
          </p:nvPr>
        </p:nvSpPr>
        <p:spPr/>
        <p:txBody>
          <a:bodyPr rtlCol="0">
            <a:normAutofit/>
          </a:bodyPr>
          <a:lstStyle/>
          <a:p>
            <a:pPr rtl="0"/>
            <a:r>
              <a:rPr lang="es-ES" sz="6600" dirty="0"/>
              <a:t>Detección de </a:t>
            </a:r>
            <a:r>
              <a:rPr lang="es-ES" sz="6600" dirty="0" err="1"/>
              <a:t>anomalias</a:t>
            </a:r>
            <a:endParaRPr lang="es-ES" sz="6600" dirty="0"/>
          </a:p>
        </p:txBody>
      </p:sp>
      <p:sp>
        <p:nvSpPr>
          <p:cNvPr id="3" name="Subtítulo 2">
            <a:extLst>
              <a:ext uri="{FF2B5EF4-FFF2-40B4-BE49-F238E27FC236}">
                <a16:creationId xmlns:a16="http://schemas.microsoft.com/office/drawing/2014/main" id="{EF5D29EF-CFED-41EF-9138-BE844655F339}"/>
              </a:ext>
            </a:extLst>
          </p:cNvPr>
          <p:cNvSpPr>
            <a:spLocks noGrp="1"/>
          </p:cNvSpPr>
          <p:nvPr>
            <p:ph type="subTitle" idx="1"/>
          </p:nvPr>
        </p:nvSpPr>
        <p:spPr/>
        <p:txBody>
          <a:bodyPr rtlCol="0"/>
          <a:lstStyle/>
          <a:p>
            <a:pPr rtl="0"/>
            <a:r>
              <a:rPr lang="es-ES" dirty="0"/>
              <a:t>Luis </a:t>
            </a:r>
            <a:r>
              <a:rPr lang="es-ES" dirty="0" err="1"/>
              <a:t>ChAVARRIA</a:t>
            </a:r>
            <a:r>
              <a:rPr lang="es-ES" dirty="0"/>
              <a:t> Morales</a:t>
            </a:r>
          </a:p>
        </p:txBody>
      </p:sp>
    </p:spTree>
    <p:extLst>
      <p:ext uri="{BB962C8B-B14F-4D97-AF65-F5344CB8AC3E}">
        <p14:creationId xmlns:p14="http://schemas.microsoft.com/office/powerpoint/2010/main" val="207476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5A85D8F-96DF-414F-96F0-8F01B9758670}"/>
              </a:ext>
            </a:extLst>
          </p:cNvPr>
          <p:cNvSpPr>
            <a:spLocks noGrp="1"/>
          </p:cNvSpPr>
          <p:nvPr>
            <p:ph type="title"/>
          </p:nvPr>
        </p:nvSpPr>
        <p:spPr>
          <a:xfrm>
            <a:off x="839788" y="640080"/>
            <a:ext cx="3886200" cy="2953512"/>
          </a:xfrm>
        </p:spPr>
        <p:txBody>
          <a:bodyPr rtlCol="0" anchor="b">
            <a:normAutofit/>
          </a:bodyPr>
          <a:lstStyle/>
          <a:p>
            <a:r>
              <a:rPr lang="es-CR" sz="4400" b="1" dirty="0">
                <a:effectLst/>
                <a:latin typeface="Times New Roman" panose="02020603050405020304" pitchFamily="18" charset="0"/>
                <a:ea typeface="Times New Roman" panose="02020603050405020304" pitchFamily="18" charset="0"/>
              </a:rPr>
              <a:t>Tema de Investigación </a:t>
            </a:r>
          </a:p>
        </p:txBody>
      </p:sp>
      <p:pic>
        <p:nvPicPr>
          <p:cNvPr id="1026" name="Picture 2" descr="Detección de Anomalías - Inteligencia Artificial 360">
            <a:extLst>
              <a:ext uri="{FF2B5EF4-FFF2-40B4-BE49-F238E27FC236}">
                <a16:creationId xmlns:a16="http://schemas.microsoft.com/office/drawing/2014/main" id="{8070ECAB-AC5F-D563-1DAE-6742052CB3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981" r="26088" b="-1"/>
          <a:stretch/>
        </p:blipFill>
        <p:spPr bwMode="auto">
          <a:xfrm>
            <a:off x="7059168" y="640080"/>
            <a:ext cx="4489704" cy="5596128"/>
          </a:xfrm>
          <a:prstGeom prst="rect">
            <a:avLst/>
          </a:prstGeom>
          <a:solidFill>
            <a:srgbClr val="FFFFFF"/>
          </a:solidFill>
        </p:spPr>
      </p:pic>
      <p:sp>
        <p:nvSpPr>
          <p:cNvPr id="5" name="Marcador de contenido 4">
            <a:extLst>
              <a:ext uri="{FF2B5EF4-FFF2-40B4-BE49-F238E27FC236}">
                <a16:creationId xmlns:a16="http://schemas.microsoft.com/office/drawing/2014/main" id="{07F79409-2936-4FDC-BF6F-45FC9FDA836A}"/>
              </a:ext>
            </a:extLst>
          </p:cNvPr>
          <p:cNvSpPr>
            <a:spLocks noGrp="1"/>
          </p:cNvSpPr>
          <p:nvPr>
            <p:ph type="body" sz="half" idx="2"/>
          </p:nvPr>
        </p:nvSpPr>
        <p:spPr>
          <a:xfrm>
            <a:off x="839788" y="3776472"/>
            <a:ext cx="3886200" cy="2468880"/>
          </a:xfrm>
        </p:spPr>
        <p:txBody>
          <a:bodyPr rtlCol="0">
            <a:normAutofit/>
          </a:bodyPr>
          <a:lstStyle/>
          <a:p>
            <a:pPr rtl="0"/>
            <a:r>
              <a:rPr lang="es-CR" sz="1800" dirty="0">
                <a:latin typeface="Times New Roman" panose="02020603050405020304" pitchFamily="18" charset="0"/>
                <a:ea typeface="Calibri" panose="020F0502020204030204" pitchFamily="34" charset="0"/>
              </a:rPr>
              <a:t>D</a:t>
            </a:r>
            <a:r>
              <a:rPr lang="es-CR" sz="1800" dirty="0">
                <a:effectLst/>
                <a:latin typeface="Times New Roman" panose="02020603050405020304" pitchFamily="18" charset="0"/>
                <a:ea typeface="Calibri" panose="020F0502020204030204" pitchFamily="34" charset="0"/>
              </a:rPr>
              <a:t>etección de anomalías en redes con IA, con el objetivo es detección automática de patrones inusuales en el tráfico de red, con el fin de mejorar la seguridad en redes de telecomunicaciones</a:t>
            </a:r>
            <a:endParaRPr lang="es-ES" dirty="0"/>
          </a:p>
        </p:txBody>
      </p:sp>
      <p:sp>
        <p:nvSpPr>
          <p:cNvPr id="1033" name="Slide Number Placeholder 6">
            <a:extLst>
              <a:ext uri="{FF2B5EF4-FFF2-40B4-BE49-F238E27FC236}">
                <a16:creationId xmlns:a16="http://schemas.microsoft.com/office/drawing/2014/main" id="{0F60F529-2433-157D-E101-53E1C298C4C8}"/>
              </a:ext>
            </a:extLst>
          </p:cNvPr>
          <p:cNvSpPr>
            <a:spLocks noGrp="1"/>
          </p:cNvSpPr>
          <p:nvPr>
            <p:ph type="sldNum" sz="quarter" idx="12"/>
          </p:nvPr>
        </p:nvSpPr>
        <p:spPr>
          <a:xfrm>
            <a:off x="8610600" y="6356350"/>
            <a:ext cx="2743200" cy="365125"/>
          </a:xfrm>
        </p:spPr>
        <p:txBody>
          <a:bodyPr/>
          <a:lstStyle/>
          <a:p>
            <a:pPr rtl="0">
              <a:spcAft>
                <a:spcPts val="600"/>
              </a:spcAft>
            </a:pPr>
            <a:fld id="{B9713C8C-8E70-45D5-AE59-23E60168254E}" type="slidenum">
              <a:rPr lang="es-ES" noProof="0" smtClean="0"/>
              <a:pPr rtl="0">
                <a:spcAft>
                  <a:spcPts val="600"/>
                </a:spcAft>
              </a:pPr>
              <a:t>2</a:t>
            </a:fld>
            <a:endParaRPr lang="es-ES" noProof="0"/>
          </a:p>
        </p:txBody>
      </p:sp>
    </p:spTree>
    <p:extLst>
      <p:ext uri="{BB962C8B-B14F-4D97-AF65-F5344CB8AC3E}">
        <p14:creationId xmlns:p14="http://schemas.microsoft.com/office/powerpoint/2010/main" val="191294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67F229A-48C3-4BE7-96EC-3C05DC7FB720}"/>
              </a:ext>
            </a:extLst>
          </p:cNvPr>
          <p:cNvSpPr>
            <a:spLocks noGrp="1"/>
          </p:cNvSpPr>
          <p:nvPr>
            <p:ph type="title"/>
          </p:nvPr>
        </p:nvSpPr>
        <p:spPr/>
        <p:txBody>
          <a:bodyPr rtlCol="0">
            <a:normAutofit/>
          </a:bodyPr>
          <a:lstStyle/>
          <a:p>
            <a:pPr rtl="0"/>
            <a:r>
              <a:rPr lang="es-CR" sz="3600" dirty="0">
                <a:effectLst/>
                <a:latin typeface="Calibri" panose="020F0502020204030204" pitchFamily="34" charset="0"/>
                <a:ea typeface="Calibri" panose="020F0502020204030204" pitchFamily="34" charset="0"/>
                <a:cs typeface="Times New Roman" panose="02020603050405020304" pitchFamily="18" charset="0"/>
              </a:rPr>
              <a:t>Plan de Trabajo </a:t>
            </a:r>
            <a:endParaRPr lang="es-ES" sz="6600" dirty="0"/>
          </a:p>
        </p:txBody>
      </p:sp>
      <p:sp>
        <p:nvSpPr>
          <p:cNvPr id="14" name="Marcador de número de diapositiva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rtlCol="0"/>
          <a:lstStyle/>
          <a:p>
            <a:pPr rtl="0"/>
            <a:fld id="{B9713C8C-8E70-45D5-AE59-23E60168254E}" type="slidenum">
              <a:rPr lang="es-ES" smtClean="0"/>
              <a:t>3</a:t>
            </a:fld>
            <a:endParaRPr lang="es-ES"/>
          </a:p>
        </p:txBody>
      </p:sp>
      <p:sp>
        <p:nvSpPr>
          <p:cNvPr id="11" name="Marcador de contenido 10">
            <a:extLst>
              <a:ext uri="{FF2B5EF4-FFF2-40B4-BE49-F238E27FC236}">
                <a16:creationId xmlns:a16="http://schemas.microsoft.com/office/drawing/2014/main" id="{7041F48D-F184-4F9F-B5AC-F127F0898F39}"/>
              </a:ext>
            </a:extLst>
          </p:cNvPr>
          <p:cNvSpPr>
            <a:spLocks noGrp="1"/>
          </p:cNvSpPr>
          <p:nvPr>
            <p:ph sz="quarter" idx="13"/>
          </p:nvPr>
        </p:nvSpPr>
        <p:spPr>
          <a:xfrm>
            <a:off x="6735763" y="712788"/>
            <a:ext cx="4862679" cy="5432425"/>
          </a:xfrm>
        </p:spPr>
        <p:txBody>
          <a:bodyPr rtlCol="0"/>
          <a:lstStyle/>
          <a:p>
            <a:pPr marL="342900" lvl="0" indent="-342900">
              <a:lnSpc>
                <a:spcPct val="200000"/>
              </a:lnSpc>
              <a:spcAft>
                <a:spcPts val="800"/>
              </a:spcAft>
              <a:buFont typeface="+mj-lt"/>
              <a:buAutoNum type="arabicPeriod"/>
            </a:pPr>
            <a:r>
              <a:rPr lang="es-CR" sz="1800" kern="100" dirty="0">
                <a:effectLst/>
                <a:latin typeface="Times New Roman" panose="02020603050405020304" pitchFamily="18" charset="0"/>
                <a:ea typeface="Calibri" panose="020F0502020204030204" pitchFamily="34" charset="0"/>
                <a:cs typeface="Times New Roman" panose="02020603050405020304" pitchFamily="18" charset="0"/>
              </a:rPr>
              <a:t>Selección del </a:t>
            </a:r>
            <a:r>
              <a:rPr lang="es-CR" sz="1800" kern="100" dirty="0" err="1">
                <a:effectLst/>
                <a:latin typeface="Times New Roman" panose="02020603050405020304" pitchFamily="18" charset="0"/>
                <a:ea typeface="Calibri" panose="020F0502020204030204" pitchFamily="34" charset="0"/>
                <a:cs typeface="Times New Roman" panose="02020603050405020304" pitchFamily="18" charset="0"/>
              </a:rPr>
              <a:t>Dataset</a:t>
            </a:r>
            <a:r>
              <a:rPr lang="es-CR" sz="1800" kern="100" dirty="0">
                <a:effectLst/>
                <a:latin typeface="Times New Roman" panose="02020603050405020304" pitchFamily="18" charset="0"/>
                <a:ea typeface="Calibri" panose="020F0502020204030204" pitchFamily="34" charset="0"/>
                <a:cs typeface="Times New Roman" panose="02020603050405020304" pitchFamily="18" charset="0"/>
              </a:rPr>
              <a:t> o Entorno de Simulación </a:t>
            </a:r>
          </a:p>
          <a:p>
            <a:pPr marL="342900" lvl="0" indent="-342900">
              <a:lnSpc>
                <a:spcPct val="200000"/>
              </a:lnSpc>
              <a:buFont typeface="+mj-lt"/>
              <a:buAutoNum type="arabicPeriod"/>
            </a:pPr>
            <a:r>
              <a:rPr lang="es-CR" sz="1800" kern="100" dirty="0">
                <a:effectLst/>
                <a:latin typeface="Times New Roman" panose="02020603050405020304" pitchFamily="18" charset="0"/>
                <a:ea typeface="Calibri" panose="020F0502020204030204" pitchFamily="34" charset="0"/>
                <a:cs typeface="Times New Roman" panose="02020603050405020304" pitchFamily="18" charset="0"/>
              </a:rPr>
              <a:t>Lenguaje de programación </a:t>
            </a:r>
            <a:endParaRPr lang="es-CR"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buFont typeface="+mj-lt"/>
              <a:buAutoNum type="arabicPeriod"/>
            </a:pPr>
            <a:r>
              <a:rPr lang="es-CR" sz="1800" kern="100" dirty="0">
                <a:effectLst/>
                <a:latin typeface="Times New Roman" panose="02020603050405020304" pitchFamily="18" charset="0"/>
                <a:ea typeface="Calibri" panose="020F0502020204030204" pitchFamily="34" charset="0"/>
                <a:cs typeface="Times New Roman" panose="02020603050405020304" pitchFamily="18" charset="0"/>
              </a:rPr>
              <a:t>Google </a:t>
            </a:r>
            <a:r>
              <a:rPr lang="es-CR" sz="1800" kern="1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s-CR"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s-C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200000"/>
              </a:lnSpc>
              <a:spcAft>
                <a:spcPts val="800"/>
              </a:spcAft>
            </a:pPr>
            <a:r>
              <a:rPr lang="es-CR"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s-C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800"/>
              </a:spcAft>
              <a:buFont typeface="+mj-lt"/>
              <a:buAutoNum type="arabicPeriod"/>
            </a:pPr>
            <a:endParaRPr lang="es-C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9151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ost | International IT">
            <a:extLst>
              <a:ext uri="{FF2B5EF4-FFF2-40B4-BE49-F238E27FC236}">
                <a16:creationId xmlns:a16="http://schemas.microsoft.com/office/drawing/2014/main" id="{39AC8BB9-B829-D836-8C1E-B4977CD54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5252" b="3"/>
          <a:stretch/>
        </p:blipFill>
        <p:spPr bwMode="auto">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a:solidFill>
            <a:srgbClr val="FFFFFF"/>
          </a:solidFill>
        </p:spPr>
      </p:pic>
      <p:sp>
        <p:nvSpPr>
          <p:cNvPr id="4" name="Título 3">
            <a:extLst>
              <a:ext uri="{FF2B5EF4-FFF2-40B4-BE49-F238E27FC236}">
                <a16:creationId xmlns:a16="http://schemas.microsoft.com/office/drawing/2014/main" id="{C278FAAB-8DFA-4475-B8B6-51A3ED193119}"/>
              </a:ext>
            </a:extLst>
          </p:cNvPr>
          <p:cNvSpPr>
            <a:spLocks noGrp="1"/>
          </p:cNvSpPr>
          <p:nvPr>
            <p:ph type="title"/>
          </p:nvPr>
        </p:nvSpPr>
        <p:spPr>
          <a:xfrm>
            <a:off x="247310" y="1179771"/>
            <a:ext cx="6108192" cy="1463040"/>
          </a:xfrm>
        </p:spPr>
        <p:txBody>
          <a:bodyPr rtlCol="0" anchor="b">
            <a:normAutofit/>
          </a:bodyPr>
          <a:lstStyle/>
          <a:p>
            <a:pPr algn="ctr">
              <a:lnSpc>
                <a:spcPct val="200000"/>
              </a:lnSpc>
            </a:pPr>
            <a:r>
              <a:rPr lang="es-CR" sz="3600" b="1" dirty="0">
                <a:effectLst/>
                <a:latin typeface="Times New Roman" panose="02020603050405020304" pitchFamily="18" charset="0"/>
                <a:ea typeface="Times New Roman" panose="02020603050405020304" pitchFamily="18" charset="0"/>
              </a:rPr>
              <a:t>Implementación del proyecto</a:t>
            </a:r>
          </a:p>
        </p:txBody>
      </p:sp>
      <p:sp>
        <p:nvSpPr>
          <p:cNvPr id="5" name="Subtítulo 4">
            <a:extLst>
              <a:ext uri="{FF2B5EF4-FFF2-40B4-BE49-F238E27FC236}">
                <a16:creationId xmlns:a16="http://schemas.microsoft.com/office/drawing/2014/main" id="{6237BABF-398B-4F17-B288-42D7047C2B6E}"/>
              </a:ext>
            </a:extLst>
          </p:cNvPr>
          <p:cNvSpPr>
            <a:spLocks noGrp="1"/>
          </p:cNvSpPr>
          <p:nvPr>
            <p:ph type="subTitle" idx="1"/>
          </p:nvPr>
        </p:nvSpPr>
        <p:spPr>
          <a:xfrm>
            <a:off x="406401" y="3866391"/>
            <a:ext cx="7989454" cy="2780144"/>
          </a:xfrm>
        </p:spPr>
        <p:txBody>
          <a:bodyPr rtlCol="0">
            <a:normAutofit/>
          </a:bodyPr>
          <a:lstStyle/>
          <a:p>
            <a:pPr marL="342900" indent="-342900" algn="l" rtl="0">
              <a:buFont typeface="Arial" panose="020B0604020202020204" pitchFamily="34" charset="0"/>
              <a:buChar char="•"/>
            </a:pPr>
            <a:r>
              <a:rPr lang="es-ES" sz="1400" dirty="0">
                <a:latin typeface="Times New Roman" panose="02020603050405020304" pitchFamily="18" charset="0"/>
                <a:cs typeface="Times New Roman" panose="02020603050405020304" pitchFamily="18" charset="0"/>
              </a:rPr>
              <a:t>El </a:t>
            </a:r>
            <a:r>
              <a:rPr lang="es-ES" sz="1400" dirty="0" err="1">
                <a:latin typeface="Times New Roman" panose="02020603050405020304" pitchFamily="18" charset="0"/>
                <a:cs typeface="Times New Roman" panose="02020603050405020304" pitchFamily="18" charset="0"/>
              </a:rPr>
              <a:t>dataset</a:t>
            </a:r>
            <a:r>
              <a:rPr lang="es-ES" sz="1400" dirty="0">
                <a:latin typeface="Times New Roman" panose="02020603050405020304" pitchFamily="18" charset="0"/>
                <a:cs typeface="Times New Roman" panose="02020603050405020304" pitchFamily="18" charset="0"/>
              </a:rPr>
              <a:t> se encuentra almacenado en un archivo comprimido (MachineLearningCSV.zip) dentro de Google Drive.</a:t>
            </a:r>
          </a:p>
          <a:p>
            <a:pPr marL="342900" indent="-342900" algn="l" rtl="0">
              <a:buFont typeface="Arial" panose="020B0604020202020204" pitchFamily="34" charset="0"/>
              <a:buChar char="•"/>
            </a:pPr>
            <a:r>
              <a:rPr lang="es-ES" sz="1400" dirty="0">
                <a:latin typeface="Times New Roman" panose="02020603050405020304" pitchFamily="18" charset="0"/>
                <a:cs typeface="Times New Roman" panose="02020603050405020304" pitchFamily="18" charset="0"/>
              </a:rPr>
              <a:t>Se utilizó Google </a:t>
            </a:r>
            <a:r>
              <a:rPr lang="es-ES" sz="1400" dirty="0" err="1">
                <a:latin typeface="Times New Roman" panose="02020603050405020304" pitchFamily="18" charset="0"/>
                <a:cs typeface="Times New Roman" panose="02020603050405020304" pitchFamily="18" charset="0"/>
              </a:rPr>
              <a:t>Colab</a:t>
            </a:r>
            <a:r>
              <a:rPr lang="es-ES" sz="1400" dirty="0">
                <a:latin typeface="Times New Roman" panose="02020603050405020304" pitchFamily="18" charset="0"/>
                <a:cs typeface="Times New Roman" panose="02020603050405020304" pitchFamily="18" charset="0"/>
              </a:rPr>
              <a:t> para montar Google Drive y extraer los archivos necesarios.</a:t>
            </a:r>
          </a:p>
          <a:p>
            <a:pPr marL="342900" indent="-342900" algn="l" rtl="0">
              <a:buFont typeface="Arial" panose="020B0604020202020204" pitchFamily="34" charset="0"/>
              <a:buChar char="•"/>
            </a:pPr>
            <a:r>
              <a:rPr lang="es-ES" sz="1400" dirty="0">
                <a:latin typeface="Times New Roman" panose="02020603050405020304" pitchFamily="18" charset="0"/>
                <a:cs typeface="Times New Roman" panose="02020603050405020304" pitchFamily="18" charset="0"/>
              </a:rPr>
              <a:t>Extracción de los archivos CSV del archivo comprimido.</a:t>
            </a:r>
          </a:p>
          <a:p>
            <a:pPr marL="342900" indent="-342900" algn="l" rtl="0">
              <a:buFont typeface="Arial" panose="020B0604020202020204" pitchFamily="34" charset="0"/>
              <a:buChar char="•"/>
            </a:pPr>
            <a:r>
              <a:rPr lang="es-ES" sz="1400" dirty="0">
                <a:latin typeface="Times New Roman" panose="02020603050405020304" pitchFamily="18" charset="0"/>
                <a:cs typeface="Times New Roman" panose="02020603050405020304" pitchFamily="18" charset="0"/>
              </a:rPr>
              <a:t>Limpieza y normalización de los nombres de las columnas para facilitar el análisis.</a:t>
            </a:r>
          </a:p>
          <a:p>
            <a:pPr marL="342900" indent="-342900" algn="l" rtl="0">
              <a:buFont typeface="Arial" panose="020B0604020202020204" pitchFamily="34" charset="0"/>
              <a:buChar char="•"/>
            </a:pPr>
            <a:r>
              <a:rPr lang="es-ES" sz="1400" dirty="0">
                <a:latin typeface="Times New Roman" panose="02020603050405020304" pitchFamily="18" charset="0"/>
                <a:cs typeface="Times New Roman" panose="02020603050405020304" pitchFamily="18" charset="0"/>
              </a:rPr>
              <a:t>Verificación de las etiquetas (</a:t>
            </a:r>
            <a:r>
              <a:rPr lang="es-ES" sz="1400" dirty="0" err="1">
                <a:latin typeface="Times New Roman" panose="02020603050405020304" pitchFamily="18" charset="0"/>
                <a:cs typeface="Times New Roman" panose="02020603050405020304" pitchFamily="18" charset="0"/>
              </a:rPr>
              <a:t>Label</a:t>
            </a:r>
            <a:r>
              <a:rPr lang="es-ES" sz="1400" dirty="0">
                <a:latin typeface="Times New Roman" panose="02020603050405020304" pitchFamily="18" charset="0"/>
                <a:cs typeface="Times New Roman" panose="02020603050405020304" pitchFamily="18" charset="0"/>
              </a:rPr>
              <a:t>) y las características relevantes para la detección de anomalías.</a:t>
            </a:r>
          </a:p>
        </p:txBody>
      </p:sp>
    </p:spTree>
    <p:extLst>
      <p:ext uri="{BB962C8B-B14F-4D97-AF65-F5344CB8AC3E}">
        <p14:creationId xmlns:p14="http://schemas.microsoft.com/office/powerpoint/2010/main" val="163372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EC02B0-6114-45FA-BF40-69F0FB5E2F14}"/>
              </a:ext>
            </a:extLst>
          </p:cNvPr>
          <p:cNvSpPr>
            <a:spLocks noGrp="1"/>
          </p:cNvSpPr>
          <p:nvPr>
            <p:ph type="title"/>
          </p:nvPr>
        </p:nvSpPr>
        <p:spPr/>
        <p:txBody>
          <a:bodyPr rtlCol="0"/>
          <a:lstStyle/>
          <a:p>
            <a:pPr rtl="0"/>
            <a:r>
              <a:rPr lang="es-ES" dirty="0"/>
              <a:t>Análisis de Resultados </a:t>
            </a:r>
          </a:p>
        </p:txBody>
      </p:sp>
      <p:sp>
        <p:nvSpPr>
          <p:cNvPr id="4" name="Marcador de contenido 3">
            <a:extLst>
              <a:ext uri="{FF2B5EF4-FFF2-40B4-BE49-F238E27FC236}">
                <a16:creationId xmlns:a16="http://schemas.microsoft.com/office/drawing/2014/main" id="{B32D0151-A8F0-46E3-8A2B-11A93ECEEC14}"/>
              </a:ext>
            </a:extLst>
          </p:cNvPr>
          <p:cNvSpPr>
            <a:spLocks noGrp="1"/>
          </p:cNvSpPr>
          <p:nvPr>
            <p:ph sz="half" idx="2"/>
          </p:nvPr>
        </p:nvSpPr>
        <p:spPr>
          <a:xfrm>
            <a:off x="839787" y="2151888"/>
            <a:ext cx="4572721" cy="4038600"/>
          </a:xfrm>
        </p:spPr>
        <p:txBody>
          <a:bodyPr rtlCol="0">
            <a:normAutofit/>
          </a:bodyPr>
          <a:lstStyle/>
          <a:p>
            <a:pPr rtl="0"/>
            <a:r>
              <a:rPr lang="es-ES" sz="1800" dirty="0"/>
              <a:t>Acorde a los resultados s obtenidos muestran un desempeño sobresaliente del modelo, con una precisión (</a:t>
            </a:r>
            <a:r>
              <a:rPr lang="es-ES" sz="1800" dirty="0" err="1"/>
              <a:t>accuracy</a:t>
            </a:r>
            <a:r>
              <a:rPr lang="es-ES" sz="1800" dirty="0"/>
              <a:t>) de 99.99% en la detección de anomalías, lo que indica que el modelo es capaz de identificar correctamente tanto las conexiones normales como las potencialmente maliciosas. </a:t>
            </a:r>
            <a:endParaRPr lang="es-ES" dirty="0"/>
          </a:p>
        </p:txBody>
      </p:sp>
      <p:sp>
        <p:nvSpPr>
          <p:cNvPr id="9" name="Marcador de fecha 8">
            <a:extLst>
              <a:ext uri="{FF2B5EF4-FFF2-40B4-BE49-F238E27FC236}">
                <a16:creationId xmlns:a16="http://schemas.microsoft.com/office/drawing/2014/main" id="{B08B8075-F79F-470A-9ADE-E8B26A795607}"/>
              </a:ext>
            </a:extLst>
          </p:cNvPr>
          <p:cNvSpPr>
            <a:spLocks noGrp="1"/>
          </p:cNvSpPr>
          <p:nvPr>
            <p:ph type="dt" sz="half" idx="10"/>
          </p:nvPr>
        </p:nvSpPr>
        <p:spPr/>
        <p:txBody>
          <a:bodyPr rtlCol="0"/>
          <a:lstStyle/>
          <a:p>
            <a:pPr rtl="0"/>
            <a:r>
              <a:rPr lang="es-ES"/>
              <a:t>3/9/20XX</a:t>
            </a:r>
          </a:p>
        </p:txBody>
      </p:sp>
      <p:sp>
        <p:nvSpPr>
          <p:cNvPr id="10" name="Marcador de pie de página 9">
            <a:extLst>
              <a:ext uri="{FF2B5EF4-FFF2-40B4-BE49-F238E27FC236}">
                <a16:creationId xmlns:a16="http://schemas.microsoft.com/office/drawing/2014/main" id="{810980BC-2DD0-4160-99B1-C2A0F7AF864B}"/>
              </a:ext>
            </a:extLst>
          </p:cNvPr>
          <p:cNvSpPr>
            <a:spLocks noGrp="1"/>
          </p:cNvSpPr>
          <p:nvPr>
            <p:ph type="ftr" sz="quarter" idx="11"/>
          </p:nvPr>
        </p:nvSpPr>
        <p:spPr/>
        <p:txBody>
          <a:bodyPr rtlCol="0"/>
          <a:lstStyle/>
          <a:p>
            <a:pPr rtl="0"/>
            <a:r>
              <a:rPr lang="es-ES" dirty="0"/>
              <a:t>Título de la presentación</a:t>
            </a:r>
          </a:p>
        </p:txBody>
      </p:sp>
      <p:sp>
        <p:nvSpPr>
          <p:cNvPr id="11" name="Marcador de número de diapositiva 10">
            <a:extLst>
              <a:ext uri="{FF2B5EF4-FFF2-40B4-BE49-F238E27FC236}">
                <a16:creationId xmlns:a16="http://schemas.microsoft.com/office/drawing/2014/main" id="{A2A5F5C6-0A35-4E6A-BF43-EDAF5AD55104}"/>
              </a:ext>
            </a:extLst>
          </p:cNvPr>
          <p:cNvSpPr>
            <a:spLocks noGrp="1"/>
          </p:cNvSpPr>
          <p:nvPr>
            <p:ph type="sldNum" sz="quarter" idx="12"/>
          </p:nvPr>
        </p:nvSpPr>
        <p:spPr/>
        <p:txBody>
          <a:bodyPr rtlCol="0"/>
          <a:lstStyle/>
          <a:p>
            <a:pPr rtl="0"/>
            <a:fld id="{B9713C8C-8E70-45D5-AE59-23E60168254E}" type="slidenum">
              <a:rPr lang="es-ES" smtClean="0"/>
              <a:t>5</a:t>
            </a:fld>
            <a:endParaRPr lang="es-ES"/>
          </a:p>
        </p:txBody>
      </p:sp>
      <p:pic>
        <p:nvPicPr>
          <p:cNvPr id="12" name="Picture 11" descr="A screenshot of a graph&#10;&#10;Description automatically generated">
            <a:extLst>
              <a:ext uri="{FF2B5EF4-FFF2-40B4-BE49-F238E27FC236}">
                <a16:creationId xmlns:a16="http://schemas.microsoft.com/office/drawing/2014/main" id="{1770910E-2891-25CB-77F9-23E23CD0E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0082" y="1856550"/>
            <a:ext cx="5612130" cy="4038600"/>
          </a:xfrm>
          <a:prstGeom prst="rect">
            <a:avLst/>
          </a:prstGeom>
        </p:spPr>
      </p:pic>
    </p:spTree>
    <p:extLst>
      <p:ext uri="{BB962C8B-B14F-4D97-AF65-F5344CB8AC3E}">
        <p14:creationId xmlns:p14="http://schemas.microsoft.com/office/powerpoint/2010/main" val="1241505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643DD3A-BCEA-4181-8BC4-61E1A84D5AC7}"/>
              </a:ext>
            </a:extLst>
          </p:cNvPr>
          <p:cNvSpPr>
            <a:spLocks noGrp="1"/>
          </p:cNvSpPr>
          <p:nvPr>
            <p:ph type="title"/>
          </p:nvPr>
        </p:nvSpPr>
        <p:spPr>
          <a:xfrm>
            <a:off x="838200" y="1036333"/>
            <a:ext cx="10515600" cy="1325563"/>
          </a:xfrm>
        </p:spPr>
        <p:txBody>
          <a:bodyPr rtlCol="0" anchor="ctr">
            <a:normAutofit/>
          </a:bodyPr>
          <a:lstStyle/>
          <a:p>
            <a:r>
              <a:rPr lang="es-CR" sz="3600" kern="100" dirty="0">
                <a:effectLst/>
                <a:latin typeface="Times New Roman" panose="02020603050405020304" pitchFamily="18" charset="0"/>
                <a:cs typeface="Times New Roman" panose="02020603050405020304" pitchFamily="18" charset="0"/>
              </a:rPr>
              <a:t>Las etiquetas (</a:t>
            </a:r>
            <a:r>
              <a:rPr lang="es-CR" sz="3600" kern="100" dirty="0" err="1">
                <a:effectLst/>
                <a:latin typeface="Times New Roman" panose="02020603050405020304" pitchFamily="18" charset="0"/>
                <a:cs typeface="Times New Roman" panose="02020603050405020304" pitchFamily="18" charset="0"/>
              </a:rPr>
              <a:t>Label</a:t>
            </a:r>
            <a:r>
              <a:rPr lang="es-CR" sz="3600" kern="100" dirty="0">
                <a:effectLst/>
                <a:latin typeface="Times New Roman" panose="02020603050405020304" pitchFamily="18" charset="0"/>
                <a:cs typeface="Times New Roman" panose="02020603050405020304" pitchFamily="18" charset="0"/>
              </a:rPr>
              <a:t>) fueron validadas, confirmando la presencia de tráfico normal y ataques específicos.</a:t>
            </a:r>
          </a:p>
          <a:p>
            <a:pPr rtl="0"/>
            <a:endParaRPr lang="es-ES" sz="2800" cap="none" dirty="0"/>
          </a:p>
        </p:txBody>
      </p:sp>
      <p:pic>
        <p:nvPicPr>
          <p:cNvPr id="7" name="Picture 6">
            <a:extLst>
              <a:ext uri="{FF2B5EF4-FFF2-40B4-BE49-F238E27FC236}">
                <a16:creationId xmlns:a16="http://schemas.microsoft.com/office/drawing/2014/main" id="{2E9E9E13-4606-C686-B232-29B1AE82A79B}"/>
              </a:ext>
            </a:extLst>
          </p:cNvPr>
          <p:cNvPicPr>
            <a:picLocks noChangeAspect="1"/>
          </p:cNvPicPr>
          <p:nvPr/>
        </p:nvPicPr>
        <p:blipFill rotWithShape="1">
          <a:blip r:embed="rId3">
            <a:extLst>
              <a:ext uri="{28A0092B-C50C-407E-A947-70E740481C1C}">
                <a14:useLocalDpi xmlns:a14="http://schemas.microsoft.com/office/drawing/2010/main" val="0"/>
              </a:ext>
            </a:extLst>
          </a:blip>
          <a:srcRect t="-10218" r="31893" b="-1"/>
          <a:stretch/>
        </p:blipFill>
        <p:spPr bwMode="auto">
          <a:xfrm>
            <a:off x="925749" y="3298139"/>
            <a:ext cx="10515600" cy="1276318"/>
          </a:xfrm>
          <a:prstGeom prst="rect">
            <a:avLst/>
          </a:prstGeom>
          <a:no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sp>
        <p:nvSpPr>
          <p:cNvPr id="6" name="Marcador de número de diapositiva 5">
            <a:extLst>
              <a:ext uri="{FF2B5EF4-FFF2-40B4-BE49-F238E27FC236}">
                <a16:creationId xmlns:a16="http://schemas.microsoft.com/office/drawing/2014/main" id="{ABC57B06-3F43-4092-8AB5-0AC06017930A}"/>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9713C8C-8E70-45D5-AE59-23E60168254E}" type="slidenum">
              <a:rPr lang="es-ES" smtClean="0"/>
              <a:pPr rtl="0">
                <a:spcAft>
                  <a:spcPts val="600"/>
                </a:spcAft>
              </a:pPr>
              <a:t>6</a:t>
            </a:fld>
            <a:endParaRPr lang="es-ES"/>
          </a:p>
        </p:txBody>
      </p:sp>
    </p:spTree>
    <p:extLst>
      <p:ext uri="{BB962C8B-B14F-4D97-AF65-F5344CB8AC3E}">
        <p14:creationId xmlns:p14="http://schemas.microsoft.com/office/powerpoint/2010/main" val="3079534048"/>
      </p:ext>
    </p:extLst>
  </p:cSld>
  <p:clrMapOvr>
    <a:masterClrMapping/>
  </p:clrMapOvr>
</p:sld>
</file>

<file path=ppt/theme/theme1.xml><?xml version="1.0" encoding="utf-8"?>
<a:theme xmlns:a="http://schemas.openxmlformats.org/drawingml/2006/main" name="Pincel">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399993_TF89080264_Win32.potx" id="{DFF681A2-D3DC-4057-9FE7-6F4D0BCBA5BD}" vid="{A2236765-0CC6-492F-ACE6-5A7195E83AF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3636bc8-5042-4c06-9ed7-9812b8d5c31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605CC68A8591408C0437807C674D5C" ma:contentTypeVersion="8" ma:contentTypeDescription="Create a new document." ma:contentTypeScope="" ma:versionID="2b7d3c985e5581ac3cb4b6dad2783489">
  <xsd:schema xmlns:xsd="http://www.w3.org/2001/XMLSchema" xmlns:xs="http://www.w3.org/2001/XMLSchema" xmlns:p="http://schemas.microsoft.com/office/2006/metadata/properties" xmlns:ns3="004d2920-837b-4e7e-b46d-9a5d4afe2e4d" xmlns:ns4="13636bc8-5042-4c06-9ed7-9812b8d5c31f" targetNamespace="http://schemas.microsoft.com/office/2006/metadata/properties" ma:root="true" ma:fieldsID="9cfc5d5223c51ab1fac049a02711d425" ns3:_="" ns4:_="">
    <xsd:import namespace="004d2920-837b-4e7e-b46d-9a5d4afe2e4d"/>
    <xsd:import namespace="13636bc8-5042-4c06-9ed7-9812b8d5c31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_activity"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4d2920-837b-4e7e-b46d-9a5d4afe2e4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636bc8-5042-4c06-9ed7-9812b8d5c31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004d2920-837b-4e7e-b46d-9a5d4afe2e4d"/>
    <ds:schemaRef ds:uri="http://purl.org/dc/dcmitype/"/>
    <ds:schemaRef ds:uri="http://schemas.microsoft.com/office/infopath/2007/PartnerControls"/>
    <ds:schemaRef ds:uri="http://schemas.microsoft.com/office/2006/metadata/properties"/>
    <ds:schemaRef ds:uri="http://purl.org/dc/terms/"/>
    <ds:schemaRef ds:uri="http://schemas.microsoft.com/office/2006/documentManagement/types"/>
    <ds:schemaRef ds:uri="http://www.w3.org/XML/1998/namespace"/>
    <ds:schemaRef ds:uri="http://schemas.openxmlformats.org/package/2006/metadata/core-properties"/>
    <ds:schemaRef ds:uri="13636bc8-5042-4c06-9ed7-9812b8d5c31f"/>
    <ds:schemaRef ds:uri="http://purl.org/dc/elements/1.1/"/>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E8948B73-CB32-42F0-A394-18BFB631CB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4d2920-837b-4e7e-b46d-9a5d4afe2e4d"/>
    <ds:schemaRef ds:uri="13636bc8-5042-4c06-9ed7-9812b8d5c3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TotalTime>
  <Words>219</Words>
  <Application>Microsoft Office PowerPoint</Application>
  <PresentationFormat>Widescreen</PresentationFormat>
  <Paragraphs>30</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Elephant</vt:lpstr>
      <vt:lpstr>Times New Roman</vt:lpstr>
      <vt:lpstr>Pincel</vt:lpstr>
      <vt:lpstr>Detección de anomalias</vt:lpstr>
      <vt:lpstr>Tema de Investigación </vt:lpstr>
      <vt:lpstr>Plan de Trabajo </vt:lpstr>
      <vt:lpstr>Implementación del proyecto</vt:lpstr>
      <vt:lpstr>Análisis de Resultados </vt:lpstr>
      <vt:lpstr>Las etiquetas (Label) fueron validadas, confirmando la presencia de tráfico normal y ataques específicos.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LUIS PABLO CHAVARRIA MORALES</dc:creator>
  <cp:lastModifiedBy>LUIS PABLO CHAVARRIA MORALES</cp:lastModifiedBy>
  <cp:revision>1</cp:revision>
  <dcterms:created xsi:type="dcterms:W3CDTF">2024-12-18T21:24:17Z</dcterms:created>
  <dcterms:modified xsi:type="dcterms:W3CDTF">2024-12-18T21:40:17Z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0x010100B0605CC68A8591408C0437807C674D5C</vt:lpwstr>
  </property>
</Properties>
</file>