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405" r:id="rId3"/>
    <p:sldId id="411" r:id="rId4"/>
    <p:sldId id="469" r:id="rId5"/>
    <p:sldId id="468" r:id="rId6"/>
    <p:sldId id="470" r:id="rId7"/>
    <p:sldId id="472" r:id="rId8"/>
    <p:sldId id="473" r:id="rId9"/>
    <p:sldId id="475" r:id="rId10"/>
    <p:sldId id="471" r:id="rId11"/>
    <p:sldId id="476" r:id="rId12"/>
    <p:sldId id="477" r:id="rId13"/>
    <p:sldId id="478" r:id="rId14"/>
    <p:sldId id="479" r:id="rId15"/>
    <p:sldId id="467" r:id="rId16"/>
    <p:sldId id="42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EEC0-EFED-4F1C-9669-ED8130CEC49C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6A2A-1382-41DD-9FAA-1B3461E3A3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1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7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9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20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8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12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54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6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4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59" y="2105479"/>
            <a:ext cx="7502269" cy="1772458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OSPF – OPEN SHORTEST PATH FIRST</a:t>
            </a:r>
          </a:p>
          <a:p>
            <a:r>
              <a:rPr lang="pt-BR" sz="3200" dirty="0"/>
              <a:t>PROTOCOLO ABERTO DE PRIMEIRO CAMINHO CURTO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3877937"/>
            <a:ext cx="4300401" cy="4376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EXPLICAÇÃO E EXEMPLIFICAÇÃO</a:t>
            </a:r>
          </a:p>
          <a:p>
            <a:endParaRPr lang="pt-BR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2990688-E454-4371-AA39-5D7E71161FC1}"/>
              </a:ext>
            </a:extLst>
          </p:cNvPr>
          <p:cNvSpPr txBox="1">
            <a:spLocks/>
          </p:cNvSpPr>
          <p:nvPr/>
        </p:nvSpPr>
        <p:spPr>
          <a:xfrm>
            <a:off x="628649" y="5844988"/>
            <a:ext cx="4300401" cy="8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E51E3C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Profº Danilo Sibov</a:t>
            </a:r>
          </a:p>
          <a:p>
            <a:r>
              <a:rPr lang="pt-BR"/>
              <a:t>Prof° Marcos Vinicius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Especificar Redes que o </a:t>
            </a:r>
            <a:r>
              <a:rPr lang="pt-BR" dirty="0" err="1">
                <a:solidFill>
                  <a:srgbClr val="FF0000"/>
                </a:solidFill>
              </a:rPr>
              <a:t>Router</a:t>
            </a:r>
            <a:r>
              <a:rPr lang="pt-BR" dirty="0">
                <a:solidFill>
                  <a:srgbClr val="FF0000"/>
                </a:solidFill>
              </a:rPr>
              <a:t> participa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152879-B610-4239-ADDB-AF1B2954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822676"/>
            <a:ext cx="7886700" cy="15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Especificar interfaces que não tem roteadores em suas extremidades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CE6507-0ADA-4B19-A58B-BB90B160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5114"/>
            <a:ext cx="8120011" cy="9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5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Especificar interfaces que não tem roteadores em suas extremidades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29F4DF-964F-4714-86AB-B9DD88A1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5" y="1972436"/>
            <a:ext cx="6479721" cy="45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0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VERIFICAR CUSTOS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A108C7-A1C1-4FA6-8001-57584ADF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5514"/>
            <a:ext cx="7848386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VERIFICAR CUSTOS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C0D6609-21BC-40C5-AA7E-B54D13E70264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  <a:latin typeface="Montserrat" panose="02000505000000020004" pitchFamily="2" charset="0"/>
              </a:rPr>
              <a:t>Verificar banco de dados do OSPF</a:t>
            </a:r>
          </a:p>
          <a:p>
            <a:pPr marL="0" indent="0">
              <a:buNone/>
            </a:pPr>
            <a:r>
              <a:rPr lang="pt-BR" dirty="0">
                <a:latin typeface="Montserrat" panose="02000505000000020004" pitchFamily="2" charset="0"/>
              </a:rPr>
              <a:t># 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show </a:t>
            </a:r>
            <a:r>
              <a:rPr lang="en-US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ip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ospf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 database</a:t>
            </a:r>
            <a:endParaRPr lang="en-US" dirty="0">
              <a:solidFill>
                <a:srgbClr val="000000"/>
              </a:solidFill>
              <a:latin typeface="Montserrat" panose="02000505000000020004" pitchFamily="2" charset="0"/>
            </a:endParaRPr>
          </a:p>
          <a:p>
            <a:pPr marL="0" indent="0">
              <a:buNone/>
            </a:pPr>
            <a:endParaRPr lang="pt-BR" dirty="0">
              <a:latin typeface="Montserrat" panose="02000505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Montserrat" panose="02000505000000020004" pitchFamily="2" charset="0"/>
              </a:rPr>
              <a:t>Verificar Interfaces do OSPF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# show </a:t>
            </a:r>
            <a:r>
              <a:rPr lang="en-US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ip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ospf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 interface</a:t>
            </a:r>
            <a:endParaRPr lang="en-US" dirty="0">
              <a:solidFill>
                <a:srgbClr val="000000"/>
              </a:solidFill>
              <a:latin typeface="Montserrat" panose="02000505000000020004" pitchFamily="2" charset="0"/>
            </a:endParaRPr>
          </a:p>
          <a:p>
            <a:pPr marL="0" indent="0">
              <a:buNone/>
            </a:pPr>
            <a:endParaRPr lang="pt-BR" dirty="0">
              <a:latin typeface="Montserrat" panose="02000505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Montserrat" panose="02000505000000020004" pitchFamily="2" charset="0"/>
              </a:rPr>
              <a:t>Verificar vizinhos OSPF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tserrat" panose="02000505000000020004" pitchFamily="2" charset="0"/>
              </a:rPr>
              <a:t># 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show </a:t>
            </a:r>
            <a:r>
              <a:rPr lang="en-US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ip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ospf</a:t>
            </a:r>
            <a:r>
              <a:rPr lang="en-US" b="1" dirty="0">
                <a:solidFill>
                  <a:srgbClr val="000000"/>
                </a:solidFill>
                <a:latin typeface="Montserrat" panose="02000505000000020004" pitchFamily="2" charset="0"/>
              </a:rPr>
              <a:t> neighbor</a:t>
            </a:r>
          </a:p>
          <a:p>
            <a:pPr marL="0" indent="0">
              <a:buNone/>
            </a:pPr>
            <a:endParaRPr lang="pt-BR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3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EXERCÍCOS DE ROTEAMENTO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DESAFIO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22407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/>
              <a:t>EXERCÍCIOS NO CLASSROOM E NETACAD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/>
              <a:t>AULA 32 </a:t>
            </a:r>
            <a:r>
              <a:rPr lang="pt-BR" sz="1800" b="1" dirty="0"/>
              <a:t>– </a:t>
            </a:r>
            <a:r>
              <a:rPr lang="pt-BR" sz="1800" b="1"/>
              <a:t>ROTEAMENTO DINÂMICO – OSPF </a:t>
            </a:r>
            <a:endParaRPr lang="pt-BR" sz="1800" b="1" dirty="0"/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NETACAD MODULO 3 - CAPÍTULO 8</a:t>
            </a:r>
          </a:p>
          <a:p>
            <a:pPr marL="0" indent="0" algn="ctr">
              <a:buNone/>
            </a:pPr>
            <a:r>
              <a:rPr lang="pt-BR" sz="1800" b="1" dirty="0"/>
              <a:t>8.4.1.2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ROTEAMENTO DINÂMICO</a:t>
            </a:r>
          </a:p>
        </p:txBody>
      </p:sp>
    </p:spTree>
    <p:extLst>
      <p:ext uri="{BB962C8B-B14F-4D97-AF65-F5344CB8AC3E}">
        <p14:creationId xmlns:p14="http://schemas.microsoft.com/office/powerpoint/2010/main" val="425662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886701" cy="949752"/>
          </a:xfrm>
        </p:spPr>
        <p:txBody>
          <a:bodyPr>
            <a:normAutofit/>
          </a:bodyPr>
          <a:lstStyle/>
          <a:p>
            <a:r>
              <a:rPr lang="pt-BR" dirty="0"/>
              <a:t>PROTOCOLO LINK-STATE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7989DB-FECD-4A23-BC53-20E1A8E6A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44" y="975614"/>
            <a:ext cx="7229309" cy="49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D9F1F37-E349-42C9-A84F-98EC424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113" y="1141412"/>
            <a:ext cx="7731773" cy="511787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TOPOLOGIA – SINGLE AREA</a:t>
            </a:r>
          </a:p>
        </p:txBody>
      </p:sp>
    </p:spTree>
    <p:extLst>
      <p:ext uri="{BB962C8B-B14F-4D97-AF65-F5344CB8AC3E}">
        <p14:creationId xmlns:p14="http://schemas.microsoft.com/office/powerpoint/2010/main" val="17056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C9882B0-045B-4A91-B108-E54CA2219964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Criando OSPF com ID de Processo </a:t>
            </a:r>
            <a:r>
              <a:rPr lang="pt-BR" dirty="0">
                <a:solidFill>
                  <a:srgbClr val="FF0000"/>
                </a:solidFill>
              </a:rPr>
              <a:t>10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871698D-A172-40A7-BB25-0D8D93746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798" y="1871164"/>
            <a:ext cx="8510403" cy="21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DF3144-954E-4609-BFD0-B5A49BF7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 onde vem o </a:t>
            </a:r>
            <a:r>
              <a:rPr lang="pt-BR" dirty="0" err="1"/>
              <a:t>IDs</a:t>
            </a:r>
            <a:r>
              <a:rPr lang="pt-BR" dirty="0"/>
              <a:t> do Roteador?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1C86EE-3F94-4BA9-AA57-47F18043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" y="1647145"/>
            <a:ext cx="6207504" cy="495565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3185FB8-C613-469B-97DD-8FFC084B0E86}"/>
              </a:ext>
            </a:extLst>
          </p:cNvPr>
          <p:cNvSpPr/>
          <p:nvPr/>
        </p:nvSpPr>
        <p:spPr>
          <a:xfrm>
            <a:off x="1371600" y="5910943"/>
            <a:ext cx="685800" cy="581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49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7DA0E3-8669-49BF-A0AA-93B8D0A4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9" y="1656669"/>
            <a:ext cx="7999182" cy="4696643"/>
          </a:xfrm>
          <a:prstGeom prst="rect">
            <a:avLst/>
          </a:prstGeom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5B0F9D2-8FF9-442F-8197-B9078BED36F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Especificando ID de Roteador </a:t>
            </a:r>
            <a:r>
              <a:rPr lang="pt-BR" dirty="0">
                <a:solidFill>
                  <a:srgbClr val="FF0000"/>
                </a:solidFill>
              </a:rPr>
              <a:t>1.1.1.1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03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5B0F9D2-8FF9-442F-8197-B9078BED36F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Alterar ID de Roteador para </a:t>
            </a:r>
            <a:r>
              <a:rPr lang="pt-BR" dirty="0">
                <a:solidFill>
                  <a:srgbClr val="FF0000"/>
                </a:solidFill>
              </a:rPr>
              <a:t>1.1.1.1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22D8E2-061D-45CB-AC97-B467440F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651834"/>
            <a:ext cx="6819900" cy="47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2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5B0F9D2-8FF9-442F-8197-B9078BED36F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Alterar ID de Roteador para </a:t>
            </a:r>
            <a:r>
              <a:rPr lang="pt-BR" dirty="0">
                <a:solidFill>
                  <a:srgbClr val="FF0000"/>
                </a:solidFill>
              </a:rPr>
              <a:t>1.1.1.1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C08FAF-FC78-46D1-B1D6-74DFC2E7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47837"/>
            <a:ext cx="8327621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CONFIGURAR SINGLE AREA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9AA402-F59A-42A9-AF4A-BFD349A7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24012"/>
            <a:ext cx="7886699" cy="4852034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Realizando Limpeza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02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</TotalTime>
  <Words>184</Words>
  <Application>Microsoft Office PowerPoint</Application>
  <PresentationFormat>Apresentação na tela (4:3)</PresentationFormat>
  <Paragraphs>56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90</cp:revision>
  <dcterms:created xsi:type="dcterms:W3CDTF">2019-02-19T13:22:14Z</dcterms:created>
  <dcterms:modified xsi:type="dcterms:W3CDTF">2021-04-26T17:59:46Z</dcterms:modified>
</cp:coreProperties>
</file>