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57" r:id="rId3"/>
    <p:sldId id="267" r:id="rId4"/>
    <p:sldId id="269" r:id="rId5"/>
    <p:sldId id="270" r:id="rId6"/>
    <p:sldId id="274" r:id="rId7"/>
    <p:sldId id="271" r:id="rId8"/>
    <p:sldId id="273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 varScale="1">
        <p:scale>
          <a:sx n="106" d="100"/>
          <a:sy n="106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56C877-A984-4F5D-B29E-87B948EF6B7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7300" dirty="0">
                <a:latin typeface="HY견고딕" pitchFamily="18" charset="-127"/>
                <a:ea typeface="HY견고딕" pitchFamily="18" charset="-127"/>
              </a:rPr>
              <a:t>기계가공 측정</a:t>
            </a:r>
            <a:r>
              <a:rPr lang="ko-KR" altLang="en-US" sz="5300" dirty="0"/>
              <a:t/>
            </a:r>
            <a:br>
              <a:rPr lang="ko-KR" altLang="en-US" sz="5300" dirty="0"/>
            </a:b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err="1" smtClean="0">
                <a:latin typeface="HY견고딕" pitchFamily="18" charset="-127"/>
                <a:ea typeface="HY견고딕" pitchFamily="18" charset="-127"/>
              </a:rPr>
              <a:t>밀링선반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동양미래대학교 </a:t>
            </a:r>
          </a:p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기계공학과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</a:t>
            </a: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조장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임동희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20160246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조원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배봉준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20131146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신지용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20142346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최정섭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20163780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배봉준</a:t>
            </a:r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r>
              <a:rPr lang="ko-KR" altLang="en-US" dirty="0" smtClean="0"/>
              <a:t>가공을 </a:t>
            </a:r>
            <a:r>
              <a:rPr lang="ko-KR" altLang="en-US" dirty="0" err="1"/>
              <a:t>할때</a:t>
            </a:r>
            <a:r>
              <a:rPr lang="ko-KR" altLang="en-US" dirty="0"/>
              <a:t> 가공물 측정을 수시로 </a:t>
            </a:r>
            <a:r>
              <a:rPr lang="ko-KR" altLang="en-US" dirty="0" err="1"/>
              <a:t>해야되는걸</a:t>
            </a:r>
            <a:r>
              <a:rPr lang="ko-KR" altLang="en-US" dirty="0"/>
              <a:t> 배웠다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0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신지용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/>
              <a:t>노동의 가치를 느낄 수 있는 </a:t>
            </a:r>
            <a:r>
              <a:rPr lang="ko-KR" altLang="en-US" dirty="0" err="1"/>
              <a:t>뜻깊은</a:t>
            </a:r>
            <a:r>
              <a:rPr lang="ko-KR" altLang="en-US" dirty="0"/>
              <a:t> 수업이었다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1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최정섭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/>
              <a:t>기계가공을 통해 인류가 지구의 주인임을 다시 한번 깨달았다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18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[1]. </a:t>
            </a:r>
            <a:r>
              <a:rPr lang="ko-KR" altLang="en-US" dirty="0" err="1" smtClean="0"/>
              <a:t>밀링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104456" cy="5218075"/>
          </a:xfrm>
        </p:spPr>
      </p:pic>
    </p:spTree>
    <p:extLst>
      <p:ext uri="{BB962C8B-B14F-4D97-AF65-F5344CB8AC3E}">
        <p14:creationId xmlns:p14="http://schemas.microsoft.com/office/powerpoint/2010/main" val="40872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[2]. </a:t>
            </a:r>
            <a:r>
              <a:rPr lang="ko-KR" altLang="en-US" dirty="0" err="1" smtClean="0"/>
              <a:t>밀링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공작물이 고정 되어 있고 공구가 회전한다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XYZ </a:t>
            </a:r>
            <a:r>
              <a:rPr lang="ko-KR" altLang="en-US" sz="2800" dirty="0" smtClean="0"/>
              <a:t>축 이동을 한다</a:t>
            </a:r>
            <a:r>
              <a:rPr lang="en-US" altLang="ko-KR" sz="2800" dirty="0" smtClean="0"/>
              <a:t>.</a:t>
            </a:r>
            <a:r>
              <a:rPr lang="ko-KR" altLang="en-US" sz="2800" dirty="0"/>
              <a:t> </a:t>
            </a:r>
            <a:endParaRPr lang="en-US" altLang="ko-KR" sz="2800" dirty="0" smtClean="0"/>
          </a:p>
          <a:p>
            <a:pPr marL="118872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이송핸들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X- </a:t>
            </a:r>
            <a:r>
              <a:rPr lang="ko-KR" altLang="en-US" sz="2800" dirty="0"/>
              <a:t>테이블</a:t>
            </a:r>
            <a:r>
              <a:rPr lang="en-US" altLang="ko-KR" sz="2800" dirty="0"/>
              <a:t>.  Y- </a:t>
            </a:r>
            <a:r>
              <a:rPr lang="ko-KR" altLang="en-US" sz="2800" dirty="0"/>
              <a:t>새들</a:t>
            </a:r>
            <a:r>
              <a:rPr lang="en-US" altLang="ko-KR" sz="2800" dirty="0"/>
              <a:t>.  Z – </a:t>
            </a:r>
            <a:r>
              <a:rPr lang="ko-KR" altLang="en-US" sz="2800" dirty="0" smtClean="0"/>
              <a:t>니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9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[3]. </a:t>
            </a:r>
            <a:r>
              <a:rPr lang="ko-KR" altLang="en-US" dirty="0" smtClean="0"/>
              <a:t>선</a:t>
            </a:r>
            <a:r>
              <a:rPr lang="ko-KR" altLang="en-US" dirty="0"/>
              <a:t>반</a:t>
            </a:r>
          </a:p>
        </p:txBody>
      </p:sp>
      <p:pic>
        <p:nvPicPr>
          <p:cNvPr id="4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229600" cy="4003357"/>
          </a:xfrm>
        </p:spPr>
      </p:pic>
    </p:spTree>
    <p:extLst>
      <p:ext uri="{BB962C8B-B14F-4D97-AF65-F5344CB8AC3E}">
        <p14:creationId xmlns:p14="http://schemas.microsoft.com/office/powerpoint/2010/main" val="23159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[4]. </a:t>
            </a:r>
            <a:r>
              <a:rPr lang="ko-KR" altLang="en-US" dirty="0" smtClean="0"/>
              <a:t>선반 특징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공구가 고정 되어 있고 공작물이 회전함</a:t>
            </a:r>
            <a:endParaRPr lang="en-US" altLang="ko-KR" sz="2800" dirty="0" smtClean="0"/>
          </a:p>
          <a:p>
            <a:r>
              <a:rPr lang="en-US" altLang="ko-KR" sz="2800" dirty="0" smtClean="0"/>
              <a:t>XZ</a:t>
            </a:r>
            <a:r>
              <a:rPr lang="ko-KR" altLang="en-US" sz="2800" dirty="0" smtClean="0"/>
              <a:t>축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이동을 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널링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손잡이를 쉽게 잡으려고 모양을 내는 것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외경가공이 가능하다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단동척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조 또는 척이 각각 다르게 줄어듦</a:t>
            </a:r>
            <a:r>
              <a:rPr lang="en-US" altLang="ko-KR" sz="2800" dirty="0" smtClean="0"/>
              <a:t>)-&gt; </a:t>
            </a:r>
            <a:r>
              <a:rPr lang="ko-KR" altLang="en-US" sz="2800" dirty="0" err="1" smtClean="0"/>
              <a:t>편심제작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연동척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조 또는 척이 동시에 줄어듦</a:t>
            </a:r>
            <a:r>
              <a:rPr lang="en-US" altLang="ko-KR" sz="2800" dirty="0" smtClean="0"/>
              <a:t>)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86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[5]. </a:t>
            </a:r>
            <a:r>
              <a:rPr lang="ko-KR" altLang="en-US" dirty="0" smtClean="0"/>
              <a:t>선반  주축  변속</a:t>
            </a:r>
            <a:endParaRPr lang="ko-KR" altLang="en-US" dirty="0"/>
          </a:p>
        </p:txBody>
      </p:sp>
      <p:pic>
        <p:nvPicPr>
          <p:cNvPr id="4" name="내용 개체 틀 3" descr="스위치.JPG"/>
          <p:cNvPicPr>
            <a:picLocks noGrp="1" noChangeAspect="1"/>
          </p:cNvPicPr>
          <p:nvPr>
            <p:ph idx="1"/>
          </p:nvPr>
        </p:nvPicPr>
        <p:blipFill>
          <a:blip r:embed="rId2"/>
          <a:srcRect l="2345" t="29166" r="-66" b="38542"/>
          <a:stretch>
            <a:fillRect/>
          </a:stretch>
        </p:blipFill>
        <p:spPr>
          <a:xfrm>
            <a:off x="755576" y="1775191"/>
            <a:ext cx="3168080" cy="78517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극수</a:t>
            </a:r>
            <a:r>
              <a:rPr lang="ko-KR" altLang="en-US" sz="2800" dirty="0" smtClean="0"/>
              <a:t> 변환 스위치에서 </a:t>
            </a:r>
            <a:r>
              <a:rPr lang="en-US" altLang="ko-KR" sz="2800" dirty="0" smtClean="0"/>
              <a:t>1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를 선택한다</a:t>
            </a:r>
            <a:endParaRPr lang="en-US" altLang="ko-KR" sz="2800" dirty="0" smtClean="0"/>
          </a:p>
          <a:p>
            <a:r>
              <a:rPr lang="en-US" altLang="ko-KR" sz="2800" dirty="0" smtClean="0"/>
              <a:t>H,L </a:t>
            </a:r>
            <a:r>
              <a:rPr lang="ko-KR" altLang="en-US" sz="2800" dirty="0" smtClean="0"/>
              <a:t>선택 레버에서 </a:t>
            </a:r>
            <a:r>
              <a:rPr lang="en-US" altLang="ko-KR" sz="2800" dirty="0" smtClean="0"/>
              <a:t>HIGH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LOW</a:t>
            </a:r>
            <a:r>
              <a:rPr lang="ko-KR" altLang="en-US" sz="2800" dirty="0" smtClean="0"/>
              <a:t>를 선택한다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회전수</a:t>
            </a:r>
            <a:r>
              <a:rPr lang="ko-KR" altLang="en-US" sz="2800" dirty="0" smtClean="0"/>
              <a:t> 레버에서 </a:t>
            </a:r>
            <a:r>
              <a:rPr lang="ko-KR" altLang="en-US" sz="2800" dirty="0" err="1" smtClean="0"/>
              <a:t>극수</a:t>
            </a:r>
            <a:r>
              <a:rPr lang="ko-KR" altLang="en-US" sz="2800" dirty="0" smtClean="0"/>
              <a:t> 변환 스위치와 </a:t>
            </a:r>
            <a:r>
              <a:rPr lang="en-US" altLang="ko-KR" sz="2800" dirty="0" smtClean="0"/>
              <a:t>H,L </a:t>
            </a:r>
            <a:r>
              <a:rPr lang="ko-KR" altLang="en-US" sz="2800" dirty="0" smtClean="0"/>
              <a:t>선택레버에 따른 </a:t>
            </a:r>
            <a:r>
              <a:rPr lang="ko-KR" altLang="en-US" sz="2800" dirty="0" err="1" smtClean="0"/>
              <a:t>회전수를</a:t>
            </a:r>
            <a:r>
              <a:rPr lang="ko-KR" altLang="en-US" sz="2800" dirty="0" smtClean="0"/>
              <a:t> 선택한다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61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[6]. </a:t>
            </a:r>
            <a:r>
              <a:rPr lang="ko-KR" altLang="en-US" dirty="0" smtClean="0"/>
              <a:t>절삭유의 역할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냉각 작용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절삭시</a:t>
            </a:r>
            <a:r>
              <a:rPr lang="ko-KR" altLang="en-US" sz="2000" dirty="0" smtClean="0"/>
              <a:t> 발생하는 열을 식혀줌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800" dirty="0" smtClean="0"/>
              <a:t>윤활 작용 </a:t>
            </a:r>
            <a:r>
              <a:rPr lang="en-US" altLang="ko-KR" sz="2400" dirty="0" smtClean="0"/>
              <a:t>– </a:t>
            </a:r>
            <a:r>
              <a:rPr lang="ko-KR" altLang="en-US" sz="2000" dirty="0" smtClean="0"/>
              <a:t>절삭이 원활하게  될 수 있도록 윤활 역할을 함</a:t>
            </a:r>
            <a:endParaRPr lang="en-US" altLang="ko-KR" sz="20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세척 작용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칩이 씻겨 제거되도록 함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800" dirty="0" smtClean="0"/>
              <a:t>방청 작용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녹스는 것을 방지함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86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[7]. </a:t>
            </a:r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선반 </a:t>
            </a:r>
            <a:r>
              <a:rPr lang="ko-KR" altLang="en-US" sz="2400" dirty="0" err="1" smtClean="0"/>
              <a:t>밀링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작업시</a:t>
            </a:r>
            <a:r>
              <a:rPr lang="ko-KR" altLang="en-US" sz="2400" dirty="0" smtClean="0"/>
              <a:t> 장갑을 끼지 않는다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선반 척에 공구를 끼워두지 않았는지 확인한다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밀링의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페이스밀을</a:t>
            </a:r>
            <a:r>
              <a:rPr lang="ko-KR" altLang="en-US" sz="2400" dirty="0" smtClean="0"/>
              <a:t> 뺄 때는 가급적 날 부분을 피해서 잡는다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8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임동희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smtClean="0"/>
              <a:t>개인적으로 경험하지 못하는 실습 위주의 교육을 받게 되어 즐거웠습니다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5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481</TotalTime>
  <Words>263</Words>
  <Application>Microsoft Office PowerPoint</Application>
  <PresentationFormat>화면 슬라이드 쇼(4:3)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모듈</vt:lpstr>
      <vt:lpstr>기계가공 측정   -밀링선반- </vt:lpstr>
      <vt:lpstr>[1]. 밀링</vt:lpstr>
      <vt:lpstr>[2]. 밀링 특징</vt:lpstr>
      <vt:lpstr>[3]. 선반</vt:lpstr>
      <vt:lpstr>[4]. 선반 특징  </vt:lpstr>
      <vt:lpstr>[5]. 선반  주축  변속</vt:lpstr>
      <vt:lpstr>[6]. 절삭유의 역할 </vt:lpstr>
      <vt:lpstr>[7]. 주의 사항</vt:lpstr>
      <vt:lpstr>[8]. 소감-1</vt:lpstr>
      <vt:lpstr>[8]. 소감-2</vt:lpstr>
      <vt:lpstr>[8]. 소감-3</vt:lpstr>
      <vt:lpstr>[8]. 소감-4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기계가공 측정   -용접-</dc:title>
  <dc:creator>desk</dc:creator>
  <cp:lastModifiedBy>desk</cp:lastModifiedBy>
  <cp:revision>88</cp:revision>
  <dcterms:created xsi:type="dcterms:W3CDTF">2018-10-17T11:18:54Z</dcterms:created>
  <dcterms:modified xsi:type="dcterms:W3CDTF">2018-12-21T09:15:08Z</dcterms:modified>
</cp:coreProperties>
</file>