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8D7745C-D135-4CF6-BF36-CCE404620A5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AF467C-ED60-4364-B4D8-8154BFEB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7300" dirty="0">
                <a:latin typeface="HY견고딕" pitchFamily="18" charset="-127"/>
                <a:ea typeface="HY견고딕" pitchFamily="18" charset="-127"/>
              </a:rPr>
              <a:t>기계가공 측정</a:t>
            </a:r>
            <a:r>
              <a:rPr lang="ko-KR" altLang="en-US" sz="5300" dirty="0"/>
              <a:t/>
            </a:r>
            <a:br>
              <a:rPr lang="ko-KR" altLang="en-US" sz="5300" dirty="0"/>
            </a:b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err="1" smtClean="0">
                <a:latin typeface="HY견고딕" pitchFamily="18" charset="-127"/>
                <a:ea typeface="HY견고딕" pitchFamily="18" charset="-127"/>
              </a:rPr>
              <a:t>수가공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동양미래대학교 </a:t>
            </a:r>
          </a:p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기계공학과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</a:t>
            </a: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조장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임동희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20160246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조원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배봉준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20131146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신지용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20142346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최정섭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20163780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[6].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임동희 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단순 </a:t>
            </a:r>
            <a:r>
              <a:rPr lang="ko-KR" altLang="en-US" dirty="0"/>
              <a:t>작업에는 나름 자신이 있었지만 생각한대로 정확히 되지 않았다</a:t>
            </a:r>
            <a:r>
              <a:rPr lang="en-US" altLang="ko-KR" dirty="0"/>
              <a:t>. </a:t>
            </a:r>
            <a:r>
              <a:rPr lang="ko-KR" altLang="en-US" dirty="0"/>
              <a:t>줄 작업 시 평준화 시키는 것이 어려웠고 톱 작업 시 오른쪽으로 쏠려서 힘들었다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2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[6].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신지용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r>
              <a:rPr lang="ko-KR" altLang="en-US" dirty="0" smtClean="0"/>
              <a:t>쇳덩이가 </a:t>
            </a:r>
            <a:r>
              <a:rPr lang="ko-KR" altLang="en-US" dirty="0"/>
              <a:t>생각했던 것보다는 잘 깎였지만 면을 수평으로 </a:t>
            </a:r>
            <a:r>
              <a:rPr lang="ko-KR" altLang="en-US" dirty="0" smtClean="0"/>
              <a:t>맞추는 것이 </a:t>
            </a:r>
            <a:r>
              <a:rPr lang="ko-KR" altLang="en-US" dirty="0"/>
              <a:t>어려웠고 쇳가루가 많이 날려서 힘들었다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[6].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최정섭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r>
              <a:rPr lang="ko-KR" altLang="en-US" dirty="0" smtClean="0"/>
              <a:t>쇠를 </a:t>
            </a:r>
            <a:r>
              <a:rPr lang="ko-KR" altLang="en-US" dirty="0" err="1"/>
              <a:t>기계없이</a:t>
            </a:r>
            <a:r>
              <a:rPr lang="ko-KR" altLang="en-US" dirty="0"/>
              <a:t> 손으로 깎아서 수평을 </a:t>
            </a:r>
            <a:r>
              <a:rPr lang="ko-KR" altLang="en-US" dirty="0" err="1"/>
              <a:t>맞춘다는게</a:t>
            </a:r>
            <a:r>
              <a:rPr lang="ko-KR" altLang="en-US" dirty="0"/>
              <a:t> 생각보다 어려웠다</a:t>
            </a:r>
          </a:p>
        </p:txBody>
      </p:sp>
    </p:spTree>
    <p:extLst>
      <p:ext uri="{BB962C8B-B14F-4D97-AF65-F5344CB8AC3E}">
        <p14:creationId xmlns:p14="http://schemas.microsoft.com/office/powerpoint/2010/main" val="32580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[6].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배봉준</a:t>
            </a: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smtClean="0"/>
              <a:t>쇠를 </a:t>
            </a:r>
            <a:r>
              <a:rPr lang="ko-KR" altLang="en-US" dirty="0"/>
              <a:t>수작업 </a:t>
            </a:r>
            <a:r>
              <a:rPr lang="ko-KR" altLang="en-US" dirty="0" err="1"/>
              <a:t>한다는게</a:t>
            </a:r>
            <a:r>
              <a:rPr lang="ko-KR" altLang="en-US" dirty="0"/>
              <a:t> </a:t>
            </a:r>
            <a:r>
              <a:rPr lang="ko-KR" altLang="en-US" dirty="0" smtClean="0"/>
              <a:t>힘들었지만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</a:t>
            </a:r>
            <a:r>
              <a:rPr lang="ko-KR" altLang="en-US" dirty="0"/>
              <a:t>시간이었다</a:t>
            </a:r>
          </a:p>
        </p:txBody>
      </p:sp>
    </p:spTree>
    <p:extLst>
      <p:ext uri="{BB962C8B-B14F-4D97-AF65-F5344CB8AC3E}">
        <p14:creationId xmlns:p14="http://schemas.microsoft.com/office/powerpoint/2010/main" val="2364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[1]. </a:t>
            </a:r>
            <a:r>
              <a:rPr lang="ko-KR" altLang="en-US" dirty="0" err="1" smtClean="0"/>
              <a:t>수가공을</a:t>
            </a:r>
            <a:r>
              <a:rPr lang="ko-KR" altLang="en-US" dirty="0" smtClean="0"/>
              <a:t> 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제품 </a:t>
            </a:r>
            <a:r>
              <a:rPr lang="ko-KR" altLang="en-US" dirty="0"/>
              <a:t>가공의 과정을 파악하고 가공물이 잘 만들어졌는지 치수를 측정하기 위해서다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2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252728"/>
          </a:xfrm>
        </p:spPr>
        <p:txBody>
          <a:bodyPr/>
          <a:lstStyle/>
          <a:p>
            <a:r>
              <a:rPr lang="en-US" altLang="ko-KR" dirty="0" smtClean="0"/>
              <a:t>[2]. </a:t>
            </a:r>
            <a:r>
              <a:rPr lang="ko-KR" altLang="en-US" dirty="0" smtClean="0"/>
              <a:t>공작물 설계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6048866" cy="4525963"/>
          </a:xfrm>
        </p:spPr>
      </p:pic>
      <p:sp>
        <p:nvSpPr>
          <p:cNvPr id="6" name="TextBox 5"/>
          <p:cNvSpPr txBox="1"/>
          <p:nvPr/>
        </p:nvSpPr>
        <p:spPr>
          <a:xfrm>
            <a:off x="1060185" y="1556792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40mm (</a:t>
            </a:r>
            <a:r>
              <a:rPr lang="ko-KR" altLang="en-US" dirty="0"/>
              <a:t>높이는 공작물 그대로</a:t>
            </a:r>
            <a:r>
              <a:rPr lang="en-US" altLang="ko-KR" dirty="0"/>
              <a:t>) - </a:t>
            </a:r>
            <a:r>
              <a:rPr lang="ko-KR" altLang="en-US" dirty="0"/>
              <a:t>같은 사이즈 </a:t>
            </a:r>
            <a:r>
              <a:rPr lang="en-US" altLang="ko-KR" dirty="0"/>
              <a:t>2</a:t>
            </a:r>
            <a:r>
              <a:rPr lang="ko-KR" altLang="en-US" dirty="0"/>
              <a:t>개 제작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185" y="6030234"/>
            <a:ext cx="7178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각 꼭지점에서 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10mm </a:t>
            </a:r>
            <a:r>
              <a:rPr lang="ko-KR" altLang="en-US" dirty="0"/>
              <a:t>씩 떨어져있는 </a:t>
            </a:r>
            <a:r>
              <a:rPr lang="en-US" altLang="ko-KR" dirty="0"/>
              <a:t>4</a:t>
            </a:r>
            <a:r>
              <a:rPr lang="ko-KR" altLang="en-US" dirty="0"/>
              <a:t>개 구멍이 있음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8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[2]. </a:t>
            </a:r>
            <a:r>
              <a:rPr lang="ko-KR" altLang="en-US" dirty="0" smtClean="0"/>
              <a:t>공작물 설계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59" y="1556792"/>
            <a:ext cx="6048866" cy="4481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7313" y="5805264"/>
            <a:ext cx="586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구멍을 뚫은 후 한 쪽 각의 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20mm</a:t>
            </a:r>
            <a:r>
              <a:rPr lang="ko-KR" altLang="en-US" dirty="0"/>
              <a:t>을 절단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[3]. </a:t>
            </a:r>
            <a:r>
              <a:rPr lang="ko-KR" altLang="en-US" dirty="0" smtClean="0"/>
              <a:t>필요 공구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700808"/>
            <a:ext cx="6563072" cy="45259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줄</a:t>
            </a:r>
            <a:r>
              <a:rPr lang="en-US" altLang="ko-KR" dirty="0"/>
              <a:t>(</a:t>
            </a:r>
            <a:r>
              <a:rPr lang="ko-KR" altLang="en-US" dirty="0" err="1"/>
              <a:t>황목</a:t>
            </a:r>
            <a:r>
              <a:rPr lang="en-US" altLang="ko-KR" dirty="0"/>
              <a:t>, </a:t>
            </a:r>
            <a:r>
              <a:rPr lang="ko-KR" altLang="en-US" dirty="0" err="1"/>
              <a:t>중목</a:t>
            </a:r>
            <a:r>
              <a:rPr lang="en-US" altLang="ko-KR" dirty="0"/>
              <a:t>, </a:t>
            </a:r>
            <a:r>
              <a:rPr lang="ko-KR" altLang="en-US" dirty="0"/>
              <a:t>세목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거친 순서 </a:t>
            </a:r>
            <a:r>
              <a:rPr lang="en-US" altLang="ko-KR" dirty="0"/>
              <a:t>(</a:t>
            </a:r>
            <a:r>
              <a:rPr lang="ko-KR" altLang="en-US" dirty="0" err="1"/>
              <a:t>황목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중목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세목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 err="1"/>
              <a:t>바이스</a:t>
            </a:r>
            <a:endParaRPr lang="ko-KR" altLang="en-US" dirty="0"/>
          </a:p>
          <a:p>
            <a:pPr fontAlgn="base"/>
            <a:r>
              <a:rPr lang="en-US" altLang="ko-KR" dirty="0"/>
              <a:t>3. </a:t>
            </a:r>
            <a:r>
              <a:rPr lang="ko-KR" altLang="en-US" dirty="0" err="1"/>
              <a:t>직각자</a:t>
            </a:r>
            <a:endParaRPr lang="ko-KR" altLang="en-US" dirty="0"/>
          </a:p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쇠 톱</a:t>
            </a:r>
          </a:p>
          <a:p>
            <a:pPr fontAlgn="base"/>
            <a:r>
              <a:rPr lang="en-US" altLang="ko-KR" dirty="0"/>
              <a:t>5. </a:t>
            </a:r>
            <a:r>
              <a:rPr lang="ko-KR" altLang="en-US" dirty="0" err="1"/>
              <a:t>헤이트</a:t>
            </a:r>
            <a:r>
              <a:rPr lang="ko-KR" altLang="en-US" dirty="0"/>
              <a:t> 게이지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높이 측정 후 </a:t>
            </a:r>
            <a:r>
              <a:rPr lang="ko-KR" altLang="en-US" dirty="0" err="1"/>
              <a:t>금긋기</a:t>
            </a:r>
            <a:endParaRPr lang="ko-KR" altLang="en-US" dirty="0"/>
          </a:p>
          <a:p>
            <a:pPr fontAlgn="base"/>
            <a:r>
              <a:rPr lang="en-US" altLang="ko-KR" dirty="0"/>
              <a:t>6. </a:t>
            </a:r>
            <a:r>
              <a:rPr lang="ko-KR" altLang="en-US" dirty="0"/>
              <a:t>펀치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구멍 뚫기 전 작업</a:t>
            </a:r>
          </a:p>
          <a:p>
            <a:pPr fontAlgn="base"/>
            <a:r>
              <a:rPr lang="en-US" altLang="ko-KR" dirty="0"/>
              <a:t>7. </a:t>
            </a:r>
            <a:r>
              <a:rPr lang="ko-KR" altLang="en-US" dirty="0" err="1"/>
              <a:t>드릴링머신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8094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3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[3]. </a:t>
            </a:r>
            <a:r>
              <a:rPr lang="ko-KR" altLang="en-US" dirty="0" smtClean="0"/>
              <a:t>필요 공구</a:t>
            </a:r>
            <a:r>
              <a:rPr lang="en-US" altLang="ko-KR" dirty="0"/>
              <a:t>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628800"/>
            <a:ext cx="7416824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8. </a:t>
            </a:r>
            <a:r>
              <a:rPr lang="ko-KR" altLang="en-US" dirty="0" err="1" smtClean="0"/>
              <a:t>탭드릴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-</a:t>
            </a:r>
            <a:r>
              <a:rPr lang="ko-KR" altLang="en-US" dirty="0" err="1" smtClean="0"/>
              <a:t>나사탭을</a:t>
            </a:r>
            <a:r>
              <a:rPr lang="ko-KR" altLang="en-US" dirty="0" smtClean="0"/>
              <a:t> 내줌</a:t>
            </a:r>
          </a:p>
          <a:p>
            <a:pPr fontAlgn="base"/>
            <a:r>
              <a:rPr lang="en-US" altLang="ko-KR" dirty="0" smtClean="0"/>
              <a:t>9. </a:t>
            </a:r>
            <a:r>
              <a:rPr lang="ko-KR" altLang="en-US" dirty="0" err="1" smtClean="0"/>
              <a:t>버니어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캘리퍼스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-</a:t>
            </a:r>
            <a:r>
              <a:rPr lang="ko-KR" altLang="en-US" dirty="0" smtClean="0"/>
              <a:t>치수 측정</a:t>
            </a:r>
          </a:p>
          <a:p>
            <a:pPr fontAlgn="base"/>
            <a:r>
              <a:rPr lang="en-US" altLang="ko-KR" dirty="0" smtClean="0"/>
              <a:t>10. </a:t>
            </a:r>
            <a:r>
              <a:rPr lang="ko-KR" altLang="en-US" dirty="0" smtClean="0"/>
              <a:t>가죽 포</a:t>
            </a:r>
          </a:p>
          <a:p>
            <a:pPr fontAlgn="base"/>
            <a:r>
              <a:rPr lang="en-US" altLang="ko-KR" dirty="0" smtClean="0"/>
              <a:t>11. </a:t>
            </a:r>
            <a:r>
              <a:rPr lang="ko-KR" altLang="en-US" dirty="0" smtClean="0"/>
              <a:t>망치 </a:t>
            </a:r>
          </a:p>
          <a:p>
            <a:pPr fontAlgn="base"/>
            <a:r>
              <a:rPr lang="en-US" altLang="ko-KR" dirty="0" smtClean="0"/>
              <a:t>12. </a:t>
            </a:r>
            <a:r>
              <a:rPr lang="ko-KR" altLang="en-US" dirty="0" err="1" smtClean="0"/>
              <a:t>정반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13. </a:t>
            </a:r>
            <a:r>
              <a:rPr lang="ko-KR" altLang="en-US" dirty="0" err="1" smtClean="0"/>
              <a:t>줄솔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줄에 박힌 칩을 제거한다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0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[4]. </a:t>
            </a:r>
            <a:r>
              <a:rPr lang="ko-KR" altLang="en-US" dirty="0" smtClean="0"/>
              <a:t>제작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/>
              <a:t>기준면을 줄 작업한다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 err="1"/>
              <a:t>헤이트</a:t>
            </a:r>
            <a:r>
              <a:rPr lang="ko-KR" altLang="en-US" dirty="0"/>
              <a:t> 게이지로 금을 긋는다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3) </a:t>
            </a:r>
            <a:r>
              <a:rPr lang="ko-KR" altLang="en-US" dirty="0"/>
              <a:t>톱 작업을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4) </a:t>
            </a:r>
            <a:r>
              <a:rPr lang="ko-KR" altLang="en-US" dirty="0"/>
              <a:t>절단면을 줄 작업한다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5) </a:t>
            </a:r>
            <a:r>
              <a:rPr lang="ko-KR" altLang="en-US" dirty="0"/>
              <a:t>구멍 뚫을 곳에 </a:t>
            </a:r>
            <a:r>
              <a:rPr lang="ko-KR" altLang="en-US" dirty="0" err="1"/>
              <a:t>헤이트</a:t>
            </a:r>
            <a:r>
              <a:rPr lang="ko-KR" altLang="en-US" dirty="0"/>
              <a:t> 게이지로 금을 긋는다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6) </a:t>
            </a:r>
            <a:r>
              <a:rPr lang="ko-KR" altLang="en-US" dirty="0"/>
              <a:t>금 그은 곳의 교차점에 </a:t>
            </a:r>
            <a:r>
              <a:rPr lang="ko-KR" altLang="en-US" dirty="0" err="1"/>
              <a:t>펀칭을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7) </a:t>
            </a:r>
            <a:r>
              <a:rPr lang="ko-KR" altLang="en-US" dirty="0" err="1"/>
              <a:t>드릴링</a:t>
            </a:r>
            <a:r>
              <a:rPr lang="ko-KR" altLang="en-US" dirty="0"/>
              <a:t> </a:t>
            </a:r>
            <a:r>
              <a:rPr lang="ko-KR" altLang="en-US" dirty="0" err="1"/>
              <a:t>머신으로</a:t>
            </a:r>
            <a:r>
              <a:rPr lang="ko-KR" altLang="en-US" dirty="0"/>
              <a:t> 처음엔 작게 나중엔 크게 구멍을 뚫는다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8) </a:t>
            </a:r>
            <a:r>
              <a:rPr lang="ko-KR" altLang="en-US" dirty="0" err="1"/>
              <a:t>탭드릴을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9) </a:t>
            </a:r>
            <a:r>
              <a:rPr lang="ko-KR" altLang="en-US" dirty="0"/>
              <a:t>제대로 만들어졌는지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[5]. </a:t>
            </a:r>
            <a:r>
              <a:rPr lang="ko-KR" altLang="en-US" dirty="0" smtClean="0"/>
              <a:t>가공 중 주의할 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/>
              <a:t>줄 작업 시 자세를 바로 잡고 밀 때 힘을 주면서 최대한 평평하게 </a:t>
            </a:r>
            <a:r>
              <a:rPr lang="ko-KR" altLang="en-US" dirty="0" smtClean="0"/>
              <a:t> 깎는다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줄 작업과 톱 작업 시 너무 힘을 주어 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3) </a:t>
            </a:r>
            <a:r>
              <a:rPr lang="ko-KR" altLang="en-US" dirty="0"/>
              <a:t>톱 작업을 하기 위한 금 긋기 시 원하는 치수보다 크게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4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드릴링</a:t>
            </a:r>
            <a:r>
              <a:rPr lang="ko-KR" altLang="en-US" dirty="0" smtClean="0"/>
              <a:t> </a:t>
            </a:r>
            <a:r>
              <a:rPr lang="ko-KR" altLang="en-US" dirty="0"/>
              <a:t>작업 시 처음엔 작은 드릴 날로 뚫고 점차 늘려가며 </a:t>
            </a:r>
            <a:r>
              <a:rPr lang="ko-KR" altLang="en-US" dirty="0" smtClean="0"/>
              <a:t>뚫는다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5) </a:t>
            </a:r>
            <a:r>
              <a:rPr lang="ko-KR" altLang="en-US" dirty="0" err="1"/>
              <a:t>드릴링</a:t>
            </a:r>
            <a:r>
              <a:rPr lang="ko-KR" altLang="en-US" dirty="0"/>
              <a:t> 작업 시 한 번에 뚫으려 하지 말고 여러 번 눌렀다 </a:t>
            </a:r>
            <a:r>
              <a:rPr lang="ko-KR" altLang="en-US" dirty="0" err="1" smtClean="0"/>
              <a:t>올렸다를</a:t>
            </a:r>
            <a:r>
              <a:rPr lang="ko-KR" altLang="en-US" dirty="0" smtClean="0"/>
              <a:t> </a:t>
            </a:r>
            <a:r>
              <a:rPr lang="ko-KR" altLang="en-US" dirty="0"/>
              <a:t>반복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6) </a:t>
            </a:r>
            <a:r>
              <a:rPr lang="ko-KR" altLang="en-US" dirty="0"/>
              <a:t>탭을 낼 때는 정 자세로 돌리며 잘 돌아가지 않을 땐 구멍이 너무 작지 않은가를 고려한다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7) </a:t>
            </a:r>
            <a:r>
              <a:rPr lang="ko-KR" altLang="en-US" dirty="0" err="1"/>
              <a:t>바이스에</a:t>
            </a:r>
            <a:r>
              <a:rPr lang="ko-KR" altLang="en-US" dirty="0"/>
              <a:t> 공작물을 물릴 </a:t>
            </a:r>
            <a:r>
              <a:rPr lang="ko-KR" altLang="en-US" dirty="0" smtClean="0"/>
              <a:t>때  </a:t>
            </a:r>
            <a:r>
              <a:rPr lang="ko-KR" altLang="en-US" dirty="0" err="1"/>
              <a:t>바이스</a:t>
            </a:r>
            <a:r>
              <a:rPr lang="ko-KR" altLang="en-US" dirty="0"/>
              <a:t> 이에 공작물이 상하지 않도록 가죽 포 를 이용한다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8) </a:t>
            </a:r>
            <a:r>
              <a:rPr lang="ko-KR" altLang="en-US" dirty="0" err="1"/>
              <a:t>헤이트</a:t>
            </a:r>
            <a:r>
              <a:rPr lang="ko-KR" altLang="en-US" dirty="0"/>
              <a:t> 게이지로 금을 그을 시 </a:t>
            </a:r>
            <a:r>
              <a:rPr lang="ko-KR" altLang="en-US" dirty="0" err="1"/>
              <a:t>정반</a:t>
            </a:r>
            <a:r>
              <a:rPr lang="ko-KR" altLang="en-US" dirty="0"/>
              <a:t> 위에서 하고 자석을 이용해 고정한다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[5]. </a:t>
            </a:r>
            <a:r>
              <a:rPr lang="ko-KR" altLang="en-US" dirty="0" smtClean="0"/>
              <a:t>가공 중 주의할 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481</Words>
  <Application>Microsoft Office PowerPoint</Application>
  <PresentationFormat>화면 슬라이드 쇼(4:3)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모듈</vt:lpstr>
      <vt:lpstr>기계가공 측정   -수가공- </vt:lpstr>
      <vt:lpstr>[1]. 수가공을 하는 이유</vt:lpstr>
      <vt:lpstr>[2]. 공작물 설계-1</vt:lpstr>
      <vt:lpstr>[2]. 공작물 설계 -2</vt:lpstr>
      <vt:lpstr>[3]. 필요 공구-1</vt:lpstr>
      <vt:lpstr>[3]. 필요 공구 -2</vt:lpstr>
      <vt:lpstr>[4]. 제작 과정</vt:lpstr>
      <vt:lpstr>[5]. 가공 중 주의할 점-1</vt:lpstr>
      <vt:lpstr>[5]. 가공 중 주의할 점-2</vt:lpstr>
      <vt:lpstr>[6]. 소감-1</vt:lpstr>
      <vt:lpstr>[6]. 소감-2</vt:lpstr>
      <vt:lpstr>[6]. 소감-3</vt:lpstr>
      <vt:lpstr>[6]. 소감-4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기계가공 측정  -수가공- </dc:title>
  <dc:creator>desk</dc:creator>
  <cp:lastModifiedBy>desk</cp:lastModifiedBy>
  <cp:revision>27</cp:revision>
  <dcterms:created xsi:type="dcterms:W3CDTF">2018-10-16T09:36:54Z</dcterms:created>
  <dcterms:modified xsi:type="dcterms:W3CDTF">2018-11-01T14:34:45Z</dcterms:modified>
</cp:coreProperties>
</file>