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  <p:sldId id="257" r:id="rId3"/>
    <p:sldId id="258" r:id="rId4"/>
    <p:sldId id="260" r:id="rId5"/>
    <p:sldId id="269" r:id="rId6"/>
    <p:sldId id="267" r:id="rId7"/>
    <p:sldId id="261" r:id="rId8"/>
    <p:sldId id="270" r:id="rId9"/>
    <p:sldId id="262" r:id="rId10"/>
    <p:sldId id="271" r:id="rId11"/>
    <p:sldId id="27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 varScale="1">
        <p:scale>
          <a:sx n="106" d="100"/>
          <a:sy n="106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856C877-A984-4F5D-B29E-87B948EF6B7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0D46079-3DED-46FE-8C9E-856803573D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hn?docId=583646&amp;ref=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s.naver.com/entry.nhn?docId=737768&amp;ref=y" TargetMode="External"/><Relationship Id="rId3" Type="http://schemas.openxmlformats.org/officeDocument/2006/relationships/hyperlink" Target="https://terms.naver.com/entry.nhn?docId=739653&amp;ref=y" TargetMode="External"/><Relationship Id="rId7" Type="http://schemas.openxmlformats.org/officeDocument/2006/relationships/hyperlink" Target="https://terms.naver.com/entry.nhn?docId=738207&amp;ref=y" TargetMode="External"/><Relationship Id="rId2" Type="http://schemas.openxmlformats.org/officeDocument/2006/relationships/hyperlink" Target="https://terms.naver.com/entry.nhn?docId=739657&amp;ref=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rms.naver.com/entry.nhn?docId=734761&amp;ref=y" TargetMode="External"/><Relationship Id="rId11" Type="http://schemas.openxmlformats.org/officeDocument/2006/relationships/hyperlink" Target="https://terms.naver.com/entry.nhn?docId=1605967" TargetMode="External"/><Relationship Id="rId5" Type="http://schemas.openxmlformats.org/officeDocument/2006/relationships/hyperlink" Target="https://terms.naver.com/entry.nhn?docId=735403&amp;ref=y" TargetMode="External"/><Relationship Id="rId10" Type="http://schemas.openxmlformats.org/officeDocument/2006/relationships/hyperlink" Target="https://terms.naver.com/entry.nhn?docId=738281&amp;ref=y" TargetMode="External"/><Relationship Id="rId4" Type="http://schemas.openxmlformats.org/officeDocument/2006/relationships/hyperlink" Target="https://terms.naver.com/entry.nhn?docId=735699&amp;ref=y" TargetMode="External"/><Relationship Id="rId9" Type="http://schemas.openxmlformats.org/officeDocument/2006/relationships/hyperlink" Target="https://terms.naver.com/entry.nhn?docId=739790&amp;ref=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7300" dirty="0">
                <a:latin typeface="HY견고딕" pitchFamily="18" charset="-127"/>
                <a:ea typeface="HY견고딕" pitchFamily="18" charset="-127"/>
              </a:rPr>
              <a:t>기계가공 측정</a:t>
            </a:r>
            <a:r>
              <a:rPr lang="ko-KR" altLang="en-US" sz="5300" dirty="0"/>
              <a:t/>
            </a:r>
            <a:br>
              <a:rPr lang="ko-KR" altLang="en-US" sz="5300" dirty="0"/>
            </a:br>
            <a:r>
              <a:rPr lang="en-US" altLang="ko-KR" sz="5300" dirty="0" smtClean="0"/>
              <a:t/>
            </a:r>
            <a:br>
              <a:rPr lang="en-US" altLang="ko-KR" sz="5300" dirty="0" smtClean="0"/>
            </a:br>
            <a:r>
              <a:rPr lang="en-US" altLang="ko-KR" sz="5300" dirty="0" smtClean="0"/>
              <a:t/>
            </a:r>
            <a:br>
              <a:rPr lang="en-US" altLang="ko-KR" sz="5300" dirty="0" smtClean="0"/>
            </a:b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용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접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</a:b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동양미래대학교 </a:t>
            </a:r>
          </a:p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기계공학과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</a:t>
            </a: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조장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임동희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20160246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조원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배봉준 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20131146</a:t>
            </a:r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신지용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20142346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fontAlgn="base"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최정섭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20163780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[7]. </a:t>
            </a:r>
            <a:r>
              <a:rPr lang="ko-KR" altLang="en-US" dirty="0"/>
              <a:t>용접 </a:t>
            </a:r>
            <a:r>
              <a:rPr lang="ko-KR" altLang="en-US" dirty="0" smtClean="0"/>
              <a:t>주의사항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용접을 한 후엔 뜨겁기 때문에 손으로 만지지 않는다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치핑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헤머로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슬러그를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제거할때</a:t>
            </a:r>
            <a:r>
              <a:rPr lang="ko-KR" altLang="en-US" dirty="0" smtClean="0"/>
              <a:t> 주변에 튀기지 않도록 손으로 가린다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E4316</a:t>
            </a:r>
            <a:r>
              <a:rPr lang="ko-KR" altLang="en-US" dirty="0" smtClean="0"/>
              <a:t>용접봉은 매우 잘 달라붙기 때문에 긁기 방식 </a:t>
            </a:r>
            <a:r>
              <a:rPr lang="ko-KR" altLang="en-US" dirty="0" err="1" smtClean="0"/>
              <a:t>아크</a:t>
            </a:r>
            <a:r>
              <a:rPr lang="ko-KR" altLang="en-US" dirty="0" smtClean="0"/>
              <a:t> 발생을 추천한다</a:t>
            </a:r>
            <a:r>
              <a:rPr lang="en-US" altLang="ko-KR" dirty="0" smtClean="0"/>
              <a:t>.</a:t>
            </a:r>
          </a:p>
          <a:p>
            <a:pPr marL="11887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6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[8]. </a:t>
            </a:r>
            <a:r>
              <a:rPr lang="ko-KR" altLang="en-US" dirty="0" smtClean="0"/>
              <a:t>용접 결함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스패터</a:t>
            </a:r>
            <a:endParaRPr lang="en-US" altLang="ko-KR" dirty="0" smtClean="0"/>
          </a:p>
          <a:p>
            <a:endParaRPr lang="en-US" altLang="ko-KR" dirty="0" smtClean="0"/>
          </a:p>
          <a:p>
            <a:pPr marL="118872" indent="0">
              <a:buNone/>
            </a:pPr>
            <a:r>
              <a:rPr lang="ko-KR" altLang="en-US" sz="2400" dirty="0" err="1"/>
              <a:t>아크</a:t>
            </a:r>
            <a:r>
              <a:rPr lang="ko-KR" altLang="en-US" sz="2400" dirty="0"/>
              <a:t> 용접과 가스 용접에서 용접 중에 비산하는 슬래그 및 금속 입자를 말한다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endParaRPr lang="en-US" altLang="ko-KR" sz="2400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언더컷</a:t>
            </a:r>
            <a:endParaRPr lang="en-US" altLang="ko-KR" dirty="0" smtClean="0"/>
          </a:p>
          <a:p>
            <a:endParaRPr lang="en-US" altLang="ko-KR" dirty="0" smtClean="0"/>
          </a:p>
          <a:p>
            <a:pPr marL="118872" indent="0">
              <a:buNone/>
            </a:pPr>
            <a:r>
              <a:rPr lang="ko-KR" altLang="en-US" sz="2400" dirty="0" err="1"/>
              <a:t>모재가</a:t>
            </a:r>
            <a:r>
              <a:rPr lang="ko-KR" altLang="en-US" sz="2400" dirty="0"/>
              <a:t> 파져 </a:t>
            </a:r>
            <a:r>
              <a:rPr lang="ko-KR" altLang="en-US" sz="2400" dirty="0" err="1"/>
              <a:t>용착</a:t>
            </a:r>
            <a:r>
              <a:rPr lang="ko-KR" altLang="en-US" sz="2400" dirty="0"/>
              <a:t> 금속이 채워지지 않고 홈처럼 우묵하게 남아 있는 부분</a:t>
            </a:r>
            <a:r>
              <a:rPr lang="en-US" altLang="ko-KR" sz="2400" dirty="0"/>
              <a:t>. </a:t>
            </a:r>
            <a:r>
              <a:rPr lang="ko-KR" altLang="en-US" sz="2400" dirty="0"/>
              <a:t>용접불량의 일종이며</a:t>
            </a:r>
            <a:r>
              <a:rPr lang="en-US" altLang="ko-KR" sz="2400" dirty="0"/>
              <a:t>, </a:t>
            </a:r>
            <a:r>
              <a:rPr lang="ko-KR" altLang="en-US" sz="2400" dirty="0"/>
              <a:t>일반적으로 용접봉의 </a:t>
            </a:r>
            <a:r>
              <a:rPr lang="ko-KR" altLang="en-US" sz="2400" dirty="0">
                <a:hlinkClick r:id="rId2"/>
              </a:rPr>
              <a:t>유지</a:t>
            </a:r>
            <a:r>
              <a:rPr lang="ko-KR" altLang="en-US" sz="2400" dirty="0"/>
              <a:t> 각도나 </a:t>
            </a:r>
            <a:r>
              <a:rPr lang="ko-KR" altLang="en-US" sz="2400" dirty="0" smtClean="0"/>
              <a:t>운봉속도의 </a:t>
            </a:r>
            <a:r>
              <a:rPr lang="ko-KR" altLang="en-US" sz="2400" dirty="0"/>
              <a:t>부적당</a:t>
            </a:r>
            <a:r>
              <a:rPr lang="en-US" altLang="ko-KR" sz="2400" dirty="0"/>
              <a:t>, </a:t>
            </a:r>
            <a:r>
              <a:rPr lang="ko-KR" altLang="en-US" sz="2400" dirty="0"/>
              <a:t>용접 전류가 너무 높을 때 등에 생긴다</a:t>
            </a:r>
            <a:r>
              <a:rPr lang="en-US" altLang="ko-KR" sz="2400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118872" indent="0">
              <a:buNone/>
            </a:pPr>
            <a:endParaRPr lang="en-US" altLang="ko-KR" dirty="0"/>
          </a:p>
          <a:p>
            <a:pPr marL="11887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97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[8].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임동희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 err="1" smtClean="0"/>
              <a:t>아크를</a:t>
            </a:r>
            <a:r>
              <a:rPr lang="ko-KR" altLang="en-US" dirty="0" smtClean="0"/>
              <a:t> 발생하는 것이 제일 어려웠고 용접봉이 </a:t>
            </a:r>
            <a:r>
              <a:rPr lang="ko-KR" altLang="en-US" dirty="0" err="1" smtClean="0"/>
              <a:t>모재에</a:t>
            </a:r>
            <a:r>
              <a:rPr lang="ko-KR" altLang="en-US" dirty="0" smtClean="0"/>
              <a:t> 달라붙었을 때 떼어내는 것이 힘들었다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뜨거운 열로 더웠다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자로 용접하는 것이 연습이 많이 필요했다</a:t>
            </a:r>
            <a:r>
              <a:rPr lang="en-US" altLang="ko-KR" dirty="0" smtClean="0"/>
              <a:t>.</a:t>
            </a:r>
          </a:p>
          <a:p>
            <a:pPr marL="118872" indent="0">
              <a:buNone/>
            </a:pPr>
            <a:endParaRPr lang="en-US" altLang="ko-KR" dirty="0"/>
          </a:p>
          <a:p>
            <a:pPr marL="11887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5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[8].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배봉준</a:t>
            </a:r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r>
              <a:rPr lang="ko-KR" altLang="en-US" dirty="0" err="1"/>
              <a:t>아크를</a:t>
            </a:r>
            <a:r>
              <a:rPr lang="ko-KR" altLang="en-US" dirty="0"/>
              <a:t> </a:t>
            </a:r>
            <a:r>
              <a:rPr lang="ko-KR" altLang="en-US" dirty="0" err="1"/>
              <a:t>발생시키는게</a:t>
            </a:r>
            <a:r>
              <a:rPr lang="ko-KR" altLang="en-US" dirty="0"/>
              <a:t> </a:t>
            </a:r>
            <a:r>
              <a:rPr lang="ko-KR" altLang="en-US" dirty="0" err="1"/>
              <a:t>익숙해질때까지</a:t>
            </a:r>
            <a:r>
              <a:rPr lang="ko-KR" altLang="en-US" dirty="0"/>
              <a:t> 적응하기 어려웠고 힘들었다</a:t>
            </a:r>
            <a:r>
              <a:rPr lang="en-US" altLang="ko-KR" dirty="0"/>
              <a:t>.</a:t>
            </a:r>
            <a:r>
              <a:rPr lang="ko-KR" altLang="en-US" dirty="0"/>
              <a:t>용접도 굉장히 기술력이 필요한 작업이었다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0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[8].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신지용</a:t>
            </a:r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r>
              <a:rPr lang="ko-KR" altLang="en-US" dirty="0"/>
              <a:t>용접을 이번에 </a:t>
            </a:r>
            <a:r>
              <a:rPr lang="ko-KR" altLang="en-US" dirty="0" err="1"/>
              <a:t>처음했는데</a:t>
            </a:r>
            <a:r>
              <a:rPr lang="ko-KR" altLang="en-US" dirty="0"/>
              <a:t> </a:t>
            </a:r>
            <a:r>
              <a:rPr lang="ko-KR" altLang="en-US" dirty="0" err="1"/>
              <a:t>아크발생이</a:t>
            </a:r>
            <a:r>
              <a:rPr lang="ko-KR" altLang="en-US" dirty="0"/>
              <a:t> 생각보다 어려웠고 뜨겁고 </a:t>
            </a:r>
            <a:r>
              <a:rPr lang="ko-KR" altLang="en-US" dirty="0" err="1"/>
              <a:t>연기때문에</a:t>
            </a:r>
            <a:r>
              <a:rPr lang="ko-KR" altLang="en-US" dirty="0"/>
              <a:t> 목이 많이 따가웠습니다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1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[8].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최정섭</a:t>
            </a:r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r>
              <a:rPr lang="ko-KR" altLang="en-US" dirty="0"/>
              <a:t>용접을 하면서 쇠를 </a:t>
            </a:r>
            <a:r>
              <a:rPr lang="ko-KR" altLang="en-US" dirty="0" err="1" smtClean="0"/>
              <a:t>이어붙인다는</a:t>
            </a:r>
            <a:r>
              <a:rPr lang="ko-KR" altLang="en-US" dirty="0" smtClean="0"/>
              <a:t> 게 </a:t>
            </a:r>
            <a:r>
              <a:rPr lang="ko-KR" altLang="en-US" dirty="0"/>
              <a:t>생각보다 </a:t>
            </a:r>
            <a:r>
              <a:rPr lang="ko-KR" altLang="en-US" dirty="0" smtClean="0"/>
              <a:t>어려웠고 균일하게 </a:t>
            </a:r>
            <a:r>
              <a:rPr lang="ko-KR" altLang="en-US" dirty="0" err="1"/>
              <a:t>아크를</a:t>
            </a:r>
            <a:r>
              <a:rPr lang="ko-KR" altLang="en-US" dirty="0"/>
              <a:t> </a:t>
            </a:r>
            <a:r>
              <a:rPr lang="ko-KR" altLang="en-US" dirty="0" smtClean="0"/>
              <a:t>이어나가는 것이 </a:t>
            </a:r>
            <a:r>
              <a:rPr lang="ko-KR" altLang="en-US" dirty="0"/>
              <a:t>생각보다 많은 기술력을 </a:t>
            </a:r>
            <a:r>
              <a:rPr lang="ko-KR" altLang="en-US" dirty="0" smtClean="0"/>
              <a:t>요구한다는 것을 인지했습니다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8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[1]. </a:t>
            </a:r>
            <a:r>
              <a:rPr lang="ko-KR" altLang="en-US" dirty="0" smtClean="0"/>
              <a:t>피복 </a:t>
            </a:r>
            <a:r>
              <a:rPr lang="ko-KR" altLang="en-US" dirty="0" err="1" smtClean="0"/>
              <a:t>아크</a:t>
            </a:r>
            <a:r>
              <a:rPr lang="ko-KR" altLang="en-US" dirty="0" smtClean="0"/>
              <a:t> 용접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전기회로를 통해 생긴 </a:t>
            </a:r>
            <a:r>
              <a:rPr lang="ko-KR" altLang="en-US" dirty="0" err="1"/>
              <a:t>아크의</a:t>
            </a:r>
            <a:r>
              <a:rPr lang="ko-KR" altLang="en-US" sz="2800" dirty="0"/>
              <a:t> 고열로 하는 용접 </a:t>
            </a:r>
            <a:r>
              <a:rPr lang="ko-KR" altLang="en-US" sz="2800" dirty="0" smtClean="0"/>
              <a:t>방식</a:t>
            </a:r>
            <a:endParaRPr lang="en-US" altLang="ko-KR" sz="2800" dirty="0" smtClean="0"/>
          </a:p>
          <a:p>
            <a:endParaRPr lang="ko-KR" altLang="en-US" sz="2800" dirty="0"/>
          </a:p>
          <a:p>
            <a:r>
              <a:rPr lang="ko-KR" altLang="en-US" sz="2800" dirty="0" err="1" smtClean="0"/>
              <a:t>용접기의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한 쪽 단자엔  </a:t>
            </a:r>
            <a:r>
              <a:rPr lang="ko-KR" altLang="en-US" sz="2800" dirty="0" err="1"/>
              <a:t>어스</a:t>
            </a:r>
            <a:r>
              <a:rPr lang="en-US" altLang="ko-KR" sz="2800" dirty="0"/>
              <a:t>, </a:t>
            </a:r>
            <a:r>
              <a:rPr lang="ko-KR" altLang="en-US" sz="2800" dirty="0"/>
              <a:t>다른 한 쪽 단자엔 </a:t>
            </a:r>
            <a:r>
              <a:rPr lang="ko-KR" altLang="en-US" sz="2800" dirty="0" smtClean="0"/>
              <a:t>용접봉을 </a:t>
            </a:r>
            <a:r>
              <a:rPr lang="ko-KR" altLang="en-US" sz="2800" dirty="0"/>
              <a:t>연결하고  </a:t>
            </a:r>
            <a:r>
              <a:rPr lang="ko-KR" altLang="en-US" sz="2800" dirty="0" err="1"/>
              <a:t>아크로</a:t>
            </a:r>
            <a:r>
              <a:rPr lang="ko-KR" altLang="en-US" sz="2800" dirty="0"/>
              <a:t> 생긴 </a:t>
            </a:r>
            <a:r>
              <a:rPr lang="en-US" altLang="ko-KR" sz="2800" dirty="0"/>
              <a:t>3000</a:t>
            </a:r>
            <a:r>
              <a:rPr lang="ko-KR" altLang="en-US" sz="2800" dirty="0"/>
              <a:t>도 정도의 고열로 </a:t>
            </a:r>
            <a:r>
              <a:rPr lang="ko-KR" altLang="en-US" sz="2800" dirty="0" smtClean="0"/>
              <a:t>용접봉과 </a:t>
            </a:r>
            <a:r>
              <a:rPr lang="ko-KR" altLang="en-US" sz="2800" dirty="0" err="1"/>
              <a:t>모재를</a:t>
            </a:r>
            <a:r>
              <a:rPr lang="ko-KR" altLang="en-US" sz="2800" dirty="0"/>
              <a:t> 녹여 접합한다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피복 </a:t>
            </a:r>
            <a:r>
              <a:rPr lang="ko-KR" altLang="en-US" sz="2800" dirty="0" err="1"/>
              <a:t>아크</a:t>
            </a:r>
            <a:r>
              <a:rPr lang="ko-KR" altLang="en-US" sz="2800" dirty="0"/>
              <a:t>  용접 </a:t>
            </a:r>
            <a:r>
              <a:rPr lang="en-US" altLang="ko-KR" sz="2800" dirty="0"/>
              <a:t>= </a:t>
            </a:r>
            <a:r>
              <a:rPr lang="ko-KR" altLang="en-US" sz="2800" dirty="0"/>
              <a:t>교류 </a:t>
            </a:r>
            <a:r>
              <a:rPr lang="ko-KR" altLang="en-US" sz="2800" dirty="0" err="1" smtClean="0"/>
              <a:t>아크</a:t>
            </a:r>
            <a:r>
              <a:rPr lang="ko-KR" altLang="en-US" sz="2800" dirty="0" smtClean="0"/>
              <a:t> 용접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가동철심형</a:t>
            </a:r>
            <a:r>
              <a:rPr lang="en-US" altLang="ko-KR" sz="2800" dirty="0" smtClean="0"/>
              <a:t>,</a:t>
            </a:r>
            <a:r>
              <a:rPr lang="ko-KR" altLang="en-US" sz="2800" dirty="0" err="1" smtClean="0"/>
              <a:t>가동코일</a:t>
            </a:r>
            <a:r>
              <a:rPr lang="ko-KR" altLang="en-US" sz="2800" dirty="0" err="1"/>
              <a:t>형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= </a:t>
            </a:r>
            <a:r>
              <a:rPr lang="ko-KR" altLang="en-US" sz="2800" dirty="0" smtClean="0"/>
              <a:t>전기 용접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일반적으로</a:t>
            </a:r>
            <a:r>
              <a:rPr lang="en-US" altLang="ko-KR" sz="2800" dirty="0" smtClean="0"/>
              <a:t>) </a:t>
            </a:r>
          </a:p>
          <a:p>
            <a:endParaRPr lang="en-US" altLang="ko-KR" sz="2800" dirty="0" smtClean="0"/>
          </a:p>
          <a:p>
            <a:r>
              <a:rPr lang="ko-KR" altLang="en-US" sz="2800" dirty="0" err="1" smtClean="0"/>
              <a:t>용접기의</a:t>
            </a:r>
            <a:r>
              <a:rPr lang="ko-KR" altLang="en-US" sz="2800" dirty="0" smtClean="0"/>
              <a:t> 효율이 좋고 가격이 싸다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72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[2]. </a:t>
            </a:r>
            <a:r>
              <a:rPr lang="ko-KR" altLang="en-US" dirty="0" err="1" smtClean="0"/>
              <a:t>용접기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4" t="14600" r="15376" b="27796"/>
          <a:stretch/>
        </p:blipFill>
        <p:spPr>
          <a:xfrm>
            <a:off x="2195736" y="1556792"/>
            <a:ext cx="4924526" cy="3431395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283968" y="1775191"/>
            <a:ext cx="440283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7545" y="4988187"/>
            <a:ext cx="8424936" cy="158417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전류흐름</a:t>
            </a:r>
            <a:endParaRPr lang="en-US" altLang="ko-KR" dirty="0" smtClean="0"/>
          </a:p>
          <a:p>
            <a:pPr marL="118872" indent="0">
              <a:buNone/>
            </a:pPr>
            <a:r>
              <a:rPr lang="ko-KR" altLang="en-US" sz="3000" dirty="0" smtClean="0"/>
              <a:t>전원 </a:t>
            </a:r>
            <a:r>
              <a:rPr lang="en-US" altLang="ko-KR" sz="3000" dirty="0"/>
              <a:t>–</a:t>
            </a:r>
            <a:r>
              <a:rPr lang="en-US" altLang="ko-KR" sz="3000" dirty="0" smtClean="0"/>
              <a:t> 1</a:t>
            </a:r>
            <a:r>
              <a:rPr lang="ko-KR" altLang="en-US" sz="3000" dirty="0" smtClean="0"/>
              <a:t>차 케이블 </a:t>
            </a:r>
            <a:r>
              <a:rPr lang="en-US" altLang="ko-KR" sz="3000" dirty="0" smtClean="0"/>
              <a:t>– </a:t>
            </a:r>
            <a:r>
              <a:rPr lang="ko-KR" altLang="en-US" sz="3000" dirty="0" err="1" smtClean="0"/>
              <a:t>용접기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–  2</a:t>
            </a:r>
            <a:r>
              <a:rPr lang="ko-KR" altLang="en-US" sz="3000" dirty="0" smtClean="0"/>
              <a:t>차 케이블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용접봉 </a:t>
            </a:r>
            <a:r>
              <a:rPr lang="en-US" altLang="ko-KR" sz="3000" dirty="0" smtClean="0"/>
              <a:t>,</a:t>
            </a:r>
            <a:r>
              <a:rPr lang="ko-KR" altLang="en-US" sz="3000" dirty="0" err="1" smtClean="0"/>
              <a:t>모재</a:t>
            </a:r>
            <a:r>
              <a:rPr lang="ko-KR" altLang="en-US" sz="3000" dirty="0" smtClean="0"/>
              <a:t> 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&lt;- (</a:t>
            </a:r>
            <a:r>
              <a:rPr lang="ko-KR" altLang="en-US" sz="3000" dirty="0" err="1" smtClean="0"/>
              <a:t>교류용접기라서</a:t>
            </a:r>
            <a:r>
              <a:rPr lang="ko-KR" altLang="en-US" sz="3000" dirty="0" smtClean="0"/>
              <a:t> 전극의 의미가 없다</a:t>
            </a:r>
            <a:r>
              <a:rPr lang="en-US" altLang="ko-KR" sz="3000" dirty="0" smtClean="0"/>
              <a:t>.)</a:t>
            </a:r>
            <a:endParaRPr lang="ko-KR" alt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3718663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모재</a:t>
            </a:r>
            <a:r>
              <a:rPr lang="ko-KR" altLang="en-US" dirty="0" smtClean="0"/>
              <a:t>  쪽에  </a:t>
            </a:r>
            <a:r>
              <a:rPr lang="ko-KR" altLang="en-US" dirty="0" err="1" smtClean="0"/>
              <a:t>어스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[3]. </a:t>
            </a:r>
            <a:r>
              <a:rPr lang="ko-KR" altLang="en-US" dirty="0" smtClean="0"/>
              <a:t>용접봉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E4316(or E7016)</a:t>
            </a:r>
            <a:r>
              <a:rPr lang="ko-KR" altLang="en-US" dirty="0" smtClean="0"/>
              <a:t>저수소계 용접봉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/>
          </a:p>
          <a:p>
            <a:pPr marL="118872" indent="0">
              <a:buNone/>
            </a:pPr>
            <a:r>
              <a:rPr lang="en-US" altLang="ko-KR" sz="2800" dirty="0" smtClean="0"/>
              <a:t>E : electrode </a:t>
            </a:r>
            <a:r>
              <a:rPr lang="ko-KR" altLang="en-US" sz="2800" dirty="0" smtClean="0"/>
              <a:t>전기용접봉</a:t>
            </a:r>
            <a:endParaRPr lang="en-US" altLang="ko-KR" sz="2800" dirty="0" smtClean="0"/>
          </a:p>
          <a:p>
            <a:pPr marL="118872" indent="0">
              <a:buNone/>
            </a:pPr>
            <a:endParaRPr lang="en-US" altLang="ko-KR" sz="2800" dirty="0" smtClean="0"/>
          </a:p>
          <a:p>
            <a:pPr marL="118872" indent="0">
              <a:buNone/>
            </a:pPr>
            <a:r>
              <a:rPr lang="en-US" altLang="ko-KR" sz="2800" dirty="0" smtClean="0"/>
              <a:t>43 : </a:t>
            </a:r>
            <a:r>
              <a:rPr lang="ko-KR" altLang="en-US" sz="2800" dirty="0" err="1" smtClean="0"/>
              <a:t>용착금속의</a:t>
            </a:r>
            <a:r>
              <a:rPr lang="ko-KR" altLang="en-US" sz="2800" dirty="0" smtClean="0"/>
              <a:t> 최저 인장강도</a:t>
            </a:r>
            <a:endParaRPr lang="en-US" altLang="ko-KR" sz="2800" dirty="0" smtClean="0"/>
          </a:p>
          <a:p>
            <a:pPr marL="118872" indent="0">
              <a:buNone/>
            </a:pPr>
            <a:r>
              <a:rPr lang="en-US" altLang="ko-KR" sz="2800" dirty="0" smtClean="0"/>
              <a:t>         43kgf/mm^2</a:t>
            </a:r>
          </a:p>
          <a:p>
            <a:pPr marL="118872" indent="0">
              <a:buNone/>
            </a:pPr>
            <a:endParaRPr lang="en-US" altLang="ko-KR" sz="2800" dirty="0" smtClean="0"/>
          </a:p>
          <a:p>
            <a:pPr marL="118872" indent="0">
              <a:buNone/>
            </a:pPr>
            <a:r>
              <a:rPr lang="en-US" altLang="ko-KR" sz="2800" dirty="0" smtClean="0"/>
              <a:t>16 : </a:t>
            </a:r>
            <a:r>
              <a:rPr lang="ko-KR" altLang="en-US" sz="2800" dirty="0" smtClean="0"/>
              <a:t>저수소계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피복제의 종류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94" y="2492896"/>
            <a:ext cx="3096344" cy="31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[3]. </a:t>
            </a:r>
            <a:r>
              <a:rPr lang="ko-KR" altLang="en-US" dirty="0" smtClean="0"/>
              <a:t>용접봉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피복제</a:t>
            </a:r>
            <a:r>
              <a:rPr lang="en-US" altLang="ko-KR" dirty="0" smtClean="0"/>
              <a:t>(Flux)</a:t>
            </a:r>
            <a:r>
              <a:rPr lang="ko-KR" altLang="en-US" dirty="0" smtClean="0"/>
              <a:t>의 원리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/>
          </a:p>
          <a:p>
            <a:pPr marL="118872" indent="0">
              <a:buNone/>
            </a:pPr>
            <a:r>
              <a:rPr lang="ko-KR" altLang="en-US" sz="2400" dirty="0">
                <a:hlinkClick r:id="rId2"/>
              </a:rPr>
              <a:t>피복 </a:t>
            </a:r>
            <a:r>
              <a:rPr lang="ko-KR" altLang="en-US" sz="2400" dirty="0" err="1">
                <a:hlinkClick r:id="rId2"/>
              </a:rPr>
              <a:t>아크</a:t>
            </a:r>
            <a:r>
              <a:rPr lang="ko-KR" altLang="en-US" sz="2400" dirty="0">
                <a:hlinkClick r:id="rId2"/>
              </a:rPr>
              <a:t> 용접봉</a:t>
            </a:r>
            <a:r>
              <a:rPr lang="ko-KR" altLang="en-US" sz="2400" dirty="0"/>
              <a:t>의 </a:t>
            </a:r>
            <a:r>
              <a:rPr lang="ko-KR" altLang="en-US" sz="2400" dirty="0">
                <a:hlinkClick r:id="rId3"/>
              </a:rPr>
              <a:t>피복</a:t>
            </a:r>
            <a:r>
              <a:rPr lang="ko-KR" altLang="en-US" sz="2400" dirty="0"/>
              <a:t>에 사용되는 재료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118872" indent="0">
              <a:buNone/>
            </a:pPr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아크열에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의해서 분해되어 </a:t>
            </a:r>
            <a:r>
              <a:rPr lang="ko-KR" altLang="en-US" sz="2400" dirty="0" err="1">
                <a:hlinkClick r:id="rId4"/>
              </a:rPr>
              <a:t>아크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안정시키고</a:t>
            </a:r>
            <a:r>
              <a:rPr lang="en-US" altLang="ko-KR" sz="2400" dirty="0" smtClean="0"/>
              <a:t>,</a:t>
            </a:r>
          </a:p>
          <a:p>
            <a:pPr marL="118872" indent="0">
              <a:buNone/>
            </a:pPr>
            <a:r>
              <a:rPr lang="en-US" altLang="ko-KR" sz="2400" dirty="0" smtClean="0"/>
              <a:t>2.</a:t>
            </a:r>
            <a:r>
              <a:rPr lang="ko-KR" altLang="en-US" sz="2400" dirty="0" smtClean="0"/>
              <a:t>발생하는 </a:t>
            </a:r>
            <a:r>
              <a:rPr lang="ko-KR" altLang="en-US" sz="2400" dirty="0"/>
              <a:t>가스나 </a:t>
            </a:r>
            <a:r>
              <a:rPr lang="ko-KR" altLang="en-US" sz="2400" dirty="0">
                <a:hlinkClick r:id="rId5"/>
              </a:rPr>
              <a:t>슬래그</a:t>
            </a:r>
            <a:r>
              <a:rPr lang="ko-KR" altLang="en-US" sz="2400" dirty="0"/>
              <a:t>에 의해서 용융금속을 외기로부터 </a:t>
            </a:r>
            <a:r>
              <a:rPr lang="en-US" altLang="ko-KR" sz="2400" dirty="0" smtClean="0"/>
              <a:t>3.</a:t>
            </a:r>
            <a:r>
              <a:rPr lang="ko-KR" altLang="en-US" sz="2400" dirty="0" smtClean="0"/>
              <a:t>보호하고</a:t>
            </a:r>
            <a:r>
              <a:rPr lang="en-US" altLang="ko-KR" sz="2400" dirty="0"/>
              <a:t>, </a:t>
            </a:r>
            <a:r>
              <a:rPr lang="ko-KR" altLang="en-US" sz="2400" dirty="0" smtClean="0">
                <a:hlinkClick r:id="rId6"/>
              </a:rPr>
              <a:t>산화</a:t>
            </a:r>
            <a:r>
              <a:rPr lang="en-US" altLang="ko-KR" sz="2400" dirty="0"/>
              <a:t>, </a:t>
            </a:r>
            <a:r>
              <a:rPr lang="ko-KR" altLang="en-US" sz="2400" dirty="0" err="1">
                <a:hlinkClick r:id="rId7"/>
              </a:rPr>
              <a:t>질화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방지하며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118872" indent="0">
              <a:buNone/>
            </a:pPr>
            <a:r>
              <a:rPr lang="en-US" altLang="ko-KR" sz="2400" dirty="0" smtClean="0"/>
              <a:t>4.</a:t>
            </a:r>
            <a:r>
              <a:rPr lang="ko-KR" altLang="en-US" sz="2400" dirty="0" smtClean="0"/>
              <a:t>적당한 </a:t>
            </a:r>
            <a:r>
              <a:rPr lang="ko-KR" altLang="en-US" sz="2400" dirty="0"/>
              <a:t>화학 반응에 의해서 용융금속을 </a:t>
            </a:r>
            <a:r>
              <a:rPr lang="ko-KR" altLang="en-US" sz="2400" dirty="0">
                <a:hlinkClick r:id="rId8"/>
              </a:rPr>
              <a:t>정련</a:t>
            </a:r>
            <a:r>
              <a:rPr lang="ko-KR" altLang="en-US" sz="2400" dirty="0"/>
              <a:t>할 </a:t>
            </a:r>
            <a:r>
              <a:rPr lang="ko-KR" altLang="en-US" sz="2400" dirty="0" err="1"/>
              <a:t>뿐아니라</a:t>
            </a:r>
            <a:r>
              <a:rPr lang="ko-KR" altLang="en-US" sz="2400" dirty="0"/>
              <a:t> </a:t>
            </a:r>
            <a:endParaRPr lang="en-US" altLang="ko-KR" sz="2400" dirty="0" smtClean="0"/>
          </a:p>
          <a:p>
            <a:pPr marL="118872" indent="0">
              <a:buNone/>
            </a:pPr>
            <a:r>
              <a:rPr lang="en-US" altLang="ko-KR" sz="2400" dirty="0" smtClean="0"/>
              <a:t>5.</a:t>
            </a:r>
            <a:r>
              <a:rPr lang="ko-KR" altLang="en-US" sz="2400" dirty="0" smtClean="0">
                <a:hlinkClick r:id="rId9"/>
              </a:rPr>
              <a:t>합금</a:t>
            </a:r>
            <a:r>
              <a:rPr lang="ko-KR" altLang="en-US" sz="2400" dirty="0" smtClean="0"/>
              <a:t>원소를 </a:t>
            </a:r>
            <a:r>
              <a:rPr lang="ko-KR" altLang="en-US" sz="2400" dirty="0">
                <a:hlinkClick r:id="rId10"/>
              </a:rPr>
              <a:t>첨가</a:t>
            </a:r>
            <a:r>
              <a:rPr lang="ko-KR" altLang="en-US" sz="2400" dirty="0"/>
              <a:t>하는 작용도 </a:t>
            </a:r>
            <a:r>
              <a:rPr lang="ko-KR" altLang="en-US" sz="2400" dirty="0" smtClean="0"/>
              <a:t>있다</a:t>
            </a:r>
            <a:r>
              <a:rPr lang="en-US" altLang="ko-KR" sz="1100" dirty="0" smtClean="0"/>
              <a:t>.</a:t>
            </a:r>
          </a:p>
          <a:p>
            <a:pPr marL="118872" indent="0">
              <a:buNone/>
            </a:pPr>
            <a:endParaRPr lang="en-US" altLang="ko-KR" sz="1100" dirty="0"/>
          </a:p>
          <a:p>
            <a:pPr marL="118872" indent="0">
              <a:buNone/>
            </a:pPr>
            <a:endParaRPr lang="en-US" altLang="ko-KR" sz="1100" dirty="0" smtClean="0"/>
          </a:p>
          <a:p>
            <a:pPr marL="118872" indent="0">
              <a:buNone/>
            </a:pPr>
            <a:endParaRPr lang="en-US" altLang="ko-KR" sz="1100" dirty="0"/>
          </a:p>
          <a:p>
            <a:pPr marL="118872" indent="0">
              <a:buNone/>
            </a:pPr>
            <a:endParaRPr lang="en-US" altLang="ko-KR" sz="1100" dirty="0" smtClean="0"/>
          </a:p>
          <a:p>
            <a:pPr marL="118872" indent="0">
              <a:buNone/>
            </a:pPr>
            <a:endParaRPr lang="en-US" altLang="ko-KR" sz="1100" dirty="0"/>
          </a:p>
          <a:p>
            <a:pPr marL="118872" indent="0">
              <a:buNone/>
            </a:pPr>
            <a:endParaRPr lang="en-US" altLang="ko-KR" sz="1100" dirty="0" smtClean="0"/>
          </a:p>
          <a:p>
            <a:pPr marL="118872" indent="0">
              <a:buNone/>
            </a:pPr>
            <a:r>
              <a:rPr lang="ko-KR" altLang="en-US" sz="1200" dirty="0" smtClean="0"/>
              <a:t>참</a:t>
            </a:r>
            <a:r>
              <a:rPr lang="ko-KR" altLang="en-US" sz="1200" dirty="0"/>
              <a:t>고</a:t>
            </a:r>
            <a:endParaRPr lang="en-US" altLang="ko-KR" sz="1200" dirty="0" smtClean="0"/>
          </a:p>
          <a:p>
            <a:pPr marL="118872" indent="0">
              <a:buNone/>
            </a:pPr>
            <a:r>
              <a:rPr lang="en-US" altLang="ko-KR" sz="1500" b="1" dirty="0" smtClean="0"/>
              <a:t>[</a:t>
            </a:r>
            <a:r>
              <a:rPr lang="ko-KR" altLang="en-US" sz="1500" b="1" dirty="0" err="1" smtClean="0"/>
              <a:t>네이버</a:t>
            </a:r>
            <a:r>
              <a:rPr lang="ko-KR" altLang="en-US" sz="1500" b="1" dirty="0" smtClean="0"/>
              <a:t> 지식백과</a:t>
            </a:r>
            <a:r>
              <a:rPr lang="en-US" altLang="ko-KR" sz="1500" b="1" dirty="0" smtClean="0"/>
              <a:t>]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>
                <a:hlinkClick r:id="rId11"/>
              </a:rPr>
              <a:t>피복제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[coating material, covering, sheathing] (</a:t>
            </a:r>
            <a:r>
              <a:rPr lang="ko-KR" altLang="en-US" sz="1500" dirty="0" smtClean="0"/>
              <a:t>금속용어사전</a:t>
            </a:r>
            <a:r>
              <a:rPr lang="en-US" altLang="ko-KR" sz="1500" dirty="0" smtClean="0"/>
              <a:t>, 1998. 1. 1., </a:t>
            </a:r>
            <a:r>
              <a:rPr lang="ko-KR" altLang="en-US" sz="1500" dirty="0" smtClean="0"/>
              <a:t>성안당</a:t>
            </a:r>
            <a:r>
              <a:rPr lang="en-US" altLang="ko-KR" sz="1500" dirty="0" smtClean="0"/>
              <a:t>)</a:t>
            </a:r>
          </a:p>
          <a:p>
            <a:pPr marL="11887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7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[4]. </a:t>
            </a:r>
            <a:r>
              <a:rPr lang="ko-KR" altLang="en-US" dirty="0" smtClean="0"/>
              <a:t>용접 시 필요한 공구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075240" cy="453412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가죽 장갑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가죽 앞치마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안전화</a:t>
            </a: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 smtClean="0"/>
              <a:t>열로부터 몸을 보호한다</a:t>
            </a:r>
            <a:r>
              <a:rPr lang="en-US" altLang="ko-KR" dirty="0" smtClean="0"/>
              <a:t>.</a:t>
            </a:r>
          </a:p>
          <a:p>
            <a:pPr marL="118872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플라이어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집게</a:t>
            </a: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 smtClean="0"/>
              <a:t>뜨거운 </a:t>
            </a:r>
            <a:r>
              <a:rPr lang="ko-KR" altLang="en-US" dirty="0" err="1" smtClean="0"/>
              <a:t>모재를</a:t>
            </a:r>
            <a:r>
              <a:rPr lang="ko-KR" altLang="en-US" dirty="0" smtClean="0"/>
              <a:t> 잡을 때 사용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클램프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바이스</a:t>
            </a:r>
            <a:endParaRPr lang="en-US" altLang="ko-KR" dirty="0"/>
          </a:p>
          <a:p>
            <a:pPr marL="118872" indent="0">
              <a:buNone/>
            </a:pPr>
            <a:r>
              <a:rPr lang="ko-KR" altLang="en-US" dirty="0" err="1" smtClean="0"/>
              <a:t>모재를</a:t>
            </a:r>
            <a:r>
              <a:rPr lang="ko-KR" altLang="en-US" dirty="0" smtClean="0"/>
              <a:t> 고정한다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치핑헤머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슬래그 망치</a:t>
            </a:r>
            <a:r>
              <a:rPr lang="en-US" altLang="ko-KR" dirty="0" smtClean="0"/>
              <a:t>)</a:t>
            </a:r>
          </a:p>
          <a:p>
            <a:pPr marL="118872" indent="0">
              <a:buNone/>
            </a:pPr>
            <a:r>
              <a:rPr lang="ko-KR" altLang="en-US" dirty="0" err="1" smtClean="0"/>
              <a:t>슬러그를</a:t>
            </a:r>
            <a:r>
              <a:rPr lang="ko-KR" altLang="en-US" dirty="0" smtClean="0"/>
              <a:t> 제거 한다</a:t>
            </a:r>
            <a:r>
              <a:rPr lang="en-US" altLang="ko-KR" dirty="0" smtClean="0"/>
              <a:t>.</a:t>
            </a:r>
          </a:p>
          <a:p>
            <a:pPr marL="118872" indent="0">
              <a:buNone/>
            </a:pPr>
            <a:endParaRPr lang="en-US" altLang="ko-KR" dirty="0" smtClean="0"/>
          </a:p>
          <a:p>
            <a:r>
              <a:rPr lang="ko-KR" altLang="en-US" dirty="0"/>
              <a:t>와이어 </a:t>
            </a:r>
            <a:r>
              <a:rPr lang="ko-KR" altLang="en-US" dirty="0" err="1"/>
              <a:t>브러쉬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 err="1" smtClean="0"/>
              <a:t>비드</a:t>
            </a:r>
            <a:r>
              <a:rPr lang="ko-KR" altLang="en-US" dirty="0" smtClean="0"/>
              <a:t> </a:t>
            </a:r>
            <a:r>
              <a:rPr lang="ko-KR" altLang="en-US" dirty="0"/>
              <a:t>부분을 청소한다</a:t>
            </a:r>
            <a:r>
              <a:rPr lang="en-US" altLang="ko-KR" dirty="0" smtClean="0"/>
              <a:t>.</a:t>
            </a:r>
          </a:p>
          <a:p>
            <a:pPr marL="118872" indent="0">
              <a:buNone/>
            </a:pPr>
            <a:endParaRPr lang="ko-KR" altLang="en-US" dirty="0"/>
          </a:p>
          <a:p>
            <a:r>
              <a:rPr lang="ko-KR" altLang="en-US" dirty="0" err="1" smtClean="0"/>
              <a:t>용접면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 </a:t>
            </a:r>
            <a:r>
              <a:rPr lang="ko-KR" altLang="en-US" dirty="0" err="1" smtClean="0"/>
              <a:t>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차광유리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)</a:t>
            </a:r>
          </a:p>
          <a:p>
            <a:pPr marL="118872" indent="0">
              <a:buNone/>
            </a:pPr>
            <a:r>
              <a:rPr lang="ko-KR" altLang="en-US" dirty="0" err="1" smtClean="0"/>
              <a:t>아크</a:t>
            </a:r>
            <a:r>
              <a:rPr lang="ko-KR" altLang="en-US" dirty="0" smtClean="0"/>
              <a:t> 광선으로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눈을 보호한다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3436676"/>
            <a:ext cx="3456384" cy="792088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[5]. </a:t>
            </a:r>
            <a:r>
              <a:rPr lang="ko-KR" altLang="en-US" dirty="0" smtClean="0"/>
              <a:t>용접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ko-KR" sz="2400" dirty="0" smtClean="0"/>
              <a:t>0. </a:t>
            </a:r>
            <a:r>
              <a:rPr lang="ko-KR" altLang="en-US" sz="2400" dirty="0" smtClean="0"/>
              <a:t>안전장비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장갑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앞치마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용접면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안전화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장착한다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endParaRPr lang="en-US" altLang="ko-KR" sz="2400" dirty="0" smtClean="0"/>
          </a:p>
          <a:p>
            <a:pPr marL="118872" indent="0">
              <a:buNone/>
            </a:pPr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용접기</a:t>
            </a:r>
            <a:r>
              <a:rPr lang="ko-KR" altLang="en-US" sz="2400" dirty="0" smtClean="0"/>
              <a:t> 전원을 킨다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전류를 조절한다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err="1" smtClean="0"/>
              <a:t>어스를</a:t>
            </a:r>
            <a:r>
              <a:rPr lang="ko-KR" altLang="en-US" sz="2400" dirty="0" smtClean="0"/>
              <a:t> 연결한다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용접봉을 </a:t>
            </a:r>
            <a:r>
              <a:rPr lang="ko-KR" altLang="en-US" sz="2400" dirty="0" err="1" smtClean="0"/>
              <a:t>홀더에</a:t>
            </a:r>
            <a:r>
              <a:rPr lang="ko-KR" altLang="en-US" sz="2400" dirty="0" smtClean="0"/>
              <a:t> 끼운다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모재를</a:t>
            </a:r>
            <a:r>
              <a:rPr lang="ko-KR" altLang="en-US" sz="2400" dirty="0" smtClean="0"/>
              <a:t> 놓는다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r>
              <a:rPr lang="en-US" altLang="ko-KR" sz="2400" dirty="0" smtClean="0"/>
              <a:t>6. </a:t>
            </a:r>
            <a:r>
              <a:rPr lang="ko-KR" altLang="en-US" sz="2400" dirty="0" err="1" smtClean="0"/>
              <a:t>아크를</a:t>
            </a:r>
            <a:r>
              <a:rPr lang="ko-KR" altLang="en-US" sz="2400" dirty="0" smtClean="0"/>
              <a:t> 발생해본다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용접을 한다</a:t>
            </a:r>
            <a:r>
              <a:rPr lang="en-US" altLang="ko-KR" sz="2400" dirty="0" smtClean="0"/>
              <a:t>.</a:t>
            </a:r>
          </a:p>
          <a:p>
            <a:pPr marL="118872" indent="0">
              <a:buNone/>
            </a:pPr>
            <a:r>
              <a:rPr lang="en-US" altLang="ko-KR" sz="2400" dirty="0" smtClean="0"/>
              <a:t>8. </a:t>
            </a:r>
            <a:r>
              <a:rPr lang="ko-KR" altLang="en-US" sz="2400" dirty="0" smtClean="0"/>
              <a:t>용접이 끝난 후 전원을 끄고 주변을 정리한다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[6]. </a:t>
            </a:r>
            <a:r>
              <a:rPr lang="ko-KR" altLang="en-US" dirty="0" err="1" smtClean="0"/>
              <a:t>위빙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아크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ko-KR" altLang="en-US" dirty="0" smtClean="0"/>
              <a:t>실습 시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/>
          </a:p>
          <a:p>
            <a:pPr marL="118872" indent="0">
              <a:buNone/>
            </a:pPr>
            <a:r>
              <a:rPr lang="ko-KR" altLang="en-US" dirty="0" err="1" smtClean="0"/>
              <a:t>위빙</a:t>
            </a:r>
            <a:endParaRPr lang="en-US" altLang="ko-KR" dirty="0" smtClean="0"/>
          </a:p>
          <a:p>
            <a:r>
              <a:rPr lang="ko-KR" altLang="en-US" sz="2800" dirty="0" smtClean="0"/>
              <a:t>반달을 그리면서 진행한다</a:t>
            </a:r>
            <a:r>
              <a:rPr lang="en-US" altLang="ko-KR" sz="2800" dirty="0" smtClean="0"/>
              <a:t>. -&gt;</a:t>
            </a:r>
          </a:p>
          <a:p>
            <a:r>
              <a:rPr lang="ko-KR" altLang="en-US" sz="2800" dirty="0" smtClean="0"/>
              <a:t>둥글게 </a:t>
            </a:r>
            <a:r>
              <a:rPr lang="ko-KR" altLang="en-US" sz="2800" dirty="0" err="1" smtClean="0"/>
              <a:t>그린면서</a:t>
            </a:r>
            <a:r>
              <a:rPr lang="ko-KR" altLang="en-US" sz="2800" dirty="0" smtClean="0"/>
              <a:t> 진행한다</a:t>
            </a:r>
            <a:r>
              <a:rPr lang="en-US" altLang="ko-KR" sz="2800" dirty="0" smtClean="0"/>
              <a:t>. -&gt;</a:t>
            </a:r>
          </a:p>
          <a:p>
            <a:endParaRPr lang="en-US" altLang="ko-KR" dirty="0" smtClean="0"/>
          </a:p>
          <a:p>
            <a:pPr marL="118872" indent="0">
              <a:buNone/>
            </a:pPr>
            <a:r>
              <a:rPr lang="ko-KR" altLang="en-US" dirty="0" err="1" smtClean="0"/>
              <a:t>아크</a:t>
            </a:r>
            <a:r>
              <a:rPr lang="ko-KR" altLang="en-US" dirty="0" smtClean="0"/>
              <a:t> 만들기</a:t>
            </a:r>
            <a:endParaRPr lang="en-US" altLang="ko-KR" dirty="0"/>
          </a:p>
          <a:p>
            <a:r>
              <a:rPr lang="ko-KR" altLang="en-US" sz="2800" dirty="0" smtClean="0"/>
              <a:t>점 찍기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살짝 붙었을 경우 때는 느낌으로 한다</a:t>
            </a:r>
            <a:endParaRPr lang="en-US" altLang="ko-KR" sz="2800" dirty="0" smtClean="0"/>
          </a:p>
          <a:p>
            <a:r>
              <a:rPr lang="ko-KR" altLang="en-US" sz="2800" dirty="0" smtClean="0"/>
              <a:t>긁기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모재나</a:t>
            </a:r>
            <a:r>
              <a:rPr lang="ko-KR" altLang="en-US" sz="2800" dirty="0" smtClean="0"/>
              <a:t> 전기가 통하는 곳을 긁는다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err="1" smtClean="0"/>
              <a:t>아크가</a:t>
            </a:r>
            <a:r>
              <a:rPr lang="ko-KR" altLang="en-US" sz="2800" dirty="0" smtClean="0"/>
              <a:t> 발생한 후엔 </a:t>
            </a:r>
            <a:r>
              <a:rPr lang="en-US" altLang="ko-KR" sz="2800" dirty="0" smtClean="0"/>
              <a:t>3mm</a:t>
            </a:r>
            <a:r>
              <a:rPr lang="ko-KR" altLang="en-US" sz="2800" dirty="0" smtClean="0"/>
              <a:t>정도 뗀 후 제자리에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초간 멈춰 </a:t>
            </a:r>
            <a:r>
              <a:rPr lang="ko-KR" altLang="en-US" sz="2800" dirty="0" err="1" smtClean="0"/>
              <a:t>아크를</a:t>
            </a:r>
            <a:r>
              <a:rPr lang="ko-KR" altLang="en-US" sz="2800" dirty="0" smtClean="0"/>
              <a:t> 안정시킨다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00808"/>
            <a:ext cx="3384376" cy="28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[7]. </a:t>
            </a:r>
            <a:r>
              <a:rPr lang="ko-KR" altLang="en-US" dirty="0" smtClean="0"/>
              <a:t>용접 주의사항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아크가</a:t>
            </a:r>
            <a:r>
              <a:rPr lang="ko-KR" altLang="en-US" dirty="0" smtClean="0"/>
              <a:t> 발생하지 않을 때</a:t>
            </a:r>
            <a:endParaRPr lang="en-US" altLang="ko-KR" dirty="0" smtClean="0"/>
          </a:p>
          <a:p>
            <a:pPr marL="118872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전원이 </a:t>
            </a:r>
            <a:r>
              <a:rPr lang="ko-KR" altLang="en-US" dirty="0"/>
              <a:t>잘 켜져 있는가 확인한다</a:t>
            </a:r>
            <a:r>
              <a:rPr lang="en-US" altLang="ko-KR" dirty="0"/>
              <a:t>.(</a:t>
            </a:r>
            <a:r>
              <a:rPr lang="ko-KR" altLang="en-US" dirty="0"/>
              <a:t>차단기</a:t>
            </a:r>
            <a:r>
              <a:rPr lang="en-US" altLang="ko-KR" dirty="0"/>
              <a:t>, </a:t>
            </a:r>
            <a:r>
              <a:rPr lang="ko-KR" altLang="en-US" dirty="0" err="1"/>
              <a:t>용접기</a:t>
            </a:r>
            <a:r>
              <a:rPr lang="en-US" altLang="ko-KR" dirty="0" smtClean="0"/>
              <a:t>)</a:t>
            </a:r>
          </a:p>
          <a:p>
            <a:pPr marL="118872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어스가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모재</a:t>
            </a:r>
            <a:r>
              <a:rPr lang="ko-KR" altLang="en-US" dirty="0" smtClean="0"/>
              <a:t> 쪽에 연결되어있는지 확인한다</a:t>
            </a:r>
            <a:r>
              <a:rPr lang="en-US" altLang="ko-KR" dirty="0" smtClean="0"/>
              <a:t>.</a:t>
            </a:r>
          </a:p>
          <a:p>
            <a:pPr marL="118872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용접봉의 </a:t>
            </a:r>
            <a:r>
              <a:rPr lang="ko-KR" altLang="en-US" dirty="0" err="1" smtClean="0"/>
              <a:t>피복제</a:t>
            </a:r>
            <a:r>
              <a:rPr lang="ko-KR" altLang="en-US" dirty="0" smtClean="0"/>
              <a:t> 끝에 철심이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나왔는지 확인한다</a:t>
            </a:r>
            <a:r>
              <a:rPr lang="en-US" altLang="ko-KR" dirty="0" smtClean="0"/>
              <a:t>.</a:t>
            </a:r>
          </a:p>
          <a:p>
            <a:pPr marL="118872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홀더가</a:t>
            </a:r>
            <a:r>
              <a:rPr lang="ko-KR" altLang="en-US" dirty="0" smtClean="0"/>
              <a:t> 용접봉을 잘 잡고 있는지 확인한다</a:t>
            </a:r>
            <a:r>
              <a:rPr lang="en-US" altLang="ko-KR" dirty="0" smtClean="0"/>
              <a:t>.</a:t>
            </a:r>
          </a:p>
          <a:p>
            <a:pPr marL="118872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2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418</TotalTime>
  <Words>644</Words>
  <Application>Microsoft Office PowerPoint</Application>
  <PresentationFormat>화면 슬라이드 쇼(4:3)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모듈</vt:lpstr>
      <vt:lpstr>기계가공 측정   -용접- </vt:lpstr>
      <vt:lpstr>[1]. 피복 아크 용접</vt:lpstr>
      <vt:lpstr>[2]. 용접기 구조</vt:lpstr>
      <vt:lpstr>[3]. 용접봉-1</vt:lpstr>
      <vt:lpstr>[3]. 용접봉-2</vt:lpstr>
      <vt:lpstr>[4]. 용접 시 필요한 공구</vt:lpstr>
      <vt:lpstr>[5]. 용접 과정</vt:lpstr>
      <vt:lpstr>[6]. 위빙 및 아크 만들기</vt:lpstr>
      <vt:lpstr>[7]. 용접 주의사항-1</vt:lpstr>
      <vt:lpstr>[7]. 용접 주의사항-2</vt:lpstr>
      <vt:lpstr>[8]. 용접 결함</vt:lpstr>
      <vt:lpstr>[8]. 소감-1</vt:lpstr>
      <vt:lpstr>[8]. 소감-2</vt:lpstr>
      <vt:lpstr>[8]. 소감-3</vt:lpstr>
      <vt:lpstr>[8]. 소감-4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기계가공 측정   -용접- </dc:title>
  <dc:creator>desk</dc:creator>
  <cp:lastModifiedBy>desk</cp:lastModifiedBy>
  <cp:revision>69</cp:revision>
  <dcterms:created xsi:type="dcterms:W3CDTF">2018-10-17T11:18:54Z</dcterms:created>
  <dcterms:modified xsi:type="dcterms:W3CDTF">2018-12-19T14:25:38Z</dcterms:modified>
</cp:coreProperties>
</file>