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627" autoAdjust="0"/>
  </p:normalViewPr>
  <p:slideViewPr>
    <p:cSldViewPr snapToGrid="0">
      <p:cViewPr varScale="1">
        <p:scale>
          <a:sx n="70" d="100"/>
          <a:sy n="70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F1F2-5A59-44EF-A023-69555832DED7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E2A2-D428-412F-BE54-79BBD466E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1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4%84%EB%9D%BC%EB%AA%A8%EB%8D%B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amu.wiki/w/%EA%B1%B4%EB%8B%B4" TargetMode="External"/><Relationship Id="rId4" Type="http://schemas.openxmlformats.org/officeDocument/2006/relationships/hyperlink" Target="https://namu.wiki/w/%EB%B0%98%EB%8B%A4%EC%9D%B4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3%B5%EB%B0%80%EB%A0%8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amu.wiki/w/%EC%B6%A9%EA%B2%A9%EA%B3%BC%20%EA%B3%B5%ED%8F%AC" TargetMode="External"/><Relationship Id="rId4" Type="http://schemas.openxmlformats.org/officeDocument/2006/relationships/hyperlink" Target="https://namu.wiki/w/%EA%B3%A0%ED%86%A0%EB%B6%80%ED%82%A4%EC%95%B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건담 플라스틱모델</a:t>
            </a:r>
            <a:r>
              <a:rPr lang="en-US" altLang="ko-KR" b="1" dirty="0" smtClean="0"/>
              <a:t>(</a:t>
            </a:r>
            <a:r>
              <a:rPr lang="ko-KR" altLang="en-US" b="1" dirty="0" err="1" smtClean="0">
                <a:hlinkClick r:id="rId3" tooltip="프라모델"/>
              </a:rPr>
              <a:t>프라모델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줄임말</a:t>
            </a:r>
            <a:r>
              <a:rPr lang="en-US" altLang="ko-KR" dirty="0" smtClean="0"/>
              <a:t>. </a:t>
            </a:r>
            <a:r>
              <a:rPr lang="ko-KR" altLang="en-US" dirty="0" err="1" smtClean="0">
                <a:hlinkClick r:id="rId4" tooltip="반다이"/>
              </a:rPr>
              <a:t>반다이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참여한 기동전사 </a:t>
            </a:r>
            <a:r>
              <a:rPr lang="ko-KR" altLang="en-US" dirty="0" err="1" smtClean="0">
                <a:hlinkClick r:id="rId5" tooltip="건담"/>
              </a:rPr>
              <a:t>건담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완구화 계획의 일환으로 발매된 단순한 </a:t>
            </a:r>
            <a:r>
              <a:rPr lang="ko-KR" altLang="en-US" dirty="0" err="1" smtClean="0">
                <a:hlinkClick r:id="rId3" tooltip="프라모델"/>
              </a:rPr>
              <a:t>프라모델</a:t>
            </a:r>
            <a:r>
              <a:rPr lang="ko-KR" altLang="en-US" dirty="0" smtClean="0"/>
              <a:t> 키트였으나 건담 시리즈의 엄청난 수의 팬들과 그들이 만들어낸 소비시장의 상업성으로 인해 </a:t>
            </a:r>
            <a:r>
              <a:rPr lang="ko-KR" altLang="en-US" dirty="0" err="1" smtClean="0"/>
              <a:t>건담에</a:t>
            </a:r>
            <a:r>
              <a:rPr lang="ko-KR" altLang="en-US" dirty="0" smtClean="0"/>
              <a:t> 대한 전문상품으로 </a:t>
            </a:r>
            <a:r>
              <a:rPr lang="ko-KR" altLang="en-US" dirty="0" err="1" smtClean="0"/>
              <a:t>알려져있다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매년 전세계적으로 </a:t>
            </a:r>
            <a:r>
              <a:rPr lang="ko-KR" altLang="en-US" dirty="0" err="1" smtClean="0"/>
              <a:t>반다이가</a:t>
            </a:r>
            <a:r>
              <a:rPr lang="ko-KR" altLang="en-US" dirty="0" smtClean="0"/>
              <a:t> 주최하는 </a:t>
            </a:r>
            <a:r>
              <a:rPr lang="ko-KR" altLang="en-US" dirty="0" err="1" smtClean="0"/>
              <a:t>건프라</a:t>
            </a:r>
            <a:r>
              <a:rPr lang="ko-KR" altLang="en-US" dirty="0" smtClean="0"/>
              <a:t> 경연대회도 열리고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EE2A2-D428-412F-BE54-79BBD466E0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5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건프라</a:t>
            </a:r>
            <a:r>
              <a:rPr lang="ko-KR" altLang="en-US" dirty="0" smtClean="0"/>
              <a:t> 개발기술은 </a:t>
            </a:r>
            <a:r>
              <a:rPr lang="ko-KR" altLang="en-US" dirty="0" err="1" smtClean="0"/>
              <a:t>프라모델</a:t>
            </a:r>
            <a:r>
              <a:rPr lang="ko-KR" altLang="en-US" dirty="0" smtClean="0"/>
              <a:t> 개발 기술의 최첨단에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심지어 </a:t>
            </a:r>
            <a:r>
              <a:rPr lang="en-US" altLang="ko-KR" dirty="0" smtClean="0">
                <a:hlinkClick r:id="rId3" tooltip="공밀레"/>
              </a:rPr>
              <a:t>10</a:t>
            </a:r>
            <a:r>
              <a:rPr lang="ko-KR" altLang="en-US" dirty="0" smtClean="0">
                <a:hlinkClick r:id="rId3" tooltip="공밀레"/>
              </a:rPr>
              <a:t>년 후의 기술력을 끌어다 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외계인을 납치해서 잡아 고문해서 만든다는 소리를 들을 정도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그런거였나</a:t>
            </a:r>
            <a:r>
              <a:rPr lang="en-US" altLang="ko-KR" dirty="0" smtClean="0"/>
              <a:t>?!!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후발 업체와 최소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이상의 기술 격차를 보인다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건프라만</a:t>
            </a:r>
            <a:r>
              <a:rPr lang="ko-KR" altLang="en-US" dirty="0" smtClean="0"/>
              <a:t> 만들면서 불평불만들 자주 토로하던 사람이 </a:t>
            </a:r>
            <a:r>
              <a:rPr lang="ko-KR" altLang="en-US" dirty="0" err="1" smtClean="0">
                <a:hlinkClick r:id="rId4" tooltip="고토부키야"/>
              </a:rPr>
              <a:t>고토부키야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제 제품을 만들어보고는 </a:t>
            </a:r>
            <a:r>
              <a:rPr lang="en-US" altLang="ko-KR" dirty="0" smtClean="0"/>
              <a:t>"</a:t>
            </a:r>
            <a:r>
              <a:rPr lang="ko-KR" altLang="en-US" b="1" dirty="0" err="1" smtClean="0"/>
              <a:t>반느님의</a:t>
            </a:r>
            <a:r>
              <a:rPr lang="ko-KR" altLang="en-US" b="1" dirty="0" smtClean="0"/>
              <a:t> 위대함을 비로소 깨달았다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 간증하는 사례가 많다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가끔 말도 안 되는 기술력으로 </a:t>
            </a:r>
            <a:r>
              <a:rPr lang="ko-KR" altLang="en-US" dirty="0" smtClean="0">
                <a:hlinkClick r:id="rId5" tooltip="충격과 공포"/>
              </a:rPr>
              <a:t>충격과 공포</a:t>
            </a:r>
            <a:r>
              <a:rPr lang="ko-KR" altLang="en-US" dirty="0" smtClean="0"/>
              <a:t>를 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모든 기술을 총동원하지는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시장성과 제품 등급에 따라 기술력도 분배한다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나온 제품이 지나치게 높은 기술력을 선보인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후발 제품은 준수한 품질인데도 불구하고 욕을 먹는다</a:t>
            </a:r>
            <a:endParaRPr lang="en-US" altLang="ko-KR" dirty="0" smtClean="0"/>
          </a:p>
          <a:p>
            <a:r>
              <a:rPr lang="ko-KR" altLang="en-US" dirty="0" smtClean="0"/>
              <a:t>도색이 </a:t>
            </a:r>
            <a:r>
              <a:rPr lang="ko-KR" altLang="en-US" dirty="0" err="1" smtClean="0"/>
              <a:t>필요없고</a:t>
            </a:r>
            <a:r>
              <a:rPr lang="ko-KR" altLang="en-US" dirty="0" smtClean="0"/>
              <a:t> 단순조립만 하면 </a:t>
            </a:r>
            <a:r>
              <a:rPr lang="ko-KR" altLang="en-US" dirty="0" err="1" smtClean="0"/>
              <a:t>되기때문에</a:t>
            </a:r>
            <a:r>
              <a:rPr lang="ko-KR" altLang="en-US" dirty="0" smtClean="0"/>
              <a:t> 초보자들에게는 편리하지만 별도로 도색까지 하는 상급자에게는 평이 좋지 않았고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사출된 </a:t>
            </a:r>
            <a:r>
              <a:rPr lang="ko-KR" altLang="en-US" dirty="0" err="1" smtClean="0"/>
              <a:t>런너의</a:t>
            </a:r>
            <a:r>
              <a:rPr lang="ko-KR" altLang="en-US" dirty="0" smtClean="0"/>
              <a:t> 색의 질이 떨어지는 문제와 </a:t>
            </a:r>
            <a:r>
              <a:rPr lang="ko-KR" altLang="en-US" dirty="0" err="1" smtClean="0"/>
              <a:t>금형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재작</a:t>
            </a:r>
            <a:r>
              <a:rPr lang="ko-KR" altLang="en-US" dirty="0" smtClean="0"/>
              <a:t> 난이도가 높아 현재는 거의 사용되지 </a:t>
            </a:r>
            <a:r>
              <a:rPr lang="ko-KR" altLang="en-US" dirty="0" err="1" smtClean="0"/>
              <a:t>않고있지만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PG</a:t>
            </a:r>
            <a:r>
              <a:rPr lang="ko-KR" altLang="en-US" dirty="0" smtClean="0"/>
              <a:t>등급의 가동관절이나 </a:t>
            </a:r>
            <a:r>
              <a:rPr lang="ko-KR" altLang="en-US" dirty="0" err="1" smtClean="0"/>
              <a:t>케프라</a:t>
            </a:r>
            <a:r>
              <a:rPr lang="ko-KR" altLang="en-US" dirty="0" smtClean="0"/>
              <a:t> 시리즈의 몸통 관절 등에 간간히 쓰이고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EE2A2-D428-412F-BE54-79BBD466E0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6004-EAE5-42B7-9AAB-7758BB26C572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C610-F5C4-434D-BD4F-5B26D0D1F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namu.wiki/w/%EA%B1%B4%ED%94%84%EB%9D%BC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namu.wiki/w/%EA%B8%B0%EB%8F%99%EC%A0%84%EC%82%AC%20%EA%B1%B4%EB%8B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undamshop.co.kr/Goods/View.html?ItemCode=10010013" TargetMode="External"/><Relationship Id="rId5" Type="http://schemas.openxmlformats.org/officeDocument/2006/relationships/hyperlink" Target="http://www.dalong.net/" TargetMode="External"/><Relationship Id="rId4" Type="http://schemas.openxmlformats.org/officeDocument/2006/relationships/hyperlink" Target="http://www.bandaimall.co.kr/display/goods.do?method=goods&amp;goods_code=0021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건담 </a:t>
            </a:r>
            <a:r>
              <a:rPr lang="ko-KR" altLang="en-US" dirty="0" err="1" smtClean="0"/>
              <a:t>프라모델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400" dirty="0" err="1" smtClean="0">
                <a:solidFill>
                  <a:schemeClr val="bg1">
                    <a:lumMod val="50000"/>
                  </a:schemeClr>
                </a:solidFill>
              </a:rPr>
              <a:t>Gundam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 Plastic model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sz="2000" dirty="0" smtClean="0"/>
              <a:t>기계공학과</a:t>
            </a:r>
            <a:endParaRPr lang="en-US" altLang="ko-KR" sz="2000" dirty="0"/>
          </a:p>
          <a:p>
            <a:pPr algn="r"/>
            <a:r>
              <a:rPr lang="en-US" altLang="ko-KR" sz="2000" dirty="0" smtClean="0"/>
              <a:t>20120813</a:t>
            </a:r>
            <a:endParaRPr lang="en-US" altLang="ko-KR" sz="2000" dirty="0"/>
          </a:p>
          <a:p>
            <a:pPr algn="r"/>
            <a:r>
              <a:rPr lang="ko-KR" altLang="en-US" sz="2000" dirty="0" smtClean="0"/>
              <a:t>이재인</a:t>
            </a:r>
            <a:endParaRPr lang="en-US" altLang="ko-KR" sz="2000" dirty="0" smtClean="0"/>
          </a:p>
          <a:p>
            <a:pPr algn="r"/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건담 </a:t>
            </a:r>
            <a:r>
              <a:rPr lang="ko-KR" altLang="en-US" dirty="0" err="1" smtClean="0"/>
              <a:t>프라모델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smtClean="0"/>
              <a:t>건담 </a:t>
            </a:r>
            <a:r>
              <a:rPr lang="ko-KR" altLang="en-US" dirty="0" err="1" smtClean="0"/>
              <a:t>프라모델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기술력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인젝션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인서트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스냅 타이트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폴리</a:t>
            </a:r>
            <a:r>
              <a:rPr lang="ko-KR" altLang="en-US" sz="1800" dirty="0" smtClean="0"/>
              <a:t> 캡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시장과 전망 및 차별성</a:t>
            </a:r>
            <a:endParaRPr lang="en-US" altLang="ko-KR" sz="1800" dirty="0" smtClean="0"/>
          </a:p>
          <a:p>
            <a:r>
              <a:rPr lang="ko-KR" altLang="en-US" dirty="0" smtClean="0"/>
              <a:t>조립도 및 제품 대표 이미지</a:t>
            </a:r>
            <a:endParaRPr lang="en-US" altLang="ko-KR" dirty="0" smtClean="0"/>
          </a:p>
          <a:p>
            <a:r>
              <a:rPr lang="ko-KR" altLang="en-US" dirty="0" smtClean="0"/>
              <a:t>참고 자료 및 사이트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3872929"/>
            <a:ext cx="1415412" cy="14307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8" y="3019193"/>
            <a:ext cx="2703422" cy="36045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건담 </a:t>
            </a:r>
            <a:r>
              <a:rPr lang="ko-KR" altLang="en-US" dirty="0" err="1" smtClean="0"/>
              <a:t>프라모델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건담 플라스틱 모델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Gundam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</a:t>
            </a:r>
            <a:r>
              <a:rPr lang="en-US" altLang="ko-KR" sz="2000" dirty="0" smtClean="0"/>
              <a:t>lastic model)</a:t>
            </a:r>
            <a:r>
              <a:rPr lang="ko-KR" altLang="en-US" sz="2000" dirty="0" smtClean="0"/>
              <a:t>의 줄임 말로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흔히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건프라</a:t>
            </a:r>
            <a:r>
              <a:rPr lang="en-US" altLang="ko-KR" sz="2000" dirty="0" smtClean="0"/>
              <a:t>‘ </a:t>
            </a:r>
            <a:r>
              <a:rPr lang="ko-KR" altLang="en-US" sz="2000" dirty="0" smtClean="0"/>
              <a:t>라고 불린다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일본의 대형 취미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엔터테인먼트 상품 제작사인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반다이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가 참여한 일본 유명 만화인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기동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전사 건담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의 완구화 계획으로 발매된 단순한 </a:t>
            </a:r>
            <a:r>
              <a:rPr lang="ko-KR" altLang="en-US" sz="2000" dirty="0" err="1" smtClean="0"/>
              <a:t>프라모델</a:t>
            </a:r>
            <a:r>
              <a:rPr lang="ko-KR" altLang="en-US" sz="2000" dirty="0" smtClean="0"/>
              <a:t> 키트였으나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엄청난 수의 팬들과 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인해 만들어진 소비시장이 점차 확대되어 전문 상품으로 자리잡았다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7540" y="6157445"/>
            <a:ext cx="42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기동전사 건담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＇</a:t>
            </a: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사진 출처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나무위키 기동전사 건담 개요 중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3928" y="4818653"/>
            <a:ext cx="262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‘</a:t>
            </a:r>
            <a:r>
              <a:rPr lang="ko-KR" altLang="en-US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반다이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＇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사진 출처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나무위키 </a:t>
            </a:r>
            <a:r>
              <a:rPr lang="ko-KR" altLang="en-US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반다이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소개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중</a:t>
            </a:r>
          </a:p>
          <a:p>
            <a:endParaRPr lang="ko-KR" altLang="en-US" dirty="0"/>
          </a:p>
        </p:txBody>
      </p:sp>
      <p:cxnSp>
        <p:nvCxnSpPr>
          <p:cNvPr id="20" name="직선 화살표 연결선 19"/>
          <p:cNvCxnSpPr>
            <a:endCxn id="8" idx="1"/>
          </p:cNvCxnSpPr>
          <p:nvPr/>
        </p:nvCxnSpPr>
        <p:spPr>
          <a:xfrm rot="16200000" flipH="1">
            <a:off x="851072" y="3628429"/>
            <a:ext cx="1802284" cy="5838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758885" y="2524836"/>
            <a:ext cx="505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8050" y="3019193"/>
            <a:ext cx="106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건담 </a:t>
            </a:r>
            <a:r>
              <a:rPr lang="ko-KR" altLang="en-US" sz="2400" dirty="0" err="1" smtClean="0"/>
              <a:t>프라모델</a:t>
            </a:r>
            <a:r>
              <a:rPr lang="ko-KR" altLang="en-US" sz="2400" dirty="0" smtClean="0"/>
              <a:t> 특징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dirty="0" smtClean="0"/>
              <a:t>기술력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23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건담 </a:t>
            </a:r>
            <a:r>
              <a:rPr lang="ko-KR" altLang="en-US" sz="2000" dirty="0" err="1" smtClean="0"/>
              <a:t>프라모델의</a:t>
            </a:r>
            <a:r>
              <a:rPr lang="ko-KR" altLang="en-US" sz="2000" dirty="0" smtClean="0"/>
              <a:t> 개발 기술은 </a:t>
            </a:r>
            <a:r>
              <a:rPr lang="ko-KR" altLang="en-US" sz="2000" dirty="0" err="1" smtClean="0"/>
              <a:t>프라모델</a:t>
            </a:r>
            <a:r>
              <a:rPr lang="ko-KR" altLang="en-US" sz="2000" dirty="0" smtClean="0"/>
              <a:t> 개발 기술의 최첨단에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1800" dirty="0" smtClean="0"/>
              <a:t>심지어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년 후의 기술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력을</a:t>
            </a:r>
            <a:r>
              <a:rPr lang="ko-KR" altLang="en-US" sz="1800" dirty="0" smtClean="0"/>
              <a:t> 끌어다 쓴다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외계인을 납치해서 잡아 고문해서 만든다는 소리를 들을 정도 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400" dirty="0" smtClean="0"/>
          </a:p>
          <a:p>
            <a:r>
              <a:rPr lang="ko-KR" altLang="en-US" sz="2000" b="1" dirty="0" smtClean="0"/>
              <a:t>사용되는 대표적인 기술력의 종류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인젝션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인서트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프라모델은</a:t>
            </a:r>
            <a:r>
              <a:rPr lang="ko-KR" altLang="en-US" sz="1800" dirty="0" smtClean="0"/>
              <a:t> 보통 </a:t>
            </a:r>
            <a:r>
              <a:rPr lang="en-US" altLang="ko-KR" sz="1800" dirty="0" smtClean="0"/>
              <a:t>'</a:t>
            </a:r>
            <a:r>
              <a:rPr lang="ko-KR" altLang="en-US" sz="1800" b="1" dirty="0" smtClean="0"/>
              <a:t>러너</a:t>
            </a:r>
            <a:r>
              <a:rPr lang="en-US" altLang="ko-KR" sz="1800" dirty="0" smtClean="0"/>
              <a:t>'</a:t>
            </a:r>
            <a:r>
              <a:rPr lang="ko-KR" altLang="en-US" sz="1800" dirty="0" smtClean="0"/>
              <a:t>라는 단위로 구성되는데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러너에 붙어있는 부품을 떼어서 </a:t>
            </a:r>
            <a:r>
              <a:rPr lang="ko-KR" altLang="en-US" sz="1800" b="1" dirty="0" smtClean="0"/>
              <a:t>조립</a:t>
            </a:r>
            <a:r>
              <a:rPr lang="ko-KR" altLang="en-US" sz="1800" dirty="0" smtClean="0"/>
              <a:t>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이때</a:t>
            </a:r>
            <a:r>
              <a:rPr lang="en-US" altLang="ko-KR" sz="1800" dirty="0" smtClean="0"/>
              <a:t>, </a:t>
            </a:r>
            <a:r>
              <a:rPr lang="ko-KR" altLang="en-US" sz="1800" u="sng" dirty="0" smtClean="0"/>
              <a:t>한 러너의 각 부분을 다른 색깔의 플라스틱으로 만드는 기술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'</a:t>
            </a:r>
            <a:r>
              <a:rPr lang="ko-KR" altLang="en-US" sz="1800" dirty="0" smtClean="0"/>
              <a:t>시스템 </a:t>
            </a:r>
            <a:r>
              <a:rPr lang="ko-KR" altLang="en-US" sz="1800" dirty="0" err="1" smtClean="0"/>
              <a:t>인젝션</a:t>
            </a:r>
            <a:r>
              <a:rPr lang="en-US" altLang="ko-KR" sz="1800" dirty="0" smtClean="0"/>
              <a:t>' </a:t>
            </a:r>
            <a:r>
              <a:rPr lang="ko-KR" altLang="en-US" sz="1800" dirty="0" smtClean="0"/>
              <a:t>기법이다</a:t>
            </a:r>
            <a:r>
              <a:rPr lang="en-US" altLang="ko-KR" sz="1800" dirty="0" smtClean="0"/>
              <a:t>.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시스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템</a:t>
            </a:r>
            <a:r>
              <a:rPr lang="ko-KR" altLang="en-US" sz="1800" dirty="0" smtClean="0"/>
              <a:t> 인서트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러너가 아닌 </a:t>
            </a:r>
            <a:r>
              <a:rPr lang="ko-KR" altLang="en-US" sz="1800" u="sng" dirty="0" smtClean="0"/>
              <a:t>한 </a:t>
            </a:r>
            <a:r>
              <a:rPr lang="en-US" altLang="ko-KR" sz="1800" u="sng" dirty="0" smtClean="0"/>
              <a:t>‘</a:t>
            </a:r>
            <a:r>
              <a:rPr lang="ko-KR" altLang="en-US" sz="1800" u="sng" dirty="0" smtClean="0"/>
              <a:t>부품</a:t>
            </a:r>
            <a:r>
              <a:rPr lang="en-US" altLang="ko-KR" sz="1800" u="sng" dirty="0" smtClean="0"/>
              <a:t>’</a:t>
            </a:r>
            <a:r>
              <a:rPr lang="ko-KR" altLang="en-US" sz="1800" u="sng" dirty="0" smtClean="0"/>
              <a:t>안에 여러 색</a:t>
            </a:r>
            <a:r>
              <a:rPr lang="ko-KR" altLang="en-US" sz="1800" dirty="0" smtClean="0"/>
              <a:t>이 들어가는 고급 기술 이다</a:t>
            </a:r>
            <a:r>
              <a:rPr lang="en-US" altLang="ko-KR" sz="1800" dirty="0" smtClean="0"/>
              <a:t>. </a:t>
            </a:r>
            <a:r>
              <a:rPr lang="ko-KR" altLang="en-US" sz="1600" dirty="0" smtClean="0"/>
              <a:t>그러나</a:t>
            </a:r>
            <a:r>
              <a:rPr lang="ko-KR" altLang="en-US" sz="1800" dirty="0" smtClean="0"/>
              <a:t> </a:t>
            </a:r>
            <a:r>
              <a:rPr lang="ko-KR" altLang="en-US" sz="1600" dirty="0" smtClean="0"/>
              <a:t>성형난이도가 너무 높고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불량확률이 </a:t>
            </a:r>
            <a:r>
              <a:rPr lang="ko-KR" altLang="en-US" sz="1600" dirty="0" err="1" smtClean="0"/>
              <a:t>매우높아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별로 사용하지 않는다</a:t>
            </a:r>
            <a:r>
              <a:rPr lang="en-US" altLang="ko-KR" sz="1600" dirty="0" smtClean="0"/>
              <a:t>.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스냅 타이트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접착제 없이 끼워 맞춰서 조립할 수 있도록 생산한 </a:t>
            </a:r>
            <a:r>
              <a:rPr lang="ko-KR" altLang="en-US" sz="1800" b="1" dirty="0" err="1" smtClean="0"/>
              <a:t>인젝션</a:t>
            </a:r>
            <a:r>
              <a:rPr lang="ko-KR" altLang="en-US" sz="1800" b="1" dirty="0" smtClean="0"/>
              <a:t> 키트</a:t>
            </a:r>
            <a:r>
              <a:rPr lang="ko-KR" altLang="en-US" sz="1800" dirty="0" smtClean="0"/>
              <a:t>를 일컫는 용어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 smtClean="0"/>
              <a:t>폴리</a:t>
            </a:r>
            <a:r>
              <a:rPr lang="ko-KR" altLang="en-US" sz="1800" dirty="0" smtClean="0"/>
              <a:t> 캡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관절의 가동을 부드럽게 하고 마모를 줄이기 위해 관절 부위에 끼우는 부품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연질 부품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45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prstClr val="black"/>
                </a:solidFill>
              </a:rPr>
              <a:t>건담 </a:t>
            </a:r>
            <a:r>
              <a:rPr lang="ko-KR" altLang="en-US" sz="2400" dirty="0" err="1">
                <a:solidFill>
                  <a:prstClr val="black"/>
                </a:solidFill>
              </a:rPr>
              <a:t>프라모델</a:t>
            </a:r>
            <a:r>
              <a:rPr lang="ko-KR" altLang="en-US" sz="2400" dirty="0">
                <a:solidFill>
                  <a:prstClr val="black"/>
                </a:solidFill>
              </a:rPr>
              <a:t> 특징</a:t>
            </a:r>
            <a:r>
              <a:rPr lang="en-US" altLang="ko-KR" sz="2400" dirty="0">
                <a:solidFill>
                  <a:prstClr val="black"/>
                </a:solidFill>
              </a:rPr>
              <a:t/>
            </a:r>
            <a:br>
              <a:rPr lang="en-US" altLang="ko-KR" sz="2400" dirty="0">
                <a:solidFill>
                  <a:prstClr val="black"/>
                </a:solidFill>
              </a:rPr>
            </a:br>
            <a:r>
              <a:rPr lang="ko-KR" altLang="en-US" dirty="0" smtClean="0">
                <a:solidFill>
                  <a:prstClr val="black"/>
                </a:solidFill>
              </a:rPr>
              <a:t>시장과 전망 및 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일정 물량이 소진되면 단종되어 구하기 어려워지는 </a:t>
            </a:r>
            <a:r>
              <a:rPr lang="ko-KR" altLang="en-US" sz="2000" dirty="0" err="1" smtClean="0"/>
              <a:t>피규어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레고류와</a:t>
            </a:r>
            <a:r>
              <a:rPr lang="ko-KR" altLang="en-US" sz="2000" dirty="0" smtClean="0"/>
              <a:t> 달리 </a:t>
            </a:r>
            <a:r>
              <a:rPr lang="ko-KR" altLang="en-US" sz="2000" dirty="0" err="1" smtClean="0"/>
              <a:t>건프라는</a:t>
            </a:r>
            <a:r>
              <a:rPr lang="ko-KR" altLang="en-US" sz="2000" dirty="0" smtClean="0"/>
              <a:t> 참고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기다리면 대부분 재판이 나오기 때문에 어지간해선 단종되지 않음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r>
              <a:rPr lang="ko-KR" altLang="en-US" sz="2000" dirty="0" smtClean="0"/>
              <a:t>두터운 </a:t>
            </a:r>
            <a:r>
              <a:rPr lang="ko-KR" altLang="en-US" sz="2000" dirty="0" err="1" smtClean="0"/>
              <a:t>매니아층</a:t>
            </a:r>
            <a:r>
              <a:rPr lang="ko-KR" altLang="en-US" sz="2000" dirty="0" smtClean="0"/>
              <a:t> 과 최근 일반인들에게도 알려지며 다양한 연령층에서 인기</a:t>
            </a:r>
            <a:endParaRPr lang="en-US" altLang="ko-KR" sz="2000" dirty="0" smtClean="0"/>
          </a:p>
          <a:p>
            <a:endParaRPr lang="en-US" altLang="ko-KR" sz="800" dirty="0" smtClean="0"/>
          </a:p>
          <a:p>
            <a:r>
              <a:rPr lang="ko-KR" altLang="en-US" sz="2000" dirty="0" smtClean="0"/>
              <a:t>기존의 완성품 완구와는 달리 정밀한 작업으로 얻는 집중력 향상과 성취감</a:t>
            </a:r>
            <a:endParaRPr lang="en-US" altLang="ko-KR" sz="2000" dirty="0" smtClean="0"/>
          </a:p>
          <a:p>
            <a:endParaRPr lang="en-US" altLang="ko-KR" sz="800" dirty="0" smtClean="0"/>
          </a:p>
          <a:p>
            <a:r>
              <a:rPr lang="en-US" altLang="ko-KR" sz="2000" dirty="0" smtClean="0"/>
              <a:t>‘Plastic model’</a:t>
            </a:r>
            <a:r>
              <a:rPr lang="ko-KR" altLang="en-US" sz="2000" dirty="0" smtClean="0"/>
              <a:t> 과 </a:t>
            </a:r>
            <a:r>
              <a:rPr lang="en-US" altLang="ko-KR" sz="2000" dirty="0" smtClean="0"/>
              <a:t>‘Animation’</a:t>
            </a:r>
            <a:r>
              <a:rPr lang="ko-KR" altLang="en-US" sz="2000" dirty="0" smtClean="0"/>
              <a:t>의 결합으로 얻는 상당한 시너지 효과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조립도 및 제품 대표 이미지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38" y="1690688"/>
            <a:ext cx="4014827" cy="4014827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34" y="1690688"/>
            <a:ext cx="5025807" cy="4014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7051" y="5865057"/>
            <a:ext cx="452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PG(Perfect Grade)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스트라이크 건담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＇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사진 출처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반다이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몰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5" y="3043451"/>
            <a:ext cx="4363983" cy="322904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45" y="1027906"/>
            <a:ext cx="4149493" cy="3152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28" y="319695"/>
            <a:ext cx="6308372" cy="4569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0755" y="4934179"/>
            <a:ext cx="585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왼쪽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PG(Perfect Grade)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스트라이크 건담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런너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구성품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오른쪽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조립설명서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＇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사진 출처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 및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6107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hlinkClick r:id="rId2"/>
              </a:rPr>
              <a:t>기동전사 건담 </a:t>
            </a:r>
            <a:r>
              <a:rPr lang="en-US" altLang="ko-KR" dirty="0" smtClean="0">
                <a:hlinkClick r:id="rId2"/>
              </a:rPr>
              <a:t>– </a:t>
            </a:r>
            <a:r>
              <a:rPr lang="ko-KR" altLang="en-US" dirty="0" smtClean="0">
                <a:hlinkClick r:id="rId2"/>
              </a:rPr>
              <a:t>나무위키</a:t>
            </a:r>
            <a:endParaRPr lang="en-US" altLang="ko-KR" dirty="0" smtClean="0"/>
          </a:p>
          <a:p>
            <a:r>
              <a:rPr lang="ko-KR" altLang="en-US" dirty="0" err="1" smtClean="0">
                <a:hlinkClick r:id="rId3"/>
              </a:rPr>
              <a:t>건프라</a:t>
            </a:r>
            <a:r>
              <a:rPr lang="ko-KR" altLang="en-US" dirty="0" smtClean="0">
                <a:hlinkClick r:id="rId3"/>
              </a:rPr>
              <a:t> </a:t>
            </a:r>
            <a:r>
              <a:rPr lang="en-US" altLang="ko-KR" dirty="0" smtClean="0">
                <a:hlinkClick r:id="rId3"/>
              </a:rPr>
              <a:t>– </a:t>
            </a:r>
            <a:r>
              <a:rPr lang="ko-KR" altLang="en-US" dirty="0" smtClean="0">
                <a:hlinkClick r:id="rId3"/>
              </a:rPr>
              <a:t>나무위키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BANDAI MALL - </a:t>
            </a:r>
            <a:r>
              <a:rPr lang="ko-KR" altLang="en-US" dirty="0" err="1" smtClean="0">
                <a:hlinkClick r:id="rId4"/>
              </a:rPr>
              <a:t>반다이남코코리아</a:t>
            </a:r>
            <a:r>
              <a:rPr lang="ko-KR" altLang="en-US" dirty="0" smtClean="0">
                <a:hlinkClick r:id="rId4"/>
              </a:rPr>
              <a:t> 직영 쇼핑몰</a:t>
            </a:r>
            <a:endParaRPr lang="en-US" altLang="ko-KR" dirty="0" smtClean="0"/>
          </a:p>
          <a:p>
            <a:r>
              <a:rPr lang="ko-KR" altLang="en-US" dirty="0" err="1" smtClean="0">
                <a:hlinkClick r:id="rId5"/>
              </a:rPr>
              <a:t>달롱넷</a:t>
            </a:r>
            <a:r>
              <a:rPr lang="en-US" altLang="ko-KR" dirty="0" smtClean="0">
                <a:hlinkClick r:id="rId5"/>
              </a:rPr>
              <a:t>(</a:t>
            </a:r>
            <a:r>
              <a:rPr lang="ko-KR" altLang="en-US" dirty="0" err="1" smtClean="0">
                <a:hlinkClick r:id="rId5"/>
              </a:rPr>
              <a:t>건프라</a:t>
            </a:r>
            <a:r>
              <a:rPr lang="ko-KR" altLang="en-US" dirty="0" smtClean="0">
                <a:hlinkClick r:id="rId5"/>
              </a:rPr>
              <a:t> 리뷰</a:t>
            </a:r>
            <a:r>
              <a:rPr lang="en-US" altLang="ko-KR" dirty="0" smtClean="0">
                <a:hlinkClick r:id="rId5"/>
              </a:rPr>
              <a:t>)</a:t>
            </a:r>
            <a:endParaRPr lang="en-US" altLang="ko-KR" dirty="0"/>
          </a:p>
          <a:p>
            <a:r>
              <a:rPr lang="ko-KR" altLang="en-US" dirty="0" err="1" smtClean="0">
                <a:hlinkClick r:id="rId6"/>
              </a:rPr>
              <a:t>건담샵</a:t>
            </a:r>
            <a:r>
              <a:rPr lang="en-US" altLang="ko-KR" dirty="0" smtClean="0">
                <a:hlinkClick r:id="rId6"/>
              </a:rPr>
              <a:t>[PG]GAT-X105 Strike </a:t>
            </a:r>
            <a:r>
              <a:rPr lang="en-US" altLang="ko-KR" dirty="0" err="1" smtClean="0">
                <a:hlinkClick r:id="rId6"/>
              </a:rPr>
              <a:t>Gundam</a:t>
            </a:r>
            <a:r>
              <a:rPr lang="en-US" altLang="ko-KR" dirty="0" smtClean="0">
                <a:hlinkClick r:id="rId6"/>
              </a:rPr>
              <a:t> </a:t>
            </a:r>
            <a:r>
              <a:rPr lang="ko-KR" altLang="en-US" dirty="0" smtClean="0">
                <a:hlinkClick r:id="rId6"/>
              </a:rPr>
              <a:t>스트라이크 건담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2" y="5344822"/>
            <a:ext cx="2902226" cy="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468</Words>
  <Application>Microsoft Office PowerPoint</Application>
  <PresentationFormat>와이드스크린</PresentationFormat>
  <Paragraphs>62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건담 프라모델 Gundam Plastic model</vt:lpstr>
      <vt:lpstr>목차</vt:lpstr>
      <vt:lpstr>건담 프라모델 소개</vt:lpstr>
      <vt:lpstr>건담 프라모델 특징 기술력</vt:lpstr>
      <vt:lpstr>건담 프라모델 특징 시장과 전망 및 차별성</vt:lpstr>
      <vt:lpstr>조립도 및 제품 대표 이미지</vt:lpstr>
      <vt:lpstr>PowerPoint 프레젠테이션</vt:lpstr>
      <vt:lpstr>참고 자료 및 사이트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건담 프라모델 Gundam Plastic model</dc:title>
  <dc:creator>libuser</dc:creator>
  <cp:lastModifiedBy>libuser</cp:lastModifiedBy>
  <cp:revision>13</cp:revision>
  <dcterms:created xsi:type="dcterms:W3CDTF">2016-03-22T10:57:13Z</dcterms:created>
  <dcterms:modified xsi:type="dcterms:W3CDTF">2016-03-22T12:40:17Z</dcterms:modified>
</cp:coreProperties>
</file>