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62" r:id="rId5"/>
    <p:sldId id="261" r:id="rId6"/>
    <p:sldId id="263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61D83FD-DC63-47A5-9EE5-C5EA152EC4FF}" type="datetimeFigureOut">
              <a:rPr lang="ko-KR" altLang="en-US" smtClean="0"/>
              <a:t>2016-03-22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7247B7C-51BA-44E4-A58D-0E945442AE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" TargetMode="External"/><Relationship Id="rId2" Type="http://schemas.openxmlformats.org/officeDocument/2006/relationships/hyperlink" Target="http://www.buyrc.co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? Mania Workshop 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4581128"/>
            <a:ext cx="7500990" cy="857256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자동화 공학과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김형</a:t>
            </a:r>
            <a:r>
              <a:rPr lang="ko-KR" altLang="en-US" dirty="0"/>
              <a:t>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30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420888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454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Rc</a:t>
            </a:r>
            <a:r>
              <a:rPr lang="ko-KR" altLang="en-US" dirty="0" smtClean="0"/>
              <a:t>카 소개</a:t>
            </a:r>
            <a:endParaRPr lang="en-US" altLang="ko-KR" dirty="0" smtClean="0"/>
          </a:p>
          <a:p>
            <a:r>
              <a:rPr lang="en-US" altLang="ko-KR" dirty="0" err="1" smtClean="0"/>
              <a:t>Rc</a:t>
            </a:r>
            <a:r>
              <a:rPr lang="ko-KR" altLang="en-US" dirty="0" smtClean="0"/>
              <a:t>카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특징</a:t>
            </a:r>
            <a:endParaRPr lang="en-US" altLang="ko-KR" dirty="0"/>
          </a:p>
          <a:p>
            <a:r>
              <a:rPr lang="ko-KR" altLang="en-US" dirty="0" err="1" smtClean="0"/>
              <a:t>점핑</a:t>
            </a:r>
            <a:r>
              <a:rPr lang="ko-KR" altLang="en-US" dirty="0" smtClean="0"/>
              <a:t> 스모</a:t>
            </a:r>
            <a:endParaRPr lang="en-US" altLang="ko-KR" dirty="0" smtClean="0"/>
          </a:p>
          <a:p>
            <a:r>
              <a:rPr lang="ko-KR" altLang="en-US" dirty="0" err="1" smtClean="0"/>
              <a:t>점핑</a:t>
            </a:r>
            <a:r>
              <a:rPr lang="ko-KR" altLang="en-US" dirty="0" smtClean="0"/>
              <a:t> 스모 특징</a:t>
            </a:r>
            <a:endParaRPr lang="en-US" altLang="ko-KR" dirty="0" smtClean="0"/>
          </a:p>
          <a:p>
            <a:r>
              <a:rPr lang="ko-KR" altLang="en-US" dirty="0" err="1" smtClean="0"/>
              <a:t>점핑</a:t>
            </a:r>
            <a:r>
              <a:rPr lang="ko-KR" altLang="en-US" dirty="0" smtClean="0"/>
              <a:t> 스모 </a:t>
            </a:r>
            <a:r>
              <a:rPr lang="ko-KR" altLang="en-US" dirty="0" err="1" smtClean="0"/>
              <a:t>보안점</a:t>
            </a:r>
            <a:endParaRPr lang="en-US" altLang="ko-KR" dirty="0" smtClean="0"/>
          </a:p>
          <a:p>
            <a:r>
              <a:rPr lang="ko-KR" altLang="en-US" dirty="0" smtClean="0"/>
              <a:t>참고 사이트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0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5229200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Rc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모델 중에 인기 있는 모델로써 남녀노소 쉽게 무선으로  조종 할 수 있는 모형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54805" cy="939784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u="sng" dirty="0" err="1" smtClean="0"/>
              <a:t>Rc</a:t>
            </a:r>
            <a:r>
              <a:rPr lang="ko-KR" altLang="en-US" sz="3600" u="sng" dirty="0" smtClean="0"/>
              <a:t>카 소개</a:t>
            </a:r>
            <a:endParaRPr lang="ko-KR" altLang="en-US" sz="36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51" y="1556792"/>
            <a:ext cx="606946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2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엔진 </a:t>
            </a:r>
            <a:r>
              <a:rPr lang="en-US" altLang="ko-KR" dirty="0" err="1" smtClean="0"/>
              <a:t>Rc</a:t>
            </a:r>
            <a:r>
              <a:rPr lang="ko-KR" altLang="en-US" dirty="0" smtClean="0"/>
              <a:t>카</a:t>
            </a:r>
            <a:r>
              <a:rPr lang="en-US" altLang="ko-KR" dirty="0" smtClean="0"/>
              <a:t>(GP)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전동 </a:t>
            </a:r>
            <a:r>
              <a:rPr lang="en-US" altLang="ko-KR" dirty="0" err="1" smtClean="0"/>
              <a:t>Rc</a:t>
            </a:r>
            <a:r>
              <a:rPr lang="ko-KR" altLang="en-US" dirty="0" smtClean="0"/>
              <a:t>카</a:t>
            </a:r>
            <a:r>
              <a:rPr lang="en-US" altLang="ko-KR" dirty="0" smtClean="0"/>
              <a:t>(EP)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54805" cy="939784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u="sng" dirty="0" err="1" smtClean="0"/>
              <a:t>Rc</a:t>
            </a:r>
            <a:r>
              <a:rPr lang="ko-KR" altLang="en-US" sz="3600" u="sng" dirty="0" smtClean="0"/>
              <a:t>카 종류</a:t>
            </a:r>
            <a:endParaRPr lang="ko-KR" altLang="en-US" sz="36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816424" cy="3792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888432" cy="382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55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54805" cy="939784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u="sng" dirty="0" err="1" smtClean="0"/>
              <a:t>Rc</a:t>
            </a:r>
            <a:r>
              <a:rPr lang="ko-KR" altLang="en-US" sz="3600" u="sng" dirty="0" smtClean="0"/>
              <a:t>카 특징</a:t>
            </a:r>
            <a:endParaRPr lang="ko-KR" altLang="en-US" sz="3600" u="sng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26945"/>
              </p:ext>
            </p:extLst>
          </p:nvPr>
        </p:nvGraphicFramePr>
        <p:xfrm>
          <a:off x="971600" y="1340768"/>
          <a:ext cx="7344816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196"/>
                <a:gridCol w="4056620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엔진 </a:t>
                      </a:r>
                      <a:r>
                        <a:rPr lang="en-US" altLang="ko-KR" dirty="0" err="1" smtClean="0"/>
                        <a:t>Rc</a:t>
                      </a:r>
                      <a:r>
                        <a:rPr lang="ko-KR" altLang="en-US" dirty="0" smtClean="0"/>
                        <a:t>카</a:t>
                      </a:r>
                      <a:r>
                        <a:rPr lang="en-US" altLang="ko-KR" dirty="0" smtClean="0"/>
                        <a:t>(GP)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전동 </a:t>
                      </a:r>
                      <a:r>
                        <a:rPr lang="en-US" altLang="ko-KR" dirty="0" err="1" smtClean="0"/>
                        <a:t>Rc</a:t>
                      </a:r>
                      <a:r>
                        <a:rPr lang="ko-KR" altLang="en-US" dirty="0" smtClean="0"/>
                        <a:t>카</a:t>
                      </a:r>
                      <a:r>
                        <a:rPr lang="en-US" altLang="ko-KR" dirty="0" smtClean="0"/>
                        <a:t>(EP)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엔진과 기름으로 작동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모터와 </a:t>
                      </a:r>
                      <a:r>
                        <a:rPr lang="ko-KR" altLang="en-US" dirty="0" err="1" smtClean="0"/>
                        <a:t>베터리로</a:t>
                      </a:r>
                      <a:r>
                        <a:rPr lang="ko-KR" altLang="en-US" dirty="0" smtClean="0"/>
                        <a:t> 작동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가격이 비싸다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가격이 저렴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EP</a:t>
                      </a:r>
                      <a:r>
                        <a:rPr lang="ko-KR" altLang="en-US" dirty="0" smtClean="0"/>
                        <a:t>보다 다루기 어려움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</a:t>
                      </a:r>
                      <a:r>
                        <a:rPr lang="ko-KR" altLang="en-US" dirty="0" smtClean="0"/>
                        <a:t>보다 다루기 쉬움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EP</a:t>
                      </a:r>
                      <a:r>
                        <a:rPr lang="ko-KR" altLang="en-US" dirty="0" smtClean="0"/>
                        <a:t>보다 소음이 크다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</a:t>
                      </a:r>
                      <a:r>
                        <a:rPr lang="ko-KR" altLang="en-US" dirty="0" smtClean="0"/>
                        <a:t>보다 소음이 적음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EP</a:t>
                      </a:r>
                      <a:r>
                        <a:rPr lang="ko-KR" altLang="en-US" dirty="0" smtClean="0"/>
                        <a:t>보다 더 오래 주행가능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종류가 다양함</a:t>
                      </a:r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연료를 </a:t>
                      </a:r>
                      <a:r>
                        <a:rPr lang="ko-KR" altLang="en-US" dirty="0" err="1" smtClean="0"/>
                        <a:t>충전해야함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베터리를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충전해야함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8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54805" cy="939784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u="sng" dirty="0" err="1" smtClean="0"/>
              <a:t>점핑</a:t>
            </a:r>
            <a:r>
              <a:rPr lang="ko-KR" altLang="en-US" sz="3600" u="sng" dirty="0" smtClean="0"/>
              <a:t> 스모</a:t>
            </a:r>
            <a:endParaRPr lang="ko-KR" altLang="en-US" sz="3600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3000" y="-6096000"/>
            <a:ext cx="36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10" y="1052736"/>
            <a:ext cx="597666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기존 </a:t>
            </a:r>
            <a:r>
              <a:rPr lang="en-US" altLang="ko-KR" dirty="0" err="1" smtClean="0"/>
              <a:t>Rc</a:t>
            </a:r>
            <a:r>
              <a:rPr lang="ko-KR" altLang="en-US" dirty="0" err="1" smtClean="0"/>
              <a:t>카와</a:t>
            </a:r>
            <a:r>
              <a:rPr lang="ko-KR" altLang="en-US" dirty="0" smtClean="0"/>
              <a:t> 다른 이륜구동으로 점프가 가능한 </a:t>
            </a:r>
            <a:r>
              <a:rPr lang="en-US" altLang="ko-KR" dirty="0" err="1" smtClean="0"/>
              <a:t>Rc</a:t>
            </a:r>
            <a:r>
              <a:rPr lang="ko-KR" altLang="en-US" dirty="0" smtClean="0"/>
              <a:t>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533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0038" y="4869160"/>
            <a:ext cx="4005072" cy="127448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ko-KR" altLang="en-US" dirty="0" smtClean="0"/>
              <a:t>정면 카메라 장착하여 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     </a:t>
            </a:r>
            <a:r>
              <a:rPr lang="ko-KR" altLang="en-US" dirty="0" err="1" smtClean="0"/>
              <a:t>폰으로</a:t>
            </a:r>
            <a:r>
              <a:rPr lang="ko-KR" altLang="en-US" dirty="0" smtClean="0"/>
              <a:t> 영상 전송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xfrm>
            <a:off x="4714876" y="4941168"/>
            <a:ext cx="4000528" cy="1202476"/>
          </a:xfrm>
        </p:spPr>
        <p:txBody>
          <a:bodyPr/>
          <a:lstStyle/>
          <a:p>
            <a:pPr algn="l"/>
            <a:r>
              <a:rPr lang="en-US" altLang="ko-KR" dirty="0" smtClean="0"/>
              <a:t>- </a:t>
            </a:r>
            <a:r>
              <a:rPr lang="ko-KR" altLang="en-US" dirty="0" err="1" smtClean="0"/>
              <a:t>후면부에</a:t>
            </a:r>
            <a:r>
              <a:rPr lang="ko-KR" altLang="en-US" dirty="0" smtClean="0"/>
              <a:t> 스프링 장치를 장착하여 점프 가능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54805" cy="939784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u="sng" dirty="0" err="1" smtClean="0"/>
              <a:t>점핑</a:t>
            </a:r>
            <a:r>
              <a:rPr lang="ko-KR" altLang="en-US" sz="3600" u="sng" dirty="0" smtClean="0"/>
              <a:t> 스모 특징</a:t>
            </a:r>
            <a:endParaRPr lang="ko-KR" altLang="en-US" sz="3600" u="sn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52839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345638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30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0038" y="4869160"/>
            <a:ext cx="4005072" cy="127448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스프링 장치 부분의 고무 마   킹 마모로 주기적 교체</a:t>
            </a:r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54805" cy="939784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u="sng" dirty="0" err="1" smtClean="0"/>
              <a:t>점핑</a:t>
            </a:r>
            <a:r>
              <a:rPr lang="ko-KR" altLang="en-US" sz="3600" u="sng" dirty="0" smtClean="0"/>
              <a:t> 스모 </a:t>
            </a:r>
            <a:r>
              <a:rPr lang="ko-KR" altLang="en-US" sz="3600" u="sng" dirty="0" err="1" smtClean="0"/>
              <a:t>보안</a:t>
            </a:r>
            <a:r>
              <a:rPr lang="ko-KR" altLang="en-US" sz="3600" u="sng" dirty="0" err="1"/>
              <a:t>점</a:t>
            </a:r>
            <a:endParaRPr lang="ko-KR" altLang="en-US" sz="3600" u="sn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71792"/>
            <a:ext cx="309634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71792"/>
            <a:ext cx="324036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3"/>
          <p:cNvSpPr>
            <a:spLocks noGrp="1"/>
          </p:cNvSpPr>
          <p:nvPr>
            <p:ph type="body" idx="1"/>
          </p:nvPr>
        </p:nvSpPr>
        <p:spPr>
          <a:xfrm>
            <a:off x="4988388" y="4869160"/>
            <a:ext cx="4005072" cy="127448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ko-KR" altLang="en-US" dirty="0" err="1" smtClean="0"/>
              <a:t>보안점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스프링 장치 부분의 고무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대신 작은 보조 바퀴 장착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067944" y="2852936"/>
            <a:ext cx="936104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3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3456384"/>
          </a:xfrm>
        </p:spPr>
        <p:txBody>
          <a:bodyPr/>
          <a:lstStyle/>
          <a:p>
            <a:r>
              <a:rPr lang="ko-KR" altLang="en-US" dirty="0"/>
              <a:t> </a:t>
            </a:r>
            <a:r>
              <a:rPr lang="ko-KR" altLang="en-US" i="1" dirty="0" err="1" smtClean="0">
                <a:hlinkClick r:id="rId2"/>
              </a:rPr>
              <a:t>용산알씨</a:t>
            </a:r>
            <a:r>
              <a:rPr lang="ko-KR" altLang="en-US" dirty="0"/>
              <a:t>   </a:t>
            </a:r>
            <a:r>
              <a:rPr lang="en-US" altLang="ko-KR" i="1" dirty="0">
                <a:hlinkClick r:id="rId2"/>
              </a:rPr>
              <a:t>www.buyrc.co.kr</a:t>
            </a:r>
            <a:r>
              <a:rPr lang="en-US" altLang="ko-KR" i="1" dirty="0" smtClean="0">
                <a:hlinkClick r:id="rId2"/>
              </a:rPr>
              <a:t>/</a:t>
            </a:r>
            <a:endParaRPr lang="en-US" altLang="ko-KR" i="1" dirty="0" smtClean="0"/>
          </a:p>
          <a:p>
            <a:r>
              <a:rPr lang="ko-KR" altLang="en-US" i="1" dirty="0" err="1" smtClean="0"/>
              <a:t>나무위키</a:t>
            </a:r>
            <a:r>
              <a:rPr lang="ko-KR" altLang="en-US" i="1" dirty="0"/>
              <a:t> </a:t>
            </a:r>
            <a:r>
              <a:rPr lang="en-US" altLang="ko-KR" i="1" dirty="0"/>
              <a:t> </a:t>
            </a:r>
            <a:r>
              <a:rPr lang="en-US" altLang="ko-KR" i="1" dirty="0">
                <a:hlinkClick r:id="rId3"/>
              </a:rPr>
              <a:t>https://</a:t>
            </a:r>
            <a:r>
              <a:rPr lang="en-US" altLang="ko-KR" i="1" dirty="0" smtClean="0">
                <a:hlinkClick r:id="rId3"/>
              </a:rPr>
              <a:t>namu.wiki/w</a:t>
            </a:r>
            <a:r>
              <a:rPr lang="en-US" altLang="ko-KR" i="1" dirty="0">
                <a:hlinkClick r:id="rId3"/>
              </a:rPr>
              <a:t>/</a:t>
            </a:r>
            <a:r>
              <a:rPr lang="ko-KR" altLang="en-US" i="1" dirty="0" smtClean="0"/>
              <a:t>무선모형</a:t>
            </a:r>
            <a:endParaRPr lang="en-US" altLang="ko-KR" i="1" dirty="0" smtClean="0"/>
          </a:p>
          <a:p>
            <a:endParaRPr lang="ko-KR" altLang="en-US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54805" cy="939784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u="sng" dirty="0" smtClean="0"/>
              <a:t>참고 사이트</a:t>
            </a:r>
            <a:endParaRPr lang="ko-KR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93471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204</TotalTime>
  <Words>174</Words>
  <Application>Microsoft Office PowerPoint</Application>
  <PresentationFormat>화면 슬라이드 쇼(4:3)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고구려 벽화</vt:lpstr>
      <vt:lpstr>? Mania Workshop !</vt:lpstr>
      <vt:lpstr>목 차</vt:lpstr>
      <vt:lpstr>Rc카 소개</vt:lpstr>
      <vt:lpstr>Rc카 종류</vt:lpstr>
      <vt:lpstr>Rc카 특징</vt:lpstr>
      <vt:lpstr>점핑 스모</vt:lpstr>
      <vt:lpstr>점핑 스모 특징</vt:lpstr>
      <vt:lpstr>점핑 스모 보안점</vt:lpstr>
      <vt:lpstr>참고 사이트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409-35</dc:creator>
  <cp:lastModifiedBy>404-37</cp:lastModifiedBy>
  <cp:revision>14</cp:revision>
  <dcterms:created xsi:type="dcterms:W3CDTF">2016-03-22T05:11:15Z</dcterms:created>
  <dcterms:modified xsi:type="dcterms:W3CDTF">2016-03-22T09:02:50Z</dcterms:modified>
</cp:coreProperties>
</file>