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9" r:id="rId5"/>
    <p:sldId id="268" r:id="rId6"/>
    <p:sldId id="270" r:id="rId7"/>
    <p:sldId id="272" r:id="rId8"/>
    <p:sldId id="273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291"/>
    <a:srgbClr val="23CFBF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02" autoAdjust="0"/>
  </p:normalViewPr>
  <p:slideViewPr>
    <p:cSldViewPr>
      <p:cViewPr>
        <p:scale>
          <a:sx n="100" d="100"/>
          <a:sy n="100" d="100"/>
        </p:scale>
        <p:origin x="-110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1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1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9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4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4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커스터마이징이</a:t>
            </a:r>
            <a:r>
              <a:rPr lang="ko-KR" altLang="en-US" dirty="0" smtClean="0"/>
              <a:t> 가능한 </a:t>
            </a:r>
            <a:r>
              <a:rPr lang="en-US" altLang="ko-KR" dirty="0" smtClean="0"/>
              <a:t>LED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나인봇</a:t>
            </a:r>
            <a:r>
              <a:rPr lang="ko-KR" altLang="en-US" dirty="0" smtClean="0"/>
              <a:t> 후면 하단에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램프 내장</a:t>
            </a:r>
          </a:p>
          <a:p>
            <a:r>
              <a:rPr lang="en-US" altLang="ko-KR" dirty="0" smtClean="0"/>
              <a:t>1600</a:t>
            </a:r>
            <a:r>
              <a:rPr lang="ko-KR" altLang="en-US" dirty="0" smtClean="0"/>
              <a:t>만 컬러표현이 가능하여 사용자의 개성을 나타낼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7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9731" y="6684217"/>
            <a:ext cx="9180717" cy="1791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avercast.naver.com/magazine_contents.nhn?rid=1103&amp;contents_id=1047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5292080" y="1412776"/>
            <a:ext cx="3445778" cy="81333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spc="300" dirty="0" smtClean="0">
                <a:solidFill>
                  <a:schemeClr val="bg1">
                    <a:lumMod val="75000"/>
                  </a:schemeClr>
                </a:solidFill>
              </a:rPr>
              <a:t>?Mania Workshop!</a:t>
            </a:r>
            <a:endParaRPr lang="ko-KR" altLang="en-US" sz="2400" b="1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83996" y="3417481"/>
            <a:ext cx="3376008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4000" spc="300" dirty="0" smtClean="0">
                <a:solidFill>
                  <a:schemeClr val="accent2"/>
                </a:solidFill>
              </a:rPr>
              <a:t>프로 </a:t>
            </a:r>
            <a:r>
              <a:rPr lang="ko-KR" altLang="en-US" sz="4000" spc="300" dirty="0" smtClean="0">
                <a:solidFill>
                  <a:schemeClr val="accent2"/>
                </a:solidFill>
              </a:rPr>
              <a:t>전동 휠</a:t>
            </a:r>
            <a:endParaRPr lang="ko-KR" altLang="en-US" sz="4000" spc="300" dirty="0">
              <a:solidFill>
                <a:schemeClr val="accent2"/>
              </a:solidFill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2899970" y="5217884"/>
            <a:ext cx="5398368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8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20122530 </a:t>
            </a:r>
            <a:r>
              <a:rPr lang="ko-KR" altLang="en-US" sz="18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안창균</a:t>
            </a:r>
            <a:endParaRPr lang="ko-KR" altLang="en-US" sz="18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1778187" y="2590284"/>
            <a:ext cx="5587626" cy="81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4800" spc="600" dirty="0">
              <a:solidFill>
                <a:schemeClr val="accent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9225" y="3683298"/>
            <a:ext cx="7905549" cy="0"/>
            <a:chOff x="627686" y="3683298"/>
            <a:chExt cx="7905549" cy="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27686" y="3683298"/>
              <a:ext cx="240976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123470" y="3683298"/>
              <a:ext cx="240976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79697" y="1607552"/>
            <a:ext cx="7984604" cy="813336"/>
            <a:chOff x="619225" y="1785957"/>
            <a:chExt cx="7905549" cy="813336"/>
          </a:xfrm>
        </p:grpSpPr>
        <p:grpSp>
          <p:nvGrpSpPr>
            <p:cNvPr id="15" name="그룹 14"/>
            <p:cNvGrpSpPr/>
            <p:nvPr/>
          </p:nvGrpSpPr>
          <p:grpSpPr>
            <a:xfrm>
              <a:off x="619225" y="2204864"/>
              <a:ext cx="7905549" cy="0"/>
              <a:chOff x="627686" y="3683298"/>
              <a:chExt cx="7905549" cy="0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627686" y="3683298"/>
                <a:ext cx="2409765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6123470" y="3683298"/>
                <a:ext cx="2409765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제목 5"/>
            <p:cNvSpPr txBox="1">
              <a:spLocks/>
            </p:cNvSpPr>
            <p:nvPr/>
          </p:nvSpPr>
          <p:spPr>
            <a:xfrm>
              <a:off x="1778187" y="1785957"/>
              <a:ext cx="5587626" cy="8133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r>
                <a:rPr lang="en-US" altLang="ko-KR" sz="2800" spc="600" dirty="0" smtClean="0">
                  <a:solidFill>
                    <a:schemeClr val="accent2"/>
                  </a:solidFill>
                </a:rPr>
                <a:t>CONTENTS</a:t>
              </a:r>
              <a:endParaRPr lang="ko-KR" altLang="en-US" sz="2800" spc="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6772" y="2540613"/>
            <a:ext cx="1969893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242222" y="2209087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1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74521" y="3096323"/>
            <a:ext cx="1969893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87547" y="3383851"/>
            <a:ext cx="1969893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4259970" y="2750341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2" name="제목 5"/>
          <p:cNvSpPr txBox="1">
            <a:spLocks/>
          </p:cNvSpPr>
          <p:nvPr/>
        </p:nvSpPr>
        <p:spPr>
          <a:xfrm>
            <a:off x="6297611" y="3046323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4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69799" y="2833514"/>
            <a:ext cx="1969893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2279861" y="2505067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696206" y="3046342"/>
            <a:ext cx="1583655" cy="617592"/>
          </a:xfrm>
        </p:spPr>
        <p:txBody>
          <a:bodyPr>
            <a:normAutofit/>
          </a:bodyPr>
          <a:lstStyle/>
          <a:p>
            <a:r>
              <a:rPr lang="ko-KR" altLang="en-US" sz="2000" b="1" spc="300" dirty="0" smtClean="0">
                <a:solidFill>
                  <a:schemeClr val="bg1"/>
                </a:solidFill>
              </a:rPr>
              <a:t>완구사진</a:t>
            </a:r>
            <a:endParaRPr lang="ko-KR" altLang="en-US" sz="2000" b="1" spc="300" dirty="0">
              <a:solidFill>
                <a:schemeClr val="bg1"/>
              </a:solidFill>
            </a:endParaRPr>
          </a:p>
        </p:txBody>
      </p:sp>
      <p:sp>
        <p:nvSpPr>
          <p:cNvPr id="37" name="제목 5"/>
          <p:cNvSpPr txBox="1">
            <a:spLocks/>
          </p:cNvSpPr>
          <p:nvPr/>
        </p:nvSpPr>
        <p:spPr>
          <a:xfrm>
            <a:off x="2733844" y="3343750"/>
            <a:ext cx="1526125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000" b="1" spc="300" dirty="0" smtClean="0">
                <a:solidFill>
                  <a:schemeClr val="bg1"/>
                </a:solidFill>
              </a:rPr>
              <a:t>소개</a:t>
            </a:r>
            <a:endParaRPr lang="ko-KR" altLang="en-US" sz="2000" b="1" spc="300" dirty="0">
              <a:solidFill>
                <a:schemeClr val="bg1"/>
              </a:solidFill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5032719" y="3623886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39" name="제목 5"/>
          <p:cNvSpPr txBox="1">
            <a:spLocks/>
          </p:cNvSpPr>
          <p:nvPr/>
        </p:nvSpPr>
        <p:spPr>
          <a:xfrm>
            <a:off x="7045745" y="3895745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000" spc="300" dirty="0" smtClean="0">
                <a:solidFill>
                  <a:schemeClr val="bg1"/>
                </a:solidFill>
              </a:rPr>
              <a:t>참고 사이트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02" y="2060848"/>
            <a:ext cx="5533012" cy="412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997" y="227983"/>
            <a:ext cx="2069621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-135978" y="-108917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1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467544" y="374591"/>
            <a:ext cx="1661492" cy="534129"/>
          </a:xfrm>
        </p:spPr>
        <p:txBody>
          <a:bodyPr>
            <a:normAutofit fontScale="90000"/>
          </a:bodyPr>
          <a:lstStyle/>
          <a:p>
            <a:r>
              <a:rPr lang="ko-KR" altLang="en-US" sz="2800" b="1" spc="300" dirty="0" smtClean="0">
                <a:solidFill>
                  <a:schemeClr val="bg1"/>
                </a:solidFill>
              </a:rPr>
              <a:t>완구사진</a:t>
            </a:r>
            <a:endParaRPr lang="ko-KR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24" name="제목 5"/>
          <p:cNvSpPr txBox="1">
            <a:spLocks/>
          </p:cNvSpPr>
          <p:nvPr/>
        </p:nvSpPr>
        <p:spPr>
          <a:xfrm>
            <a:off x="539552" y="1115661"/>
            <a:ext cx="8208912" cy="130323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1800" spc="0" dirty="0" smtClean="0">
                <a:solidFill>
                  <a:srgbClr val="F62291"/>
                </a:solidFill>
              </a:rPr>
              <a:t>가장 스마트한 스마트 </a:t>
            </a:r>
            <a:r>
              <a:rPr lang="ko-KR" altLang="en-US" sz="1800" spc="0" dirty="0" err="1" smtClean="0">
                <a:solidFill>
                  <a:srgbClr val="F62291"/>
                </a:solidFill>
              </a:rPr>
              <a:t>모빌리티</a:t>
            </a:r>
            <a:r>
              <a:rPr lang="ko-KR" altLang="en-US" sz="1800" spc="0" dirty="0" smtClean="0">
                <a:solidFill>
                  <a:srgbClr val="F62291"/>
                </a:solidFill>
              </a:rPr>
              <a:t> 제품</a:t>
            </a:r>
            <a:r>
              <a:rPr lang="en-US" altLang="ko-KR" sz="1800" spc="0" dirty="0" smtClean="0">
                <a:solidFill>
                  <a:srgbClr val="F62291"/>
                </a:solidFill>
              </a:rPr>
              <a:t/>
            </a:r>
            <a:br>
              <a:rPr lang="en-US" altLang="ko-KR" sz="1800" spc="0" dirty="0" smtClean="0">
                <a:solidFill>
                  <a:srgbClr val="F62291"/>
                </a:solidFill>
              </a:rPr>
            </a:br>
            <a:r>
              <a:rPr lang="ko-KR" altLang="en-US" sz="1800" dirty="0" smtClean="0">
                <a:solidFill>
                  <a:srgbClr val="F62291"/>
                </a:solidFill>
              </a:rPr>
              <a:t>미니 </a:t>
            </a:r>
            <a:r>
              <a:rPr lang="ko-KR" altLang="en-US" sz="1800" dirty="0">
                <a:solidFill>
                  <a:srgbClr val="F62291"/>
                </a:solidFill>
              </a:rPr>
              <a:t>프로 </a:t>
            </a:r>
            <a:r>
              <a:rPr lang="ko-KR" altLang="en-US" sz="1800" dirty="0" smtClean="0">
                <a:solidFill>
                  <a:srgbClr val="F62291"/>
                </a:solidFill>
              </a:rPr>
              <a:t>전동 휠 후기</a:t>
            </a:r>
            <a:r>
              <a:rPr lang="en-US" altLang="ko-KR" sz="1800" dirty="0" smtClean="0">
                <a:solidFill>
                  <a:srgbClr val="F62291"/>
                </a:solidFill>
              </a:rPr>
              <a:t>… </a:t>
            </a:r>
            <a:r>
              <a:rPr lang="ko-KR" altLang="en-US" sz="1800" dirty="0" smtClean="0">
                <a:solidFill>
                  <a:srgbClr val="F62291"/>
                </a:solidFill>
              </a:rPr>
              <a:t>쉽다</a:t>
            </a:r>
            <a:r>
              <a:rPr lang="en-US" altLang="ko-KR" sz="1800" dirty="0">
                <a:solidFill>
                  <a:srgbClr val="F62291"/>
                </a:solidFill>
              </a:rPr>
              <a:t>, </a:t>
            </a:r>
            <a:r>
              <a:rPr lang="ko-KR" altLang="en-US" sz="1800" dirty="0">
                <a:solidFill>
                  <a:srgbClr val="F62291"/>
                </a:solidFill>
              </a:rPr>
              <a:t>편하다</a:t>
            </a:r>
            <a:r>
              <a:rPr lang="en-US" altLang="ko-KR" sz="1800" dirty="0">
                <a:solidFill>
                  <a:srgbClr val="F62291"/>
                </a:solidFill>
              </a:rPr>
              <a:t>, </a:t>
            </a:r>
            <a:r>
              <a:rPr lang="ko-KR" altLang="en-US" sz="1800" dirty="0" smtClean="0">
                <a:solidFill>
                  <a:srgbClr val="F62291"/>
                </a:solidFill>
              </a:rPr>
              <a:t>재미있다</a:t>
            </a:r>
            <a:endParaRPr lang="ko-KR" altLang="en-US" sz="1800" dirty="0">
              <a:solidFill>
                <a:srgbClr val="F62291"/>
              </a:solidFill>
            </a:endParaRPr>
          </a:p>
        </p:txBody>
      </p:sp>
      <p:pic>
        <p:nvPicPr>
          <p:cNvPr id="2050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087"/>
          <a:stretch/>
        </p:blipFill>
        <p:spPr bwMode="auto">
          <a:xfrm>
            <a:off x="1043608" y="1115661"/>
            <a:ext cx="731684" cy="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madeit-top1\Documents\PPT\icon\blue-quotation-marks-hi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380312" y="2304255"/>
            <a:ext cx="779835" cy="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8573" y="234879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-135978" y="-108917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285661" y="234879"/>
            <a:ext cx="1765874" cy="497204"/>
          </a:xfrm>
        </p:spPr>
        <p:txBody>
          <a:bodyPr>
            <a:noAutofit/>
          </a:bodyPr>
          <a:lstStyle/>
          <a:p>
            <a:r>
              <a:rPr lang="ko-KR" altLang="en-US" sz="2800" spc="300" dirty="0" smtClean="0">
                <a:solidFill>
                  <a:schemeClr val="bg1"/>
                </a:solidFill>
              </a:rPr>
              <a:t>소개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24" name="제목 5"/>
          <p:cNvSpPr txBox="1">
            <a:spLocks/>
          </p:cNvSpPr>
          <p:nvPr/>
        </p:nvSpPr>
        <p:spPr>
          <a:xfrm>
            <a:off x="472902" y="973633"/>
            <a:ext cx="8208912" cy="44137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1800" spc="0" dirty="0">
              <a:solidFill>
                <a:schemeClr val="accent2"/>
              </a:solidFill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2720554" y="2061101"/>
            <a:ext cx="3713609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1200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0040" y="907160"/>
            <a:ext cx="2059428" cy="1513727"/>
            <a:chOff x="3606594" y="824263"/>
            <a:chExt cx="2059428" cy="18020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606594" y="824263"/>
              <a:ext cx="2059428" cy="180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ko-KR" altLang="en-US" sz="2400" dirty="0" smtClean="0"/>
                <a:t>작지만 세련된 디자인의 </a:t>
              </a:r>
              <a:r>
                <a:rPr lang="ko-KR" altLang="en-US" sz="2400" dirty="0" err="1" smtClean="0"/>
                <a:t>모빌리티</a:t>
              </a:r>
              <a:endParaRPr lang="ko-KR" altLang="en-US" sz="2400" dirty="0"/>
            </a:p>
          </p:txBody>
        </p:sp>
        <p:sp>
          <p:nvSpPr>
            <p:cNvPr id="22" name="모서리가 둥근 직사각형 4"/>
            <p:cNvSpPr/>
            <p:nvPr/>
          </p:nvSpPr>
          <p:spPr>
            <a:xfrm>
              <a:off x="3694560" y="912229"/>
              <a:ext cx="1883496" cy="162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700" kern="12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2394" y="1844824"/>
            <a:ext cx="7985564" cy="4584996"/>
            <a:chOff x="-2407508" y="912229"/>
            <a:chExt cx="7985564" cy="490171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-2407508" y="4011943"/>
              <a:ext cx="2059428" cy="180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ko-KR" altLang="en-US" sz="2400" dirty="0" smtClean="0"/>
                <a:t>가격 면에서 타 </a:t>
              </a:r>
              <a:r>
                <a:rPr lang="ko-KR" altLang="en-US" sz="2400" dirty="0" err="1" smtClean="0"/>
                <a:t>모빌리티</a:t>
              </a:r>
              <a:r>
                <a:rPr lang="ko-KR" altLang="en-US" sz="2400" dirty="0" smtClean="0"/>
                <a:t> 제품에 비해 저렴함</a:t>
              </a:r>
              <a:endParaRPr lang="ko-KR" altLang="en-US" sz="2400" dirty="0"/>
            </a:p>
          </p:txBody>
        </p:sp>
        <p:sp>
          <p:nvSpPr>
            <p:cNvPr id="37" name="모서리가 둥근 직사각형 4"/>
            <p:cNvSpPr/>
            <p:nvPr/>
          </p:nvSpPr>
          <p:spPr>
            <a:xfrm>
              <a:off x="3694560" y="912229"/>
              <a:ext cx="1883496" cy="162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700" kern="120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30040" y="2730230"/>
            <a:ext cx="2059428" cy="1685567"/>
            <a:chOff x="3606594" y="824263"/>
            <a:chExt cx="2059428" cy="180200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606594" y="824263"/>
              <a:ext cx="2059428" cy="180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ko-KR" altLang="en-US" sz="2400" dirty="0" smtClean="0"/>
                <a:t>손쉬운 </a:t>
              </a:r>
              <a:r>
                <a:rPr lang="ko-KR" altLang="en-US" sz="2400" dirty="0" err="1" smtClean="0"/>
                <a:t>탑승법으로</a:t>
              </a:r>
              <a:r>
                <a:rPr lang="ko-KR" altLang="en-US" sz="2400" dirty="0" smtClean="0"/>
                <a:t> 사랑 받는 제품</a:t>
              </a:r>
              <a:endParaRPr lang="ko-KR" altLang="en-US" sz="2400" dirty="0"/>
            </a:p>
          </p:txBody>
        </p:sp>
        <p:sp>
          <p:nvSpPr>
            <p:cNvPr id="40" name="모서리가 둥근 직사각형 4"/>
            <p:cNvSpPr/>
            <p:nvPr/>
          </p:nvSpPr>
          <p:spPr>
            <a:xfrm>
              <a:off x="3694560" y="912229"/>
              <a:ext cx="1883496" cy="162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700" kern="120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58" y="1484784"/>
            <a:ext cx="5143500" cy="450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0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-135978" y="-108917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539551" y="314561"/>
            <a:ext cx="1061961" cy="421823"/>
          </a:xfrm>
        </p:spPr>
        <p:txBody>
          <a:bodyPr>
            <a:noAutofit/>
          </a:bodyPr>
          <a:lstStyle/>
          <a:p>
            <a:r>
              <a:rPr lang="ko-KR" altLang="en-US" sz="2800" spc="300" dirty="0" smtClean="0">
                <a:solidFill>
                  <a:schemeClr val="bg1"/>
                </a:solidFill>
              </a:rPr>
              <a:t>특징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24" name="제목 5"/>
          <p:cNvSpPr txBox="1">
            <a:spLocks/>
          </p:cNvSpPr>
          <p:nvPr/>
        </p:nvSpPr>
        <p:spPr>
          <a:xfrm>
            <a:off x="539552" y="1196752"/>
            <a:ext cx="8208912" cy="44644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6000" spc="0" dirty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573" y="822964"/>
            <a:ext cx="8065835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/>
              <a:t>무릎을 이용한 컨트롤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71991" y="1731605"/>
            <a:ext cx="732840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모빌리티</a:t>
            </a:r>
            <a:r>
              <a:rPr lang="ko-KR" altLang="en-US" dirty="0" smtClean="0"/>
              <a:t> 제품과는 다르게 주행 중 방향 전환 시 무릎을 통해서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7"/>
            <a:ext cx="619268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716016" y="4026371"/>
            <a:ext cx="3024336" cy="144016"/>
          </a:xfrm>
          <a:prstGeom prst="rightArrow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40352" y="39137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무릎바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4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-135978" y="-108917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539553" y="410666"/>
            <a:ext cx="1133968" cy="421823"/>
          </a:xfrm>
        </p:spPr>
        <p:txBody>
          <a:bodyPr>
            <a:noAutofit/>
          </a:bodyPr>
          <a:lstStyle/>
          <a:p>
            <a:r>
              <a:rPr lang="ko-KR" altLang="en-US" sz="2800" spc="300" dirty="0" smtClean="0">
                <a:solidFill>
                  <a:schemeClr val="bg1"/>
                </a:solidFill>
              </a:rPr>
              <a:t>특징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572" y="822964"/>
            <a:ext cx="7975059" cy="661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스마트폰을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이용한 다양한 활용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3" y="1453158"/>
            <a:ext cx="3467100" cy="435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00356" y="2284866"/>
            <a:ext cx="4064031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전용앱을</a:t>
            </a:r>
            <a:r>
              <a:rPr lang="ko-KR" altLang="en-US" sz="2400" dirty="0" smtClean="0"/>
              <a:t> 통하여 계기판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속도의 실시간 측정가능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누적주행거리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네비게이션</a:t>
            </a:r>
            <a:r>
              <a:rPr lang="ko-KR" altLang="en-US" sz="2400" dirty="0" smtClean="0"/>
              <a:t> 등의 활용 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0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-135978" y="-108917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539553" y="410666"/>
            <a:ext cx="1133968" cy="421823"/>
          </a:xfrm>
        </p:spPr>
        <p:txBody>
          <a:bodyPr>
            <a:noAutofit/>
          </a:bodyPr>
          <a:lstStyle/>
          <a:p>
            <a:r>
              <a:rPr lang="ko-KR" altLang="en-US" sz="2800" spc="300" dirty="0" smtClean="0">
                <a:solidFill>
                  <a:schemeClr val="bg1"/>
                </a:solidFill>
              </a:rPr>
              <a:t>특징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572" y="822964"/>
            <a:ext cx="7975059" cy="661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커스터마이징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73" y="5229200"/>
            <a:ext cx="871390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나인봇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후면 하단에 </a:t>
            </a:r>
            <a:r>
              <a:rPr lang="en-US" altLang="ko-KR" sz="2400" dirty="0"/>
              <a:t>LED </a:t>
            </a:r>
            <a:r>
              <a:rPr lang="ko-KR" altLang="en-US" sz="2400" dirty="0"/>
              <a:t>램프 내장</a:t>
            </a:r>
          </a:p>
          <a:p>
            <a:r>
              <a:rPr lang="en-US" altLang="ko-KR" sz="2400" dirty="0"/>
              <a:t>1600</a:t>
            </a:r>
            <a:r>
              <a:rPr lang="ko-KR" altLang="en-US" sz="2400" dirty="0"/>
              <a:t>만 컬러표현이 가능하여 사용자의 개성을 나타낼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3" y="1484784"/>
            <a:ext cx="417740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92399"/>
            <a:ext cx="4707806" cy="349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2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324791"/>
            <a:ext cx="146658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smtClean="0"/>
              <a:t>참고자료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6353" y="980728"/>
            <a:ext cx="4064031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</a:t>
            </a:r>
          </a:p>
          <a:p>
            <a:r>
              <a:rPr lang="en-US" altLang="ko-KR" sz="2400" dirty="0" smtClean="0">
                <a:hlinkClick r:id="rId2"/>
              </a:rPr>
              <a:t>http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navercast.naver.com/magazine_contents.nhn?rid=1103&amp;contents_id=104737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2)</a:t>
            </a:r>
          </a:p>
          <a:p>
            <a:r>
              <a:rPr lang="en-US" altLang="ko-KR" sz="2400" dirty="0"/>
              <a:t>http://shopping.naver.com/detail/detail.nhn?query=%EB%82%98%EC%9D%B8%EB%B4%87&amp;cat_id=50001547&amp;nv_mid=9213687558&amp;frm=NVSCPRO</a:t>
            </a:r>
            <a:endParaRPr lang="ko-KR" altLang="en-US" sz="2400" dirty="0" smtClean="0"/>
          </a:p>
          <a:p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57" y="1248529"/>
            <a:ext cx="410445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6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3580855"/>
            <a:ext cx="7772400" cy="7122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1800" spc="0" dirty="0">
              <a:solidFill>
                <a:schemeClr val="bg1"/>
              </a:soli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872816" y="6021288"/>
            <a:ext cx="5398368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spc="300" dirty="0" smtClean="0">
                <a:solidFill>
                  <a:schemeClr val="bg1"/>
                </a:solidFill>
              </a:rPr>
              <a:t>감사합니</a:t>
            </a:r>
            <a:r>
              <a:rPr lang="ko-KR" altLang="en-US" sz="3200" spc="300" dirty="0">
                <a:solidFill>
                  <a:schemeClr val="bg1"/>
                </a:solidFill>
              </a:rPr>
              <a:t>다</a:t>
            </a:r>
            <a:endParaRPr lang="ko-KR" altLang="en-US" sz="32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148</Words>
  <Application>Microsoft Office PowerPoint</Application>
  <PresentationFormat>화면 슬라이드 쇼(4:3)</PresentationFormat>
  <Paragraphs>59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?Mania Workshop!</vt:lpstr>
      <vt:lpstr>완구사진</vt:lpstr>
      <vt:lpstr>완구사진</vt:lpstr>
      <vt:lpstr>소개</vt:lpstr>
      <vt:lpstr>특징</vt:lpstr>
      <vt:lpstr>특징</vt:lpstr>
      <vt:lpstr>특징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Windows 사용자</cp:lastModifiedBy>
  <cp:revision>39</cp:revision>
  <dcterms:created xsi:type="dcterms:W3CDTF">2014-08-30T22:01:36Z</dcterms:created>
  <dcterms:modified xsi:type="dcterms:W3CDTF">2016-03-22T11:07:42Z</dcterms:modified>
</cp:coreProperties>
</file>