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은아" initials="조" lastIdx="1" clrIdx="0">
    <p:extLst>
      <p:ext uri="{19B8F6BF-5375-455C-9EA6-DF929625EA0E}">
        <p15:presenceInfo xmlns:p15="http://schemas.microsoft.com/office/powerpoint/2012/main" userId="조은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3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0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3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1916-40F9-4435-9127-6E3BFE89CC6A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6667-D8E0-4024-BBA7-4FB8B20E0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3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195482" y="2226834"/>
            <a:ext cx="3905891" cy="125749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67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?MW!</a:t>
            </a:r>
            <a:endParaRPr lang="ko-KR" altLang="en-US" sz="88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604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시각 정보 디자인과</a:t>
            </a:r>
            <a:endParaRPr lang="en-US" altLang="ko-KR" sz="1800" dirty="0" smtClean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r>
              <a:rPr lang="en-US" altLang="ko-KR" sz="18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20155632 </a:t>
            </a:r>
            <a:r>
              <a:rPr lang="ko-KR" altLang="en-US" sz="18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조은아</a:t>
            </a:r>
            <a:endParaRPr lang="ko-KR" altLang="en-US" sz="18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6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40961" y="666572"/>
            <a:ext cx="3599364" cy="24527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704" y="209227"/>
            <a:ext cx="9144000" cy="70261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27" y="1369191"/>
            <a:ext cx="6583682" cy="49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58815" y="666975"/>
            <a:ext cx="4367604" cy="28790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85" y="252258"/>
            <a:ext cx="9144000" cy="70261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패밀리란</a:t>
            </a:r>
            <a:r>
              <a:rPr lang="en-US" altLang="ko-KR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3219" y="2398956"/>
            <a:ext cx="6145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실바니아 마을에 살고 있는 동물들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실바니안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중심으로 하는 돌하우스의 시리즈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사랑의 테마인 실바니안 패밀리에는 화목한 집과 집을 꾸밀 수 있는 다양한 아이템들이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실반</a:t>
            </a:r>
            <a:r>
              <a:rPr lang="en-US" altLang="ko-KR" dirty="0"/>
              <a:t>(Sylvan)</a:t>
            </a:r>
            <a:r>
              <a:rPr lang="ko-KR" altLang="en-US" dirty="0"/>
              <a:t>은 </a:t>
            </a:r>
            <a:r>
              <a:rPr lang="en-US" altLang="ko-KR" dirty="0"/>
              <a:t>'of the forest'(</a:t>
            </a:r>
            <a:r>
              <a:rPr lang="ko-KR" altLang="en-US" dirty="0"/>
              <a:t>숲의</a:t>
            </a:r>
            <a:r>
              <a:rPr lang="en-US" altLang="ko-KR" dirty="0"/>
              <a:t>)</a:t>
            </a:r>
            <a:r>
              <a:rPr lang="ko-KR" altLang="en-US" dirty="0"/>
              <a:t>를 의미하기에</a:t>
            </a:r>
            <a:r>
              <a:rPr lang="en-US" altLang="ko-KR" dirty="0"/>
              <a:t>, </a:t>
            </a:r>
            <a:r>
              <a:rPr lang="ko-KR" altLang="en-US" dirty="0"/>
              <a:t>직역하자면 </a:t>
            </a:r>
            <a:r>
              <a:rPr lang="en-US" altLang="ko-KR" dirty="0"/>
              <a:t>'</a:t>
            </a:r>
            <a:r>
              <a:rPr lang="ko-KR" altLang="en-US" dirty="0"/>
              <a:t>숲의 가족들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" y="1369594"/>
            <a:ext cx="4352101" cy="49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58815" y="666975"/>
            <a:ext cx="4367604" cy="28790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85" y="252258"/>
            <a:ext cx="9144000" cy="70261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패밀리란</a:t>
            </a:r>
            <a:r>
              <a:rPr lang="en-US" altLang="ko-KR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158" y="2258712"/>
            <a:ext cx="6145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일본의 </a:t>
            </a:r>
            <a:r>
              <a:rPr lang="en-US" altLang="ko-KR" dirty="0"/>
              <a:t>Epoch(</a:t>
            </a:r>
            <a:r>
              <a:rPr lang="ko-KR" altLang="en-US" dirty="0"/>
              <a:t>에포크</a:t>
            </a:r>
            <a:r>
              <a:rPr lang="en-US" altLang="ko-KR" dirty="0"/>
              <a:t>)</a:t>
            </a:r>
            <a:r>
              <a:rPr lang="ko-KR" altLang="en-US" dirty="0"/>
              <a:t>사에서 제작한 피규어로</a:t>
            </a:r>
            <a:r>
              <a:rPr lang="en-US" altLang="ko-KR" dirty="0"/>
              <a:t>, 1985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첫 출시 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이때는 세라믹과 나무로 된 제품들을 내놓았지만</a:t>
            </a:r>
            <a:r>
              <a:rPr lang="en-US" altLang="ko-KR" dirty="0"/>
              <a:t>, </a:t>
            </a:r>
            <a:r>
              <a:rPr lang="ko-KR" altLang="en-US" dirty="0"/>
              <a:t>이후 생산 제품에는 플라스틱과 금속으로 대체 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1987</a:t>
            </a:r>
            <a:r>
              <a:rPr lang="ko-KR" altLang="en-US" dirty="0"/>
              <a:t>년에는 </a:t>
            </a:r>
            <a:r>
              <a:rPr lang="en-US" altLang="ko-KR" dirty="0"/>
              <a:t>13</a:t>
            </a:r>
            <a:r>
              <a:rPr lang="ko-KR" altLang="en-US" dirty="0"/>
              <a:t>개 에피소드의 애니메이션으로도 제작되었으며</a:t>
            </a:r>
            <a:r>
              <a:rPr lang="en-US" altLang="ko-KR" dirty="0"/>
              <a:t>, 1987</a:t>
            </a:r>
            <a:r>
              <a:rPr lang="ko-KR" altLang="en-US" dirty="0"/>
              <a:t>년에는 영국 시장에서 베스트 셀러가 되었고</a:t>
            </a:r>
            <a:r>
              <a:rPr lang="en-US" altLang="ko-KR" dirty="0"/>
              <a:t>, 1988</a:t>
            </a:r>
            <a:r>
              <a:rPr lang="ko-KR" altLang="en-US" dirty="0"/>
              <a:t>년에는 영국 장난감 소매상 협회에서 올해의 장난감으로 뽑히게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6297" r="1" b="8609"/>
          <a:stretch/>
        </p:blipFill>
        <p:spPr>
          <a:xfrm>
            <a:off x="606214" y="1828801"/>
            <a:ext cx="4382168" cy="37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58815" y="666975"/>
            <a:ext cx="4367604" cy="28790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85" y="252258"/>
            <a:ext cx="9144000" cy="70261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패밀리란</a:t>
            </a:r>
            <a:r>
              <a:rPr lang="en-US" altLang="ko-KR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96" y="1014043"/>
            <a:ext cx="5544669" cy="55446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1" y="1406247"/>
            <a:ext cx="3570194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58815" y="666975"/>
            <a:ext cx="4367604" cy="28790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85" y="252258"/>
            <a:ext cx="9144000" cy="70261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패밀리란</a:t>
            </a:r>
            <a:r>
              <a:rPr lang="en-US" altLang="ko-KR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29039" r="953" b="27470"/>
          <a:stretch/>
        </p:blipFill>
        <p:spPr>
          <a:xfrm>
            <a:off x="408791" y="1549102"/>
            <a:ext cx="5540188" cy="245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64" y="1955562"/>
            <a:ext cx="5572461" cy="3733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7" y="4001845"/>
            <a:ext cx="5744452" cy="25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58815" y="666975"/>
            <a:ext cx="4367604" cy="28790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85" y="252258"/>
            <a:ext cx="9144000" cy="70261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패밀리란</a:t>
            </a:r>
            <a:r>
              <a:rPr lang="en-US" altLang="ko-KR" sz="3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16" y="1584747"/>
            <a:ext cx="4181662" cy="41816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47" y="2216075"/>
            <a:ext cx="5758927" cy="28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751360" y="787100"/>
            <a:ext cx="2775474" cy="24487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271" y="404209"/>
            <a:ext cx="10721651" cy="5379585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ko-KR" altLang="en-US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●실바니안 홈페이지</a:t>
            </a:r>
            <a: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http://sylvanianfamilies.co.kr/?page=home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ko-KR" altLang="en-US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●토이트론 </a:t>
            </a:r>
            <a:r>
              <a:rPr lang="en-US" altLang="ko-KR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– </a:t>
            </a:r>
            <a:r>
              <a:rPr lang="ko-KR" altLang="en-US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실바니안 패밀리</a:t>
            </a:r>
            <a: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http://www.toytron.co.kr/product/sylvanian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ko-KR" altLang="en-US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●</a:t>
            </a:r>
            <a: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http://m.post.naver.com/viewer/postView.nhn?volumeNo=82296&amp;memberNo=1211&amp;searchKeyword=%EC%8B%A4%EB%B0%94%EB%8B%88%EC%95%88%ED%8C%A8%EB%B0%80%EB%A6%AC</a:t>
            </a:r>
            <a:r>
              <a:rPr lang="en-US" altLang="ko-KR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ko-KR" altLang="en-US" sz="1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● </a:t>
            </a:r>
            <a:r>
              <a:rPr lang="ko-KR" altLang="en-US" sz="1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아이 라이크 토이 장난감 쇼핑몰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http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://www.iliketoy.co.kr/product/list.html?cate_no=126&amp;NaPm=ct%3Dim3gijtk%7Cci%3D0C40001Rgd5kTpW500n2%7Ctr%3Dsa%7Chk%3Def4bac2f8202ff4eef9a0f06f61ac8b6127db489&amp;NVKWD=%EC%8B%A4%EB%B0%94%EB%8B%88%EC%95%88%ED%8C%A8%EB%B0%80%EB%A6%AC&amp;NVADKWD=%EC%8B%A4%EB%B0%94%EB%8B%88%EC%95%88%ED%8C%A8%EB%B0%80%EB%A6%AC&amp;NVAR=BZ&amp;NVADRANK=11&amp;NVADID=902023760+0C40001Rgd5kTpW500n2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6890" y="329354"/>
            <a:ext cx="9144000" cy="702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참고 사이트</a:t>
            </a:r>
            <a:endParaRPr lang="ko-KR" altLang="en-US" sz="3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8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140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a장미다방</vt:lpstr>
      <vt:lpstr>맑은 고딕</vt:lpstr>
      <vt:lpstr>Arial</vt:lpstr>
      <vt:lpstr>Office Theme</vt:lpstr>
      <vt:lpstr>?MW!</vt:lpstr>
      <vt:lpstr>실바니안 패밀리</vt:lpstr>
      <vt:lpstr>실바니안 패밀리란?</vt:lpstr>
      <vt:lpstr>실바니안 패밀리란?</vt:lpstr>
      <vt:lpstr>실바니안 패밀리란?</vt:lpstr>
      <vt:lpstr>실바니안 패밀리란?</vt:lpstr>
      <vt:lpstr>실바니안 패밀리란?</vt:lpstr>
      <vt:lpstr> ●실바니안 홈페이지 http://sylvanianfamilies.co.kr/?page=home  ●토이트론 – 실바니안 패밀리 http://www.toytron.co.kr/product/sylvanian  ● http://m.post.naver.com/viewer/postView.nhn?volumeNo=82296&amp;memberNo=1211&amp;searchKeyword=%EC%8B%A4%EB%B0%94%EB%8B%88%EC%95%88%ED%8C%A8%EB%B0%80%EB%A6%AC  ● 아이 라이크 토이 장난감 쇼핑몰 http://www.iliketoy.co.kr/product/list.html?cate_no=126&amp;NaPm=ct%3Dim3gijtk%7Cci%3D0C40001Rgd5kTpW500n2%7Ctr%3Dsa%7Chk%3Def4bac2f8202ff4eef9a0f06f61ac8b6127db489&amp;NVKWD=%EC%8B%A4%EB%B0%94%EB%8B%88%EC%95%88%ED%8C%A8%EB%B0%80%EB%A6%AC&amp;NVADKWD=%EC%8B%A4%EB%B0%94%EB%8B%88%EC%95%88%ED%8C%A8%EB%B0%80%EB%A6%AC&amp;NVAR=BZ&amp;NVADRANK=11&amp;NVADID=902023760+0C40001Rgd5kTpW500n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광고디자인</dc:title>
  <dc:creator>조은아</dc:creator>
  <cp:lastModifiedBy>조은아</cp:lastModifiedBy>
  <cp:revision>75</cp:revision>
  <dcterms:created xsi:type="dcterms:W3CDTF">2015-09-29T06:10:08Z</dcterms:created>
  <dcterms:modified xsi:type="dcterms:W3CDTF">2016-03-22T14:12:56Z</dcterms:modified>
</cp:coreProperties>
</file>