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65" r:id="rId2"/>
    <p:sldId id="266" r:id="rId3"/>
    <p:sldId id="256" r:id="rId4"/>
    <p:sldId id="257" r:id="rId5"/>
    <p:sldId id="258" r:id="rId6"/>
    <p:sldId id="262" r:id="rId7"/>
    <p:sldId id="259" r:id="rId8"/>
    <p:sldId id="261" r:id="rId9"/>
    <p:sldId id="263" r:id="rId10"/>
    <p:sldId id="264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2" autoAdjust="0"/>
    <p:restoredTop sz="91379" autoAdjust="0"/>
  </p:normalViewPr>
  <p:slideViewPr>
    <p:cSldViewPr>
      <p:cViewPr varScale="1">
        <p:scale>
          <a:sx n="99" d="100"/>
          <a:sy n="99" d="100"/>
        </p:scale>
        <p:origin x="-34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F72A-A2CC-4C97-A04A-85AA423FBF69}" type="datetimeFigureOut">
              <a:rPr lang="ko-KR" altLang="en-US" smtClean="0"/>
              <a:t>2016-03-22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F87A-4268-4924-B982-ED601995542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F72A-A2CC-4C97-A04A-85AA423FBF69}" type="datetimeFigureOut">
              <a:rPr lang="ko-KR" altLang="en-US" smtClean="0"/>
              <a:t>2016-03-22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F87A-4268-4924-B982-ED60199554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F72A-A2CC-4C97-A04A-85AA423FBF69}" type="datetimeFigureOut">
              <a:rPr lang="ko-KR" altLang="en-US" smtClean="0"/>
              <a:t>2016-03-22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F87A-4268-4924-B982-ED60199554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F72A-A2CC-4C97-A04A-85AA423FBF69}" type="datetimeFigureOut">
              <a:rPr lang="ko-KR" altLang="en-US" smtClean="0"/>
              <a:t>2016-03-22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F87A-4268-4924-B982-ED60199554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F72A-A2CC-4C97-A04A-85AA423FBF69}" type="datetimeFigureOut">
              <a:rPr lang="ko-KR" altLang="en-US" smtClean="0"/>
              <a:t>2016-03-22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F87A-4268-4924-B982-ED601995542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F72A-A2CC-4C97-A04A-85AA423FBF69}" type="datetimeFigureOut">
              <a:rPr lang="ko-KR" altLang="en-US" smtClean="0"/>
              <a:t>2016-03-22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F87A-4268-4924-B982-ED60199554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F72A-A2CC-4C97-A04A-85AA423FBF69}" type="datetimeFigureOut">
              <a:rPr lang="ko-KR" altLang="en-US" smtClean="0"/>
              <a:t>2016-03-22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F87A-4268-4924-B982-ED601995542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F72A-A2CC-4C97-A04A-85AA423FBF69}" type="datetimeFigureOut">
              <a:rPr lang="ko-KR" altLang="en-US" smtClean="0"/>
              <a:t>2016-03-22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F87A-4268-4924-B982-ED60199554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F72A-A2CC-4C97-A04A-85AA423FBF69}" type="datetimeFigureOut">
              <a:rPr lang="ko-KR" altLang="en-US" smtClean="0"/>
              <a:t>2016-03-22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F87A-4268-4924-B982-ED60199554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F72A-A2CC-4C97-A04A-85AA423FBF69}" type="datetimeFigureOut">
              <a:rPr lang="ko-KR" altLang="en-US" smtClean="0"/>
              <a:t>2016-03-22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F87A-4268-4924-B982-ED601995542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F72A-A2CC-4C97-A04A-85AA423FBF69}" type="datetimeFigureOut">
              <a:rPr lang="ko-KR" altLang="en-US" smtClean="0"/>
              <a:t>2016-03-22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F87A-4268-4924-B982-ED60199554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FD4F72A-A2CC-4C97-A04A-85AA423FBF69}" type="datetimeFigureOut">
              <a:rPr lang="ko-KR" altLang="en-US" smtClean="0"/>
              <a:t>2016-03-22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557F87A-4268-4924-B982-ED60199554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naver.com/yjjam/220648741877" TargetMode="External"/><Relationship Id="rId2" Type="http://schemas.openxmlformats.org/officeDocument/2006/relationships/hyperlink" Target="http://erke2000.blog.me/22016730524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ducation.lego.com/ko-kr?noredir=tru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539552" y="1569566"/>
            <a:ext cx="88517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6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S.</a:t>
            </a:r>
            <a:endParaRPr lang="en-US" altLang="ko-KR" sz="6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35743" y="1569566"/>
            <a:ext cx="816955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ko-KR" sz="66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T.</a:t>
            </a:r>
            <a:endParaRPr lang="en-US" altLang="ko-KR" sz="66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80690" y="1582140"/>
            <a:ext cx="86113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altLang="ko-KR" sz="6600" b="1" cap="none" spc="0" dirty="0" smtClean="0">
                <a:ln/>
                <a:solidFill>
                  <a:schemeClr val="accent3"/>
                </a:solidFill>
                <a:effectLst/>
              </a:rPr>
              <a:t>E.</a:t>
            </a:r>
            <a:endParaRPr lang="en-US" altLang="ko-KR" sz="66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872778" y="1557193"/>
            <a:ext cx="100219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altLang="ko-KR" sz="66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A.</a:t>
            </a:r>
            <a:endParaRPr lang="en-US" altLang="ko-KR" sz="66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808882" y="1557193"/>
            <a:ext cx="122180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M.</a:t>
            </a:r>
            <a:endParaRPr lang="en-US" altLang="ko-KR" sz="6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96914" y="3009726"/>
            <a:ext cx="45833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완구관련 조사</a:t>
            </a:r>
            <a:endParaRPr lang="en-US" altLang="ko-KR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39805" y="4941168"/>
            <a:ext cx="3583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/>
              <a:t>자동화공학과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20162432</a:t>
            </a:r>
          </a:p>
          <a:p>
            <a:pPr algn="r"/>
            <a:r>
              <a:rPr lang="ko-KR" altLang="en-US" dirty="0" err="1" smtClean="0"/>
              <a:t>이호</a:t>
            </a:r>
            <a:r>
              <a:rPr lang="ko-KR" altLang="en-US" dirty="0" err="1"/>
              <a:t>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86549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51720" y="787351"/>
            <a:ext cx="648072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참고 자료 및 사이트</a:t>
            </a:r>
            <a:endParaRPr lang="en-US" altLang="ko-KR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0" y="2204864"/>
            <a:ext cx="7920880" cy="36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hlinkClick r:id="rId2"/>
              </a:rPr>
              <a:t>http://erke2000.blog.me/220167305245</a:t>
            </a:r>
            <a:r>
              <a:rPr lang="en-US" altLang="ko-KR" dirty="0" smtClean="0"/>
              <a:t>, 220182032825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>
                <a:hlinkClick r:id="rId3"/>
              </a:rPr>
              <a:t>http://blog.naver.com/yjjam/220648741877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>
                <a:hlinkClick r:id="rId4"/>
              </a:rPr>
              <a:t>https://education.lego.com/ko-kr?noredir=true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LEGO WEDO </a:t>
            </a:r>
            <a:r>
              <a:rPr lang="ko-KR" altLang="en-US" dirty="0" smtClean="0"/>
              <a:t>교육 파일 중 </a:t>
            </a:r>
            <a:r>
              <a:rPr lang="en-US" altLang="ko-KR" dirty="0" smtClean="0"/>
              <a:t>TG_9580.pdf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2483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b="1" dirty="0" smtClean="0"/>
              <a:t>목차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15616" y="1772816"/>
            <a:ext cx="3960440" cy="439248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STEAM </a:t>
            </a:r>
            <a:r>
              <a:rPr lang="ko-KR" altLang="en-US" dirty="0" smtClean="0"/>
              <a:t>완구란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LEGO WEDO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r>
              <a:rPr lang="en-US" altLang="ko-KR" dirty="0"/>
              <a:t>LEGO WEDO </a:t>
            </a:r>
            <a:r>
              <a:rPr lang="ko-KR" altLang="en-US" dirty="0" smtClean="0"/>
              <a:t>조립도 예시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LEGO WEDO </a:t>
            </a:r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작품 별 스토리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테마에 따른 교육 분야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테마</a:t>
            </a:r>
            <a:r>
              <a:rPr lang="en-US" altLang="ko-KR" dirty="0" smtClean="0"/>
              <a:t>(</a:t>
            </a:r>
            <a:r>
              <a:rPr lang="ko-KR" altLang="en-US" dirty="0" smtClean="0"/>
              <a:t>분야</a:t>
            </a:r>
            <a:r>
              <a:rPr lang="en-US" altLang="ko-KR" dirty="0" smtClean="0"/>
              <a:t>)</a:t>
            </a:r>
            <a:r>
              <a:rPr lang="ko-KR" altLang="en-US" dirty="0" smtClean="0"/>
              <a:t>별 교육 예시</a:t>
            </a:r>
            <a:endParaRPr lang="en-US" altLang="ko-KR" dirty="0"/>
          </a:p>
          <a:p>
            <a:pPr marL="274320" lvl="1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참고 자료 및 사이트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19425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8678" y="692696"/>
            <a:ext cx="7569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S.</a:t>
            </a:r>
            <a:endParaRPr lang="en-US" altLang="ko-KR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71600" y="692696"/>
            <a:ext cx="7021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ko-KR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T.</a:t>
            </a:r>
            <a:endParaRPr lang="en-US" altLang="ko-KR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19672" y="705270"/>
            <a:ext cx="7393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altLang="ko-KR" sz="5400" b="1" cap="none" spc="0" dirty="0" smtClean="0">
                <a:ln/>
                <a:solidFill>
                  <a:schemeClr val="accent3"/>
                </a:solidFill>
                <a:effectLst/>
              </a:rPr>
              <a:t>E.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67744" y="680323"/>
            <a:ext cx="8531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altLang="ko-KR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A.</a:t>
            </a:r>
            <a:endParaRPr lang="en-US" altLang="ko-KR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87824" y="680323"/>
            <a:ext cx="10342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M.</a:t>
            </a:r>
            <a:endParaRPr lang="en-US" altLang="ko-KR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29409" y="2060848"/>
            <a:ext cx="7291237" cy="403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과학</a:t>
            </a:r>
            <a:r>
              <a:rPr lang="en-US" altLang="ko-KR" sz="2400" dirty="0" smtClean="0"/>
              <a:t>(</a:t>
            </a:r>
            <a:r>
              <a:rPr lang="en-US" altLang="ko-KR" sz="2400" dirty="0" smtClean="0">
                <a:solidFill>
                  <a:srgbClr val="FF0000"/>
                </a:solidFill>
              </a:rPr>
              <a:t>S</a:t>
            </a:r>
            <a:r>
              <a:rPr lang="en-US" altLang="ko-KR" sz="2400" dirty="0" smtClean="0"/>
              <a:t>cience)</a:t>
            </a:r>
            <a:r>
              <a:rPr lang="en-US" altLang="ko" sz="2400" dirty="0" smtClean="0"/>
              <a:t>, </a:t>
            </a:r>
            <a:r>
              <a:rPr lang="ko-KR" altLang="en-US" sz="2400" dirty="0" smtClean="0"/>
              <a:t>기술</a:t>
            </a:r>
            <a:r>
              <a:rPr lang="en-US" altLang="ko-KR" sz="2400" dirty="0" smtClean="0"/>
              <a:t>(</a:t>
            </a:r>
            <a:r>
              <a:rPr lang="en-US" altLang="ko-KR" sz="2400" dirty="0" smtClean="0">
                <a:solidFill>
                  <a:srgbClr val="FFC000"/>
                </a:solidFill>
              </a:rPr>
              <a:t>T</a:t>
            </a:r>
            <a:r>
              <a:rPr lang="en-US" altLang="ko-KR" sz="2400" dirty="0" smtClean="0"/>
              <a:t>echnology)</a:t>
            </a:r>
            <a:r>
              <a:rPr lang="en-US" altLang="ko" sz="2400" dirty="0" smtClean="0"/>
              <a:t>, </a:t>
            </a:r>
          </a:p>
          <a:p>
            <a:pPr algn="ctr"/>
            <a:r>
              <a:rPr lang="ko-KR" altLang="en-US" sz="2400" dirty="0" smtClean="0"/>
              <a:t>공학</a:t>
            </a:r>
            <a:r>
              <a:rPr lang="en-US" altLang="ko-KR" sz="2400" dirty="0" smtClean="0"/>
              <a:t>(</a:t>
            </a:r>
            <a:r>
              <a:rPr lang="en-US" altLang="ko-KR" sz="2400" dirty="0" smtClean="0">
                <a:solidFill>
                  <a:schemeClr val="accent3"/>
                </a:solidFill>
              </a:rPr>
              <a:t>E</a:t>
            </a:r>
            <a:r>
              <a:rPr lang="en-US" altLang="ko-KR" sz="2400" dirty="0" smtClean="0"/>
              <a:t>ngineering)</a:t>
            </a:r>
            <a:r>
              <a:rPr lang="en-US" altLang="ko" sz="2400" dirty="0" smtClean="0"/>
              <a:t>, </a:t>
            </a:r>
            <a:r>
              <a:rPr lang="ko-KR" altLang="en-US" sz="2400" dirty="0" smtClean="0"/>
              <a:t>수학</a:t>
            </a:r>
            <a:r>
              <a:rPr lang="en-US" altLang="ko-KR" sz="2400" dirty="0" smtClean="0"/>
              <a:t>(</a:t>
            </a:r>
            <a:r>
              <a:rPr lang="en-US" altLang="ko-KR" sz="2400" dirty="0" smtClean="0">
                <a:solidFill>
                  <a:srgbClr val="00B0F0"/>
                </a:solidFill>
              </a:rPr>
              <a:t>M</a:t>
            </a:r>
            <a:r>
              <a:rPr lang="en-US" altLang="ko-KR" sz="2400" dirty="0" smtClean="0"/>
              <a:t>athematic)</a:t>
            </a:r>
            <a:r>
              <a:rPr lang="en-US" altLang="ko" sz="2400" dirty="0" smtClean="0"/>
              <a:t>, </a:t>
            </a:r>
            <a:r>
              <a:rPr lang="ko-KR" altLang="en-US" sz="2400" dirty="0" smtClean="0"/>
              <a:t>예술</a:t>
            </a:r>
            <a:r>
              <a:rPr lang="en-US" altLang="ko-KR" sz="2400" dirty="0" smtClean="0"/>
              <a:t>(</a:t>
            </a:r>
            <a:r>
              <a:rPr lang="en-US" altLang="ko-KR" sz="2400" dirty="0" smtClean="0">
                <a:solidFill>
                  <a:srgbClr val="7030A0"/>
                </a:solidFill>
              </a:rPr>
              <a:t>A</a:t>
            </a:r>
            <a:r>
              <a:rPr lang="en-US" altLang="ko-KR" sz="2400" dirty="0" smtClean="0"/>
              <a:t>rt)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pPr algn="ctr"/>
            <a:r>
              <a:rPr lang="en-US" altLang="ko" dirty="0" smtClean="0"/>
              <a:t> </a:t>
            </a:r>
          </a:p>
          <a:p>
            <a:pPr algn="ctr"/>
            <a:r>
              <a:rPr lang="ko-KR" altLang="en-US" dirty="0" smtClean="0"/>
              <a:t>융합교육을 </a:t>
            </a:r>
            <a:r>
              <a:rPr lang="ko-KR" altLang="en-US" dirty="0"/>
              <a:t>실천과 아이들의 창의성을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디자인</a:t>
            </a:r>
            <a:r>
              <a:rPr lang="en-US" altLang="ko" dirty="0"/>
              <a:t>, </a:t>
            </a:r>
            <a:r>
              <a:rPr lang="ko-KR" altLang="en-US" dirty="0"/>
              <a:t>건설 등을 </a:t>
            </a:r>
            <a:r>
              <a:rPr lang="ko-KR" altLang="en-US" dirty="0" smtClean="0"/>
              <a:t>통해 향상 시키는 완구의 종류를 지칭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대표적인 완구로 </a:t>
            </a:r>
            <a:r>
              <a:rPr lang="en-US" altLang="ko-KR" dirty="0" smtClean="0"/>
              <a:t>LEGO</a:t>
            </a:r>
            <a:r>
              <a:rPr lang="ko-KR" altLang="en-US" dirty="0" smtClean="0"/>
              <a:t>사에 </a:t>
            </a:r>
            <a:r>
              <a:rPr lang="en-US" altLang="ko-KR" dirty="0" err="1" smtClean="0"/>
              <a:t>wedo</a:t>
            </a:r>
            <a:r>
              <a:rPr lang="ko-KR" altLang="en-US" dirty="0"/>
              <a:t>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4021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1290"/>
            <a:ext cx="9144000" cy="463542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7504" y="345430"/>
            <a:ext cx="43188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LEGO WEDO</a:t>
            </a:r>
            <a:endParaRPr lang="en-US" altLang="ko-KR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41549" y="3081154"/>
            <a:ext cx="576952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1" dirty="0">
                <a:latin typeface="돋움" pitchFamily="50" charset="-127"/>
                <a:ea typeface="돋움" pitchFamily="50" charset="-127"/>
              </a:rPr>
              <a:t>크게 </a:t>
            </a:r>
            <a:r>
              <a:rPr lang="en-US" altLang="ko" sz="2000" b="1" dirty="0">
                <a:latin typeface="돋움" pitchFamily="50" charset="-127"/>
                <a:ea typeface="돋움" pitchFamily="50" charset="-127"/>
              </a:rPr>
              <a:t>4</a:t>
            </a:r>
            <a:r>
              <a:rPr lang="ko-KR" altLang="en-US" sz="2000" b="1" dirty="0">
                <a:latin typeface="돋움" pitchFamily="50" charset="-127"/>
                <a:ea typeface="돋움" pitchFamily="50" charset="-127"/>
              </a:rPr>
              <a:t>가지 분야</a:t>
            </a:r>
            <a:r>
              <a:rPr lang="en-US" altLang="ko" sz="2000" b="1" dirty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2000" b="1" dirty="0">
                <a:latin typeface="돋움" pitchFamily="50" charset="-127"/>
                <a:ea typeface="돋움" pitchFamily="50" charset="-127"/>
              </a:rPr>
              <a:t>물리</a:t>
            </a:r>
            <a:r>
              <a:rPr lang="en-US" altLang="ko" sz="2000" b="1" dirty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2000" b="1" dirty="0">
                <a:latin typeface="돋움" pitchFamily="50" charset="-127"/>
                <a:ea typeface="돋움" pitchFamily="50" charset="-127"/>
              </a:rPr>
              <a:t>수학</a:t>
            </a:r>
            <a:r>
              <a:rPr lang="en-US" altLang="ko" sz="2000" b="1" dirty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2000" b="1" dirty="0">
                <a:latin typeface="돋움" pitchFamily="50" charset="-127"/>
                <a:ea typeface="돋움" pitchFamily="50" charset="-127"/>
              </a:rPr>
              <a:t>언어</a:t>
            </a:r>
            <a:r>
              <a:rPr lang="en-US" altLang="ko" sz="2000" b="1" dirty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2000" b="1" dirty="0">
                <a:latin typeface="돋움" pitchFamily="50" charset="-127"/>
                <a:ea typeface="돋움" pitchFamily="50" charset="-127"/>
              </a:rPr>
              <a:t>감각</a:t>
            </a:r>
            <a:r>
              <a:rPr lang="en-US" altLang="ko" sz="2000" b="1" dirty="0">
                <a:latin typeface="돋움" pitchFamily="50" charset="-127"/>
                <a:ea typeface="돋움" pitchFamily="50" charset="-127"/>
              </a:rPr>
              <a:t>)</a:t>
            </a:r>
            <a:r>
              <a:rPr lang="ko-KR" altLang="en-US" sz="2000" b="1" dirty="0">
                <a:latin typeface="돋움" pitchFamily="50" charset="-127"/>
                <a:ea typeface="돋움" pitchFamily="50" charset="-127"/>
              </a:rPr>
              <a:t>에 </a:t>
            </a:r>
            <a:r>
              <a:rPr lang="ko-KR" altLang="en-US" sz="2000" b="1" dirty="0" smtClean="0">
                <a:latin typeface="돋움" pitchFamily="50" charset="-127"/>
                <a:ea typeface="돋움" pitchFamily="50" charset="-127"/>
              </a:rPr>
              <a:t>대해 </a:t>
            </a:r>
            <a:endParaRPr lang="en-US" altLang="ko-KR" sz="2000" b="1" dirty="0" smtClean="0"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ko-KR" altLang="en-US" sz="2000" b="1" dirty="0" smtClean="0">
                <a:latin typeface="돋움" pitchFamily="50" charset="-127"/>
                <a:ea typeface="돋움" pitchFamily="50" charset="-127"/>
              </a:rPr>
              <a:t>학습 </a:t>
            </a:r>
            <a:r>
              <a:rPr lang="ko-KR" altLang="en-US" sz="2000" b="1" dirty="0">
                <a:latin typeface="돋움" pitchFamily="50" charset="-127"/>
                <a:ea typeface="돋움" pitchFamily="50" charset="-127"/>
              </a:rPr>
              <a:t>할 수 있는 로봇교육 시스템</a:t>
            </a:r>
            <a:r>
              <a:rPr lang="en-US" altLang="ko" sz="2000" b="1" dirty="0">
                <a:latin typeface="돋움" pitchFamily="50" charset="-127"/>
                <a:ea typeface="돋움" pitchFamily="50" charset="-127"/>
              </a:rPr>
              <a:t>.</a:t>
            </a:r>
            <a:endParaRPr lang="ko" altLang="en-US" sz="2000" b="1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8961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260345" y="692696"/>
            <a:ext cx="66399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LEGO WEDO</a:t>
            </a:r>
            <a:r>
              <a:rPr lang="ko-KR" alt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의 특징</a:t>
            </a:r>
            <a:endParaRPr lang="en-US" altLang="ko-KR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3568" y="1990823"/>
            <a:ext cx="7776864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기존에 </a:t>
            </a:r>
            <a:r>
              <a:rPr lang="ko-KR" altLang="en-US" sz="2000" dirty="0" err="1" smtClean="0"/>
              <a:t>레고</a:t>
            </a:r>
            <a:r>
              <a:rPr lang="ko-KR" altLang="en-US" sz="2000" dirty="0" smtClean="0"/>
              <a:t> 상품과 구동장치를 연결해 확장시킬 수 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6" name="직사각형 5"/>
          <p:cNvSpPr/>
          <p:nvPr/>
        </p:nvSpPr>
        <p:spPr>
          <a:xfrm>
            <a:off x="683568" y="3645024"/>
            <a:ext cx="7776864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예제 작품 별로 스토리를 부여해 흥미를 더 했다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endParaRPr lang="ko-KR" altLang="en-US" sz="2000" dirty="0"/>
          </a:p>
        </p:txBody>
      </p:sp>
      <p:sp>
        <p:nvSpPr>
          <p:cNvPr id="7" name="직사각형 6"/>
          <p:cNvSpPr/>
          <p:nvPr/>
        </p:nvSpPr>
        <p:spPr>
          <a:xfrm>
            <a:off x="691893" y="5301208"/>
            <a:ext cx="7776864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이야기 테마에 따라 교육하는 분야가 다르다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4808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144032"/>
            <a:ext cx="2209619" cy="20548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139" y="2162544"/>
            <a:ext cx="2132224" cy="20703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363" y="2162544"/>
            <a:ext cx="2132224" cy="20703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586" y="2193300"/>
            <a:ext cx="2181427" cy="212497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137516"/>
            <a:ext cx="2258133" cy="202778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322" y="4065508"/>
            <a:ext cx="2151390" cy="201622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363" y="4084581"/>
            <a:ext cx="2106335" cy="200871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587" y="4065508"/>
            <a:ext cx="2181427" cy="201622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457784" y="692696"/>
            <a:ext cx="605806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조립도 </a:t>
            </a:r>
            <a:r>
              <a:rPr lang="en-US" altLang="ko-KR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ex. </a:t>
            </a:r>
            <a:r>
              <a:rPr lang="ko-KR" altLang="en-US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배고</a:t>
            </a:r>
            <a:r>
              <a:rPr lang="ko-KR" altLang="en-US" sz="4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픈</a:t>
            </a:r>
            <a:r>
              <a:rPr lang="ko-KR" altLang="en-US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악어</a:t>
            </a:r>
            <a:endParaRPr lang="en-US" altLang="ko-KR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48801" y="3208118"/>
            <a:ext cx="54213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8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1</a:t>
            </a:r>
            <a:endParaRPr lang="en-US" altLang="ko-KR" sz="48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445689" y="3171446"/>
            <a:ext cx="54213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2</a:t>
            </a:r>
            <a:endParaRPr lang="en-US" altLang="ko-KR" sz="48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93641" y="3212421"/>
            <a:ext cx="54213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3</a:t>
            </a:r>
            <a:endParaRPr lang="en-US" altLang="ko-KR" sz="48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732240" y="3214186"/>
            <a:ext cx="54213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4</a:t>
            </a:r>
            <a:endParaRPr lang="en-US" altLang="ko-KR" sz="48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13441" y="5157192"/>
            <a:ext cx="54213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5</a:t>
            </a:r>
            <a:endParaRPr lang="en-US" altLang="ko-KR" sz="48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445689" y="5157192"/>
            <a:ext cx="54213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6</a:t>
            </a:r>
            <a:endParaRPr lang="en-US" altLang="ko-KR" sz="48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572000" y="5150893"/>
            <a:ext cx="54213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7</a:t>
            </a:r>
            <a:endParaRPr lang="en-US" altLang="ko-KR" sz="48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94161" y="5158402"/>
            <a:ext cx="54213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8</a:t>
            </a:r>
            <a:endParaRPr lang="en-US" altLang="ko-KR" sz="48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1007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74" y="1204068"/>
            <a:ext cx="3501306" cy="224082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419" y="1204068"/>
            <a:ext cx="3517222" cy="226065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45" y="4301130"/>
            <a:ext cx="3485392" cy="225074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983419" y="4295076"/>
            <a:ext cx="3501306" cy="2256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스토리에 맞춰서 </a:t>
            </a:r>
            <a:r>
              <a:rPr lang="en-US" altLang="ko-KR" dirty="0" smtClean="0"/>
              <a:t>LEGO WEDO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</a:p>
          <a:p>
            <a:pPr algn="ctr"/>
            <a:r>
              <a:rPr lang="ko-KR" altLang="en-US" dirty="0" smtClean="0"/>
              <a:t>동작 시키거나</a:t>
            </a:r>
            <a:r>
              <a:rPr lang="en-US" altLang="ko-KR" dirty="0" smtClean="0"/>
              <a:t>, </a:t>
            </a:r>
          </a:p>
          <a:p>
            <a:pPr algn="ctr"/>
            <a:r>
              <a:rPr lang="ko-KR" altLang="en-US" dirty="0" smtClean="0"/>
              <a:t>미션을 통해 동작 방법을 배운다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013265" y="355303"/>
            <a:ext cx="529503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예제 작품 별 스토리</a:t>
            </a:r>
            <a:endParaRPr lang="en-US" altLang="ko-KR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2710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1291946"/>
            <a:ext cx="4380337" cy="1208997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61" y="1182589"/>
            <a:ext cx="4392488" cy="1318354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103578"/>
            <a:ext cx="4380337" cy="134873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849" y="4172498"/>
            <a:ext cx="4392488" cy="1287977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179512" y="2511060"/>
            <a:ext cx="4380337" cy="826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테마명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어메이징</a:t>
            </a:r>
            <a:r>
              <a:rPr lang="ko-KR" altLang="en-US" dirty="0" smtClean="0"/>
              <a:t> 메커니즘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교육 분야 </a:t>
            </a:r>
            <a:r>
              <a:rPr lang="en-US" altLang="ko-KR" dirty="0" smtClean="0"/>
              <a:t>:</a:t>
            </a:r>
            <a:r>
              <a:rPr lang="ko-KR" altLang="en-US" dirty="0" smtClean="0"/>
              <a:t> 물리학</a:t>
            </a:r>
            <a:endParaRPr lang="en-US" altLang="ko-KR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4559849" y="2511060"/>
            <a:ext cx="4392488" cy="826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테마명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야생동물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교육 분야 </a:t>
            </a:r>
            <a:r>
              <a:rPr lang="en-US" altLang="ko-KR" dirty="0" smtClean="0"/>
              <a:t>:</a:t>
            </a:r>
            <a:r>
              <a:rPr lang="ko-KR" altLang="en-US" dirty="0" smtClean="0"/>
              <a:t> 자극과 반응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79512" y="5482685"/>
            <a:ext cx="4380337" cy="826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테마명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축구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교육 분야 </a:t>
            </a:r>
            <a:r>
              <a:rPr lang="en-US" altLang="ko-KR" dirty="0" smtClean="0"/>
              <a:t>:</a:t>
            </a:r>
            <a:r>
              <a:rPr lang="ko-KR" altLang="en-US" dirty="0" smtClean="0"/>
              <a:t> 수학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559850" y="5482685"/>
            <a:ext cx="4392488" cy="826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테마명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</a:t>
            </a:r>
            <a:r>
              <a:rPr lang="ko-KR" altLang="en-US" dirty="0"/>
              <a:t>험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교육 분야 </a:t>
            </a:r>
            <a:r>
              <a:rPr lang="en-US" altLang="ko-KR" dirty="0" smtClean="0"/>
              <a:t>:</a:t>
            </a:r>
            <a:r>
              <a:rPr lang="ko-KR" altLang="en-US" dirty="0" smtClean="0"/>
              <a:t> 언어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1654339" y="413148"/>
            <a:ext cx="585929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테마에 따른 교육 분야</a:t>
            </a:r>
            <a:endParaRPr lang="en-US" altLang="ko-KR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5992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924" y="1299149"/>
            <a:ext cx="4380337" cy="120899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61" y="1189792"/>
            <a:ext cx="4392488" cy="131835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103578"/>
            <a:ext cx="4380337" cy="134873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849" y="4172498"/>
            <a:ext cx="4392488" cy="128797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79512" y="2511060"/>
            <a:ext cx="4380337" cy="826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</a:t>
            </a:r>
            <a:r>
              <a:rPr lang="ko-KR" altLang="en-US" dirty="0" smtClean="0"/>
              <a:t>춤추는 새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도르래의 크기와 벨트를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교차하고 </a:t>
            </a:r>
            <a:r>
              <a:rPr lang="ko-KR" altLang="en-US" dirty="0" err="1" smtClean="0"/>
              <a:t>되푸는</a:t>
            </a:r>
            <a:r>
              <a:rPr lang="ko-KR" altLang="en-US" dirty="0" smtClean="0"/>
              <a:t> 과정을 통해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도르래와 벨트에 대해 학습 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4559849" y="2511060"/>
            <a:ext cx="4392488" cy="826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</a:t>
            </a:r>
            <a:r>
              <a:rPr lang="ko-KR" altLang="en-US" dirty="0" smtClean="0"/>
              <a:t>배고픈 악어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모션센서를 통해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악어 입에 가까이 물체가 오면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물도록 프로그램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79512" y="5482685"/>
            <a:ext cx="4380337" cy="826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</a:t>
            </a:r>
            <a:r>
              <a:rPr lang="ko-KR" altLang="en-US" dirty="0" smtClean="0"/>
              <a:t>골키퍼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공 차는 다리 모델이 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종이공을</a:t>
            </a:r>
            <a:r>
              <a:rPr lang="ko-KR" altLang="en-US" dirty="0" smtClean="0"/>
              <a:t> 차는 거리를 측정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559850" y="5482685"/>
            <a:ext cx="4392488" cy="826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</a:t>
            </a:r>
            <a:r>
              <a:rPr lang="ko-KR" altLang="en-US" dirty="0" smtClean="0"/>
              <a:t>비행기 구조</a:t>
            </a:r>
            <a:r>
              <a:rPr lang="en-US" altLang="ko-KR" dirty="0" smtClean="0"/>
              <a:t>” </a:t>
            </a:r>
            <a:r>
              <a:rPr lang="ko-KR" altLang="en-US" dirty="0"/>
              <a:t> </a:t>
            </a:r>
            <a:r>
              <a:rPr lang="ko-KR" altLang="en-US" dirty="0" smtClean="0"/>
              <a:t>구조활동을 질문을 통해 육하원칙에 대해서 학습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533683" y="420351"/>
            <a:ext cx="606448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테마</a:t>
            </a:r>
            <a:r>
              <a:rPr lang="en-US" altLang="ko-KR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(</a:t>
            </a:r>
            <a:r>
              <a:rPr lang="ko-KR" alt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분야</a:t>
            </a:r>
            <a:r>
              <a:rPr lang="en-US" altLang="ko-KR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)</a:t>
            </a:r>
            <a:r>
              <a:rPr lang="ko-KR" alt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별 교육 예시</a:t>
            </a:r>
            <a:endParaRPr lang="en-US" altLang="ko-KR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68493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286</TotalTime>
  <Words>298</Words>
  <Application>Microsoft Office PowerPoint</Application>
  <PresentationFormat>화면 슬라이드 쇼(4:3)</PresentationFormat>
  <Paragraphs>81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투명도</vt:lpstr>
      <vt:lpstr>PowerPoint 프레젠테이션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214-05</dc:creator>
  <cp:lastModifiedBy>214-05</cp:lastModifiedBy>
  <cp:revision>15</cp:revision>
  <dcterms:created xsi:type="dcterms:W3CDTF">2016-03-22T07:01:24Z</dcterms:created>
  <dcterms:modified xsi:type="dcterms:W3CDTF">2016-03-22T11:49:52Z</dcterms:modified>
</cp:coreProperties>
</file>