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6435-4152-49FA-83F6-E3260248EDCE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AB72-C711-4885-AA06-ED16973D06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6435-4152-49FA-83F6-E3260248EDCE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AB72-C711-4885-AA06-ED16973D06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6435-4152-49FA-83F6-E3260248EDCE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AB72-C711-4885-AA06-ED16973D06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6435-4152-49FA-83F6-E3260248EDCE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AB72-C711-4885-AA06-ED16973D06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6435-4152-49FA-83F6-E3260248EDCE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AB72-C711-4885-AA06-ED16973D06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6435-4152-49FA-83F6-E3260248EDCE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AB72-C711-4885-AA06-ED16973D06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6435-4152-49FA-83F6-E3260248EDCE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AB72-C711-4885-AA06-ED16973D06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6435-4152-49FA-83F6-E3260248EDCE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AB72-C711-4885-AA06-ED16973D06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6435-4152-49FA-83F6-E3260248EDCE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AB72-C711-4885-AA06-ED16973D06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6435-4152-49FA-83F6-E3260248EDCE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AB72-C711-4885-AA06-ED16973D06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6435-4152-49FA-83F6-E3260248EDCE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10AB72-C711-4885-AA06-ED16973D06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110AB72-C711-4885-AA06-ED16973D06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CCC6435-4152-49FA-83F6-E3260248EDCE}" type="datetimeFigureOut">
              <a:rPr lang="ko-KR" altLang="en-US" smtClean="0"/>
              <a:t>2016-03-22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ldgnwpCtwI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7744" y="1340768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완구조사</a:t>
            </a:r>
            <a:endParaRPr lang="en-US" altLang="ko-KR" sz="5400" dirty="0" smtClean="0"/>
          </a:p>
          <a:p>
            <a:endParaRPr lang="ko-KR" alt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6476144" y="562826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20100878 </a:t>
            </a:r>
            <a:r>
              <a:rPr lang="ko-KR" altLang="en-US" dirty="0" smtClean="0"/>
              <a:t>정진혁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7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87727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텀블벅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tumblbug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유상준의 </a:t>
            </a:r>
            <a:r>
              <a:rPr lang="ko-KR" altLang="en-US" dirty="0"/>
              <a:t>테크놀로지 </a:t>
            </a:r>
            <a:r>
              <a:rPr lang="ko-KR" altLang="en-US" dirty="0" smtClean="0"/>
              <a:t>프로젝트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캣치캣츠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https://tumblbug.com/catchcats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7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60446"/>
            <a:ext cx="6935115" cy="35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ib user\Downloads\CatchCats_Press\캣치캣츠 보도자료 고화질 이미지\GIF 움짤\animated_02_0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80" y="1484784"/>
            <a:ext cx="716424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b user\Downloads\CatchCats_Press\캣치캣츠 보도자료 고화질 이미지\영상캡쳐이미지\video_captured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8445"/>
            <a:ext cx="7054753" cy="396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4762113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캣치캣츠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고양이를 위한 장난감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>
                <a:hlinkClick r:id="rId3"/>
              </a:rPr>
              <a:t>동영상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31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고양이가 혼자 놀 수 있습니다</a:t>
            </a:r>
            <a:r>
              <a:rPr lang="en-US" altLang="ko-KR" sz="1800" dirty="0"/>
              <a:t>.</a:t>
            </a: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ko-KR" altLang="en-US" sz="1800" dirty="0"/>
              <a:t>터치 센서로 작동하기 때문에 고양이의 움직임을 감지하고 빠른 속도로 낚싯대가 움직여서 </a:t>
            </a:r>
            <a:r>
              <a:rPr lang="ko-KR" altLang="en-US" sz="1800" dirty="0" smtClean="0"/>
              <a:t>고양이가 </a:t>
            </a:r>
            <a:r>
              <a:rPr lang="ko-KR" altLang="en-US" sz="1800" dirty="0"/>
              <a:t>놀이를 </a:t>
            </a:r>
            <a:r>
              <a:rPr lang="ko-KR" altLang="en-US" sz="1800" dirty="0" err="1"/>
              <a:t>재밌게</a:t>
            </a:r>
            <a:r>
              <a:rPr lang="ko-KR" altLang="en-US" sz="1800" dirty="0"/>
              <a:t> 즐길 수 있습니다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고양이가 금방 질리지 않는 장난감입니다</a:t>
            </a:r>
            <a:r>
              <a:rPr lang="en-US" altLang="ko-KR" sz="1800" dirty="0"/>
              <a:t>.</a:t>
            </a: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ko-KR" altLang="en-US" sz="1800" dirty="0"/>
              <a:t>기존에 나와 있는 </a:t>
            </a:r>
            <a:r>
              <a:rPr lang="ko-KR" altLang="en-US" sz="1800" dirty="0" err="1"/>
              <a:t>자동형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낚시대는</a:t>
            </a:r>
            <a:r>
              <a:rPr lang="ko-KR" altLang="en-US" sz="1800" dirty="0"/>
              <a:t> 움직임 패턴이 일정해서 노련한 고양이는 금방 알아차리고 잘 안 놀게 되지만 </a:t>
            </a:r>
            <a:r>
              <a:rPr lang="ko-KR" altLang="en-US" sz="1800" dirty="0" err="1"/>
              <a:t>캣치캣츠는</a:t>
            </a:r>
            <a:r>
              <a:rPr lang="ko-KR" altLang="en-US" sz="1800" dirty="0"/>
              <a:t> 고양이의 터치에 반응하기 때문에 </a:t>
            </a:r>
            <a:r>
              <a:rPr lang="ko-KR" altLang="en-US" sz="1800" dirty="0" err="1"/>
              <a:t>반려인이</a:t>
            </a:r>
            <a:r>
              <a:rPr lang="ko-KR" altLang="en-US" sz="1800" dirty="0"/>
              <a:t> 낚싯대를 흔들어 줄 때나 집 안에 들어온 곤충을 사냥할 때 같은 느낌을 주어서 쉽게 질리지 않습니다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밤에 </a:t>
            </a:r>
            <a:r>
              <a:rPr lang="ko-KR" altLang="en-US" sz="1800" dirty="0" err="1"/>
              <a:t>우다다를</a:t>
            </a:r>
            <a:r>
              <a:rPr lang="ko-KR" altLang="en-US" sz="1800" dirty="0"/>
              <a:t> 줄일 수 있습니다</a:t>
            </a:r>
            <a:r>
              <a:rPr lang="en-US" altLang="ko-KR" sz="1800" dirty="0"/>
              <a:t>.</a:t>
            </a: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ko-KR" altLang="en-US" sz="1800" dirty="0"/>
              <a:t>고양이과 동물은 밤에 사냥을 즐깁니다</a:t>
            </a:r>
            <a:r>
              <a:rPr lang="en-US" altLang="ko-KR" sz="1800" dirty="0"/>
              <a:t>. </a:t>
            </a:r>
            <a:r>
              <a:rPr lang="ko-KR" altLang="en-US" sz="1800" dirty="0"/>
              <a:t>반려고양이도 이런 습성을 가지고 있어서 밤에 돌연히 </a:t>
            </a:r>
            <a:r>
              <a:rPr lang="ko-KR" altLang="en-US" sz="1800" dirty="0" err="1" smtClean="0"/>
              <a:t>우다다</a:t>
            </a:r>
            <a:r>
              <a:rPr lang="ko-KR" altLang="en-US" sz="1800" dirty="0" err="1"/>
              <a:t>를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하면서 반려인의 수면을 방해할 때가 많은데 </a:t>
            </a:r>
            <a:r>
              <a:rPr lang="ko-KR" altLang="en-US" sz="1800" dirty="0" err="1"/>
              <a:t>캣치캣츠로</a:t>
            </a:r>
            <a:r>
              <a:rPr lang="ko-KR" altLang="en-US" sz="1800" dirty="0"/>
              <a:t> 미리 많이 놀아주거나 밤에 특정 장소에 설치해두면 </a:t>
            </a:r>
            <a:r>
              <a:rPr lang="ko-KR" altLang="en-US" sz="1800" dirty="0" err="1"/>
              <a:t>우다다를</a:t>
            </a:r>
            <a:r>
              <a:rPr lang="ko-KR" altLang="en-US" sz="1800" dirty="0"/>
              <a:t> 줄일 수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222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116632"/>
            <a:ext cx="131318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개발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 descr="C:\Users\lib user\Downloads\CatchCats_Press\개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49" y="980728"/>
            <a:ext cx="4465340" cy="446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61897" y="5715707"/>
            <a:ext cx="529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아누이노를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하드웨어 장점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2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ib user\Downloads\CatchCats_Press\pc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6792292" cy="38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476672"/>
            <a:ext cx="10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Pcb</a:t>
            </a:r>
            <a:r>
              <a:rPr lang="ko-KR" altLang="en-US" dirty="0"/>
              <a:t>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2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ib user\Downloads\CatchCats_Press\3ddesign_sti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6720285" cy="378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486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3D </a:t>
            </a:r>
            <a:r>
              <a:rPr lang="ko-KR" altLang="en-US" dirty="0" smtClean="0"/>
              <a:t>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9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기능을 추가 한다면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1. </a:t>
            </a:r>
            <a:r>
              <a:rPr lang="ko-KR" altLang="en-US" sz="2800" dirty="0" err="1" smtClean="0"/>
              <a:t>스마트폰과</a:t>
            </a:r>
            <a:r>
              <a:rPr lang="ko-KR" altLang="en-US" sz="2800" dirty="0" smtClean="0"/>
              <a:t> 연동하여 </a:t>
            </a:r>
            <a:r>
              <a:rPr lang="en-US" altLang="ko-KR" sz="2800" dirty="0" err="1" smtClean="0"/>
              <a:t>IoT</a:t>
            </a:r>
            <a:r>
              <a:rPr lang="ko-KR" altLang="en-US" sz="2800" dirty="0" smtClean="0"/>
              <a:t>를 이용 집 밖에서도 고양이와 놀아 주는 기능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2. </a:t>
            </a:r>
            <a:r>
              <a:rPr lang="ko-KR" altLang="en-US" sz="2800" dirty="0" smtClean="0"/>
              <a:t>스피커를 연결 집 밖에서 고양이에게 주인의 목소리를 들려주기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3. </a:t>
            </a:r>
            <a:r>
              <a:rPr lang="ko-KR" altLang="en-US" sz="2800" dirty="0" smtClean="0"/>
              <a:t>카메라를 연결해 집안에 혼자 있는 고양이의 모습을 관찰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68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</TotalTime>
  <Words>81</Words>
  <Application>Microsoft Office PowerPoint</Application>
  <PresentationFormat>화면 슬라이드 쇼(4:3)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근접</vt:lpstr>
      <vt:lpstr>PowerPoint 프레젠테이션</vt:lpstr>
      <vt:lpstr>PowerPoint 프레젠테이션</vt:lpstr>
      <vt:lpstr>PowerPoint 프레젠테이션</vt:lpstr>
      <vt:lpstr>PowerPoint 프레젠테이션</vt:lpstr>
      <vt:lpstr>기능</vt:lpstr>
      <vt:lpstr>PowerPoint 프레젠테이션</vt:lpstr>
      <vt:lpstr>PowerPoint 프레젠테이션</vt:lpstr>
      <vt:lpstr>PowerPoint 프레젠테이션</vt:lpstr>
      <vt:lpstr>기능을 추가 한다면?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lib user</dc:creator>
  <cp:lastModifiedBy>lib user</cp:lastModifiedBy>
  <cp:revision>5</cp:revision>
  <dcterms:created xsi:type="dcterms:W3CDTF">2016-03-22T08:05:57Z</dcterms:created>
  <dcterms:modified xsi:type="dcterms:W3CDTF">2016-03-22T08:47:17Z</dcterms:modified>
</cp:coreProperties>
</file>