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8" r:id="rId10"/>
    <p:sldId id="267" r:id="rId11"/>
    <p:sldId id="272" r:id="rId12"/>
    <p:sldId id="273" r:id="rId13"/>
    <p:sldId id="276" r:id="rId14"/>
    <p:sldId id="274" r:id="rId15"/>
    <p:sldId id="275" r:id="rId16"/>
    <p:sldId id="270" r:id="rId17"/>
    <p:sldId id="277" r:id="rId18"/>
    <p:sldId id="271" r:id="rId19"/>
    <p:sldId id="278" r:id="rId20"/>
    <p:sldId id="26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C7244D-E242-4B59-8254-11AD745FACC3}" type="datetimeFigureOut">
              <a:rPr lang="ko-KR" altLang="en-US" smtClean="0"/>
              <a:t>2016-03-22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F96F2F-F136-428E-AF91-7110620608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bs2.ruliweb.daum.net/gaia/do/ruliweb/default/519/read?articleId=1711385&amp;pageIndex=&amp;bbsId=G003&amp;itemGroupId=30" TargetMode="External"/><Relationship Id="rId2" Type="http://schemas.openxmlformats.org/officeDocument/2006/relationships/hyperlink" Target="http://egloos.zum.com/junkyard/v/2309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815404"/>
          </a:xfrm>
        </p:spPr>
        <p:txBody>
          <a:bodyPr/>
          <a:lstStyle/>
          <a:p>
            <a:r>
              <a:rPr lang="ko-KR" altLang="en-US" dirty="0" smtClean="0"/>
              <a:t>프라모델과 피규어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952" y="3451312"/>
            <a:ext cx="2840360" cy="14732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?Mania Workshop!</a:t>
            </a:r>
          </a:p>
          <a:p>
            <a:pPr algn="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20150209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방재원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39466"/>
            <a:ext cx="2748887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7584" y="2675467"/>
            <a:ext cx="7408333" cy="34506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Figure. Figurine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을 줄인 표현이다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애니메이션이나 영화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게임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만화 등의 등장인물들을 플라스틱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금속 등으로 제작해 놓은 것을 일컫는 말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제작방법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재질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가동여부에 따라 구분한다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사실상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그 형태나 취지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기원을 따져보면 인형이나 동상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조각 등의 물건들과 큰 차이는 없다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고대의 신화 계열 조각상도 깊게 따져보면 현재의 피규어의 정의와 상당 부분 부합할 정도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/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/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가상 매체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애니메이션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게임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영화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만화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)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의 인물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캐릭터들을 실물로 접할 수 있는 매력 덕분에 수집과 진열을 목표로 빠져드는 애호가들이 상당수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존재한다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12717" y="338328"/>
            <a:ext cx="8229600" cy="1252728"/>
          </a:xfrm>
        </p:spPr>
        <p:txBody>
          <a:bodyPr/>
          <a:lstStyle/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피규어란 </a:t>
            </a:r>
          </a:p>
        </p:txBody>
      </p:sp>
    </p:spTree>
    <p:extLst>
      <p:ext uri="{BB962C8B-B14F-4D97-AF65-F5344CB8AC3E}">
        <p14:creationId xmlns:p14="http://schemas.microsoft.com/office/powerpoint/2010/main" val="33370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lang="ko-KR" altLang="en-US" dirty="0" smtClean="0"/>
              <a:t>피규어의 종류는 다양한데 피규어의 가동 여부에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모델과 피규어 간의 스케일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축척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구성되는 재</a:t>
            </a:r>
            <a:r>
              <a:rPr lang="ko-KR" altLang="en-US" dirty="0"/>
              <a:t>질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구매하는 방법에 따라</a:t>
            </a:r>
            <a:r>
              <a:rPr lang="en-US" altLang="ko-KR" dirty="0"/>
              <a:t> </a:t>
            </a:r>
            <a:r>
              <a:rPr lang="ko-KR" altLang="en-US" dirty="0" smtClean="0"/>
              <a:t>나뉜다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피규어의 종</a:t>
            </a:r>
            <a:r>
              <a:rPr lang="ko-KR" altLang="en-US" dirty="0"/>
              <a:t>류</a:t>
            </a:r>
          </a:p>
        </p:txBody>
      </p:sp>
    </p:spTree>
    <p:extLst>
      <p:ext uri="{BB962C8B-B14F-4D97-AF65-F5344CB8AC3E}">
        <p14:creationId xmlns:p14="http://schemas.microsoft.com/office/powerpoint/2010/main" val="743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320480"/>
          </a:xfrm>
        </p:spPr>
        <p:txBody>
          <a:bodyPr>
            <a:normAutofit/>
          </a:bodyPr>
          <a:lstStyle/>
          <a:p>
            <a:r>
              <a:rPr lang="ko-KR" altLang="en-US" dirty="0"/>
              <a:t>가동 여부에 따른 분류</a:t>
            </a:r>
          </a:p>
          <a:p>
            <a:pPr lvl="1"/>
            <a:r>
              <a:rPr lang="ko-KR" altLang="en-US" dirty="0"/>
              <a:t>액션 피규어 </a:t>
            </a:r>
            <a:r>
              <a:rPr lang="en-US" altLang="ko-KR" dirty="0"/>
              <a:t>- </a:t>
            </a:r>
            <a:r>
              <a:rPr lang="ko-KR" altLang="en-US" dirty="0"/>
              <a:t>관절 피규어</a:t>
            </a:r>
            <a:r>
              <a:rPr lang="en-US" altLang="ko-KR" dirty="0"/>
              <a:t>. </a:t>
            </a:r>
            <a:r>
              <a:rPr lang="ko-KR" altLang="en-US" dirty="0"/>
              <a:t>팔과 다리 부위에 기동을 </a:t>
            </a:r>
            <a:r>
              <a:rPr lang="ko-KR" altLang="en-US" dirty="0" smtClean="0"/>
              <a:t>하기 위한 </a:t>
            </a:r>
            <a:r>
              <a:rPr lang="ko-KR" altLang="en-US" dirty="0"/>
              <a:t>관절부가 존재하기 때문에 다양한 포즈를 취할 수 있다</a:t>
            </a:r>
            <a:r>
              <a:rPr lang="en-US" altLang="ko-KR" dirty="0"/>
              <a:t>. </a:t>
            </a:r>
            <a:r>
              <a:rPr lang="ko-KR" altLang="en-US" dirty="0"/>
              <a:t>그러나 스태츄에 비해 조형도가 아쉬운 단점이 존재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스태츄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 - </a:t>
            </a:r>
            <a:r>
              <a:rPr lang="ko-KR" altLang="en-US" dirty="0"/>
              <a:t>비관절 피규어</a:t>
            </a:r>
            <a:r>
              <a:rPr lang="en-US" altLang="ko-KR" dirty="0"/>
              <a:t>. </a:t>
            </a:r>
            <a:r>
              <a:rPr lang="ko-KR" altLang="en-US" dirty="0"/>
              <a:t>기본적으론 한가지 포즈를 취하고 있지만</a:t>
            </a:r>
            <a:r>
              <a:rPr lang="en-US" altLang="ko-KR" dirty="0"/>
              <a:t>, </a:t>
            </a:r>
            <a:r>
              <a:rPr lang="ko-KR" altLang="en-US" dirty="0"/>
              <a:t>일부 스태츄형 피규어의 경우 다른 포즈의 팔</a:t>
            </a:r>
            <a:r>
              <a:rPr lang="en-US" altLang="ko-KR" dirty="0"/>
              <a:t>&amp;</a:t>
            </a:r>
            <a:r>
              <a:rPr lang="ko-KR" altLang="en-US" dirty="0"/>
              <a:t>다리 파츠를 끼워서 다른 모습을 만드는 경우도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0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692696"/>
            <a:ext cx="8064896" cy="547260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재질에 따른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분류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PVC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/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- 2000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년대 후반 이후로 가장 대세인 재질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저렴하고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기술의 발달로 조형마감이 고가의 재질들과 유사하게 뽑힌다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하지만 재질이 재질이라 고열에는 약하니 화기에는 절대 접근 금지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폴리스톤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콜드캐스트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콜캐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)</a:t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석고와 폴리우레탄등의 수지를 섞은 재질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단단하고 날카로운 표현이 가능하나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무겁고 충격을 받으면 깨지기 쉽다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참고로 이 재질의 속칭으로 쓰이는 콜드캐스트는 일본에서만 쓰이는 표현이며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보통은 화학경화수지를 이용해 상온에서 주조하는 방법을 말한다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즉 레진같은것도 콜드캐스트의 일종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소프비</a:t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상당수의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전대물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파워레인저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)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장난감이나 피규어가 이런 소재로 나온다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레진</a:t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일반적인 조립의 영역에서 벗어나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구매자가 직접 도색까지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해야 하는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키트 형태로 발매 된다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파츠별로 세세하게 분리되어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나오는 터라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구매자의 입맛에 맞게 세밀한 표현이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가능한 게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강점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레진킷 고수들은 시중에서 절판된 피규어를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복각하는 건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물론이고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아예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새로운 파츠를 만들기도 한다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그러나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재질자체가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PVC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보다 고가이고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대개 구매자의 높은 조립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&amp;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도색실력을 필요로 하기 때문에 난이도가 높은 고가품이란 인식이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게다가 전부 수작업으로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만들어지다 보니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시중에 나오는 물량도 적어서 구매시기를 놓치면 손에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넣는 게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어려운 경우도 흔하다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메이저 회사에서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PVC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양산 품 발매 전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동일 혹은 유사 디자인으로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레진 키트를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발매하기도 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메탈</a:t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간단히 말해 금속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내구성이 좋다는 장점이 있지만 무겁고 비싸다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금속이라 일반적인 도색이 안먹는점도 단점</a:t>
            </a:r>
          </a:p>
          <a:p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476672"/>
            <a:ext cx="7632848" cy="5760640"/>
          </a:xfrm>
        </p:spPr>
        <p:txBody>
          <a:bodyPr>
            <a:normAutofit fontScale="70000" lnSpcReduction="20000"/>
          </a:bodyPr>
          <a:lstStyle/>
          <a:p>
            <a:pPr lvl="1"/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사이즈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스케일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)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에 따른 분류</a:t>
            </a:r>
            <a:br>
              <a:rPr lang="ko-KR" altLang="en-US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정확히 캐릭터 설정인 신장과 맞아 떨어지지 않고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'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대략적인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'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크기이다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그래서 제조사 혹은 원형사 별로 같은 신장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같은 스케일이더라도 피규어 크기가 상이한 경우가 매우 잦다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1/1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등신대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판매하는 경우가 드문 스케일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있더라도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초 고가를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자랑한다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보통 행사장에서 그 모습을 볼 수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혹은 캐릭터 설정 상 체구가 매우 작다거나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1/4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1/6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인간피규어의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1/6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사이즈가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12"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로 분류할 수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그러니까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12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인치 피규어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12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인치 피규어를 제외한 미소녀 피규어쪽에서는 대형 스케일로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취급될 만큼 마이너 했지만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피규어 시장이 피그마와 넨도로이드같은 저가 시장과 고급 시장으로 나뉘게 되면서 서서히 주류를 차지하고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아무래도 크기가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크다 보니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세밀한 묘사를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할 수 있다는 게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장점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가슴과 엉덩이의 묵직한 중량감도 이고 앉은 포즈나 허리를 숙인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포즈 등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높이가 작아지기 쉬운 포즈의 피규어라도 존재감이 전혀 줄어들지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않는 게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장점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하지만 그 큰 크기 덕분에 가격대가 만만하지 않다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1/7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가장 많이 나오는 미소녀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PVC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피규어 스케일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1/8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과거에는 미소녀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PVC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피규어의 주력을 차지한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스케일이었으나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피규어 시장이 점점 고가화가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되 가며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하이엔드급 미소녀 피규어에서는 차근차근 주류에서 밀려나가고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그래도 아직까진 주류엔 들어간다는 평가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1/10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논 스케일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머리와 몸통이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1:1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비율로 나오는 경우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장단 신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할 것 없이 키가 거의 비슷하다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넨도로이드가 대표적인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논 스케일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피규어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가격대가 저가에 형성되어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있어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일반인을 물론이고 피규어 입문자도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부담 없이 노릴 만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하다는 장점이 있다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3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구매 방법에 따른 분류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?</a:t>
            </a:r>
          </a:p>
          <a:p>
            <a:pPr lvl="1"/>
            <a:r>
              <a:rPr lang="ko-KR" altLang="en-US" dirty="0" err="1">
                <a:latin typeface="HY엽서L" pitchFamily="18" charset="-127"/>
                <a:ea typeface="HY엽서L" pitchFamily="18" charset="-127"/>
              </a:rPr>
              <a:t>트레이딩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피규어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–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시기에 따라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나오는게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달라져서 기간한정이라 생각하면 편하다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가샤폰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–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간단히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말하자만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뽑기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디자인 방식에 따른 분류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아트토이</a:t>
            </a:r>
          </a:p>
          <a:p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피규어는 주로 조형작업을 거치고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수기나 컴퓨터를 이용해 작업이 이루어짐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.)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만들어진 조형을 분해해서 조립하기 쉬운 형태로 만든 후에 금형 제작에 들어간다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이 이후에 가공된 공작물들을 검사한 후에 조립과 도색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검사를 한 후에 포장을 거쳐 각 판매업체를 통해 소비자에게 도착하게 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대형 피규어의 경우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모든 작업이 수작업으로 이루어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진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99773"/>
            <a:ext cx="8229600" cy="1252728"/>
          </a:xfrm>
        </p:spPr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피규어의 생산과정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7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58808"/>
          </a:xfrm>
        </p:spPr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간단히 말해서 일본의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서브컬쳐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흔히말하는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오타쿠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문화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)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가 사라지지 않는 이상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피규어라는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상품은 사라지지 않을 것으로 보인다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또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피규어라는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것이 지금 실재하고 있는 동상들이나 조각들과 의미가 같기 때문에 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피규어가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사라지는 일은 없을 것이라 생각한다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99773"/>
            <a:ext cx="8229600" cy="1252728"/>
          </a:xfrm>
        </p:spPr>
        <p:txBody>
          <a:bodyPr/>
          <a:lstStyle/>
          <a:p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피규어의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시장전망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6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소형 피규어의 생산과정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(10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인치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)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" y="2271937"/>
            <a:ext cx="2858861" cy="19067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40" y="2273078"/>
            <a:ext cx="2858861" cy="19067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71937"/>
            <a:ext cx="2858861" cy="1906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401" y="4437920"/>
            <a:ext cx="28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프로그램으로 원형 제작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4423" y="4446715"/>
            <a:ext cx="276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생산된 시제품을 이용해 금형을 제작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1395" y="4492881"/>
            <a:ext cx="262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생산된 제품을 조립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도색을 통해 완제품을 만들고 검사 및 포장 후 출하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3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628800"/>
            <a:ext cx="3915957" cy="345069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캐릭터 계열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넨도로이드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굿스마일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컴퍼니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큐포쉬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코토부키야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actsta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굿스마일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컴퍼니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리퀴드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스톤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피그마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맥스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팩토리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굿스마일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컴퍼니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리볼텍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카이요도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S.H.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피규어아츠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SIC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플레이아츠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改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스퀘어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에닉스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무장신희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코나미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초상가동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메디코스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엔터테인먼트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피귯토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!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그리폰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엔터프라이즈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mobip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아오시마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마메시키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리퀴드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스톤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Q-JOY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참조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dirty="0" err="1" smtClean="0">
                <a:latin typeface="HY엽서L" pitchFamily="18" charset="-127"/>
                <a:ea typeface="HY엽서L" pitchFamily="18" charset="-127"/>
              </a:rPr>
              <a:t>피규어의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브랜드 종류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572000" y="1484784"/>
            <a:ext cx="41764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메카닉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완성품 계열</a:t>
            </a: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로봇혼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완성형 건담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초합금혼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슈퍼로봇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초합금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SPEC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리볼텍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카이요도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로봇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뮤지엄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PLUS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카이요도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알메카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알터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군웅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야마토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EX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합금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아트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스톰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메탈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빌드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반다이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배리어블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 액션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메가하우스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다이너마이트 액션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- Evolution-toy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동물 계열</a:t>
            </a: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파포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Rebor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기담클럽</a:t>
            </a: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슐라이히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컬렉타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기타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4D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마스터</a:t>
            </a:r>
          </a:p>
          <a:p>
            <a:pPr lvl="1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엽서L" pitchFamily="18" charset="-127"/>
                <a:ea typeface="HY엽서L" pitchFamily="18" charset="-127"/>
              </a:rPr>
              <a:t>레고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83568" y="1412776"/>
            <a:ext cx="7772400" cy="1362075"/>
          </a:xfrm>
        </p:spPr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  <a:cs typeface="Meiryo" pitchFamily="34" charset="-128"/>
              </a:rPr>
              <a:t>프라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  <a:cs typeface="Meiryo" pitchFamily="34" charset="-128"/>
              </a:rPr>
              <a:t>!</a:t>
            </a:r>
            <a:endParaRPr lang="ko-KR" altLang="en-US" dirty="0"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259632" y="3068960"/>
            <a:ext cx="6417734" cy="144016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프라모델이란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프라모델의 종류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프라모델의 생산과정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프라모델의 편견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표지 이미지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egloos.zum.com/junkyard/v/2309023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피규어 생산과정 이미지 </a:t>
            </a: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://bbs2.ruliweb.daum.net/gaia/do/ruliweb/default/519/read?articleId=1711385&amp;pageIndex=&amp;</a:t>
            </a:r>
            <a:r>
              <a:rPr lang="en-US" altLang="ko-KR" dirty="0" smtClean="0">
                <a:hlinkClick r:id="rId3"/>
              </a:rPr>
              <a:t>bbsId=G003&amp;itemGroupId=30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일본에서 처음 나온 말로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합성수지계 플라스틱을 이용한 금속주형 사출 조립모형의 한국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일본측 명칭이며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90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년대 프라모델 이라는 말이 정착되기 전까지는 주로 조립식이라고 불리었다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어린이들이 주로 갖고 놀아서 만화영화와 비슷한 위상이다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도색을 하는 수준이면 청소년 이상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br>
              <a:rPr lang="en-US" altLang="ko-KR" dirty="0" smtClean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 smtClean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유럽이나 미주 등지에선 그냥 모델 킷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(model kit)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또는 하비 모델 킷이라 부른다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좀 더 폼 나는 말로는 인젝션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사출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)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킷이라고도 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/>
            </a:r>
            <a:br>
              <a:rPr lang="ko-KR" altLang="en-US" dirty="0" smtClean="0">
                <a:latin typeface="HY엽서L" pitchFamily="18" charset="-127"/>
                <a:ea typeface="HY엽서L" pitchFamily="18" charset="-127"/>
              </a:rPr>
            </a:b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/>
            </a:r>
            <a:br>
              <a:rPr lang="ko-KR" altLang="en-US" dirty="0" smtClean="0">
                <a:latin typeface="HY엽서L" pitchFamily="18" charset="-127"/>
                <a:ea typeface="HY엽서L" pitchFamily="18" charset="-127"/>
              </a:rPr>
            </a:b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동 아시아권에서 인기를 누리는 건담 프라모델은 제조사의 강력한 홍보로 건프라라고 따로 부르기도 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물론 처음에는 마니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아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들이 부르던 말이 제조사의 공식 용어가 된 사례이다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 이란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8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전 세계적으로는 전투병기를 상품화 하는 경향이 있으며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차 세계대전 때의 병기를 상품화가 되는 것이 가장 선호되어 전투병기 외에는 자동차나 선박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민항기나 기차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캐릭터 모형 같은 종류가 생산된다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또한 조립 방식에도 프라모델의 종류가 갈린다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첫째는 접착제 없이 단순 끼워 맞춤으로만 조립하는 프라모델과 접착할 부분을 알려주는 가이드 핀을 이용해 접착하는 프라모델 두 가지로 나뉘며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단순 끼워 맞춤 공차로 조립하는 프라모델을 스냅타이트 식 이라고 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프라모델의 종류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3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금형 사이에 이형제라는 윤활유를 바른 후에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액상 플라스틱을 주입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냉각 후 사출하는 것으로 런너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개가 탄생한다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금형은 보통 강철로 만들어지지만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 개도국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신생 모형회사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주로 러시아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동유럽권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)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같이 자본이 충실치 못한 경우 알루미늄으로 금형을 파기도 한다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알루미늄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금형은 강철제에 비해 저가에 비해 가공이 쉽지만 그만큼 마모도 빨라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초판을 찍기 시작한지 몇 해가 지나면 부품 가장자리를 따라 지느러미 같은 플라스틱 찌꺼기가 붙기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쉬우며 세세한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디테일은 금형 차원에서 뭉개지는 경우도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대게 이런 경우면 부품의 표면에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찍힌 자국이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나거나 울퉁불퉁해져 깨끗하지 못한데다가 부품이 휘어져서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나오는 등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제품의 단차가 심해져서 심하면 조립을 못하는 상태가 되어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버려야 할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정도로 영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좋지 못한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품질의 제품이 나오기도 한다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71800" y="476672"/>
            <a:ext cx="5688632" cy="1252728"/>
          </a:xfrm>
        </p:spPr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프라모델의 생산과정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프라모델은 아이들이나 갖고 논다는 편견이 있지만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진짜 아이들이 가지고 노는 완구에 비해 플라스틱 자체의 두께가 얇아 아이들이 가지고 놀기에는 강도 면으로도 부족하며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난이도도 아이들이 조립하기에 어렵다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프라모델의 편견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프라모델의 향후 전망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4026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 아직도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전세계적인 조립모형 시장의 대세는 여전히 밀리터리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- 2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차 대전물이지만 슬슬 유럽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–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미국 등지에서도 건담 프라모델류가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인기를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얻어가는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등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조금씩 판도가 바뀌어나가는 듯 하다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특히나 사실 취미 치고는 꽤나 도 닦는 수준인 스케일 모형에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비해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건프라가 주는 간편함과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조립만으로도 꽤나 예쁜 완성도를 보여주는 강점은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눈 여겨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봐야 할 부분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밀리터리물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자동차나 선박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항공기 등 리얼 모형 시장에서도 최근에는 금속제 완제품 모형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다이캐스팅 모델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)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시장이 커지면서 그쪽으로 갈아탄 유저들이 많아지고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금속제 완제품 모형들은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2000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년대 초반만 해도 아이들 미니카 수준으로 디테일이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죽어있었으나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2000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년대 후반 들어서는 고급 프라모델 수준의 디테일을 뽐내는 제품들이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많아졌고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금속 특유의 내구성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복잡하고 시간과 노력을 많이 소모해야 하는 조립과 도색 과정을 생략할 수 있다는 장점 때문에 프라모델의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유저 층을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많이 잠식하고 있는 상황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3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스케일 모형계도 가만히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있는 것은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아니라서 애니메이션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/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게임과 직접적인 콜라보레이션을 하거나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이에 편승할 수 있는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제품 군으로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판매고를 늘리고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미리 색이 입혀져 있거나 조립을 더 간편하게 손질한 형태의 키트를 출시하는 식으로 어떻게든 활로를 뚫기 위해 노력을 하고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예를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들어서 함선 모형 쪽에서는 함대 콜렉션의 흥행 이후로 쉽게 만들 수 있는 함선 모형을 출시하는 경우가 생기고 있으며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아카데미는 다색 사출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+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스냅 타이트를 통해 쉽게 괜찮은 결과물을 얻어낼 수 있는 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MCP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라인업을 지속적으로 확충하고 있다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/>
            </a:r>
            <a:br>
              <a:rPr lang="en-US" altLang="ko-KR" dirty="0">
                <a:latin typeface="HY엽서L" pitchFamily="18" charset="-127"/>
                <a:ea typeface="HY엽서L" pitchFamily="18" charset="-127"/>
              </a:rPr>
            </a:b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하지만 스케일 모델의 경우 매니아가 아닌 사람들은 그다지 관심을 가지지 않거나 완성형의 다이캐스트 모형을 선호하는 편이고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 그렇다고 해서 매니아들에게 어필할 수 있는 조립방식이 아니라 스냅타이트 방식을 거의 만들지 않는 추세인지라 전망은 어두운 상황이다</a:t>
            </a:r>
            <a:r>
              <a:rPr lang="en-US" altLang="ko-KR" dirty="0">
                <a:latin typeface="HY엽서L" pitchFamily="18" charset="-127"/>
                <a:ea typeface="HY엽서L" pitchFamily="18" charset="-127"/>
              </a:rPr>
              <a:t>.</a:t>
            </a:r>
            <a:endParaRPr lang="ko-KR" altLang="en-US" dirty="0">
              <a:latin typeface="HY엽서L" pitchFamily="18" charset="-127"/>
              <a:ea typeface="HY엽서L" pitchFamily="18" charset="-127"/>
            </a:endParaRPr>
          </a:p>
          <a:p>
            <a:endParaRPr lang="ko-KR" altLang="en-US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83568" y="1412776"/>
            <a:ext cx="7772400" cy="1362075"/>
          </a:xfrm>
        </p:spPr>
        <p:txBody>
          <a:bodyPr/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  <a:cs typeface="Meiryo" pitchFamily="34" charset="-128"/>
              </a:rPr>
              <a:t>피규어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  <a:cs typeface="Meiryo" pitchFamily="34" charset="-128"/>
              </a:rPr>
              <a:t>?</a:t>
            </a:r>
            <a:endParaRPr lang="ko-KR" altLang="en-US" dirty="0"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259632" y="3068960"/>
            <a:ext cx="6417734" cy="144016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피규어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	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피규어의 종류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피규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어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엽서L" pitchFamily="18" charset="-127"/>
                <a:ea typeface="HY엽서L" pitchFamily="18" charset="-127"/>
                <a:cs typeface="Meiryo" pitchFamily="34" charset="-128"/>
              </a:rPr>
              <a:t>의 생산과정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엽서L" pitchFamily="18" charset="-127"/>
              <a:ea typeface="HY엽서L" pitchFamily="18" charset="-127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83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</TotalTime>
  <Words>831</Words>
  <Application>Microsoft Office PowerPoint</Application>
  <PresentationFormat>화면 슬라이드 쇼(4:3)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파형</vt:lpstr>
      <vt:lpstr>프라모델과 피규어</vt:lpstr>
      <vt:lpstr>프라!</vt:lpstr>
      <vt:lpstr>프라모델 이란</vt:lpstr>
      <vt:lpstr>프라모델의 종류</vt:lpstr>
      <vt:lpstr>프라모델의 생산과정</vt:lpstr>
      <vt:lpstr>프라모델의 편견</vt:lpstr>
      <vt:lpstr>프라모델의 향후 전망</vt:lpstr>
      <vt:lpstr>PowerPoint 프레젠테이션</vt:lpstr>
      <vt:lpstr>피규어?</vt:lpstr>
      <vt:lpstr>피규어란 </vt:lpstr>
      <vt:lpstr>피규어의 종류</vt:lpstr>
      <vt:lpstr>PowerPoint 프레젠테이션</vt:lpstr>
      <vt:lpstr>PowerPoint 프레젠테이션</vt:lpstr>
      <vt:lpstr>PowerPoint 프레젠테이션</vt:lpstr>
      <vt:lpstr>PowerPoint 프레젠테이션</vt:lpstr>
      <vt:lpstr>피규어의 생산과정</vt:lpstr>
      <vt:lpstr>피규어의 시장전망</vt:lpstr>
      <vt:lpstr>소형 피규어의 생산과정(10인치)</vt:lpstr>
      <vt:lpstr>참조-피규어의 브랜드 종류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프라모델과 피규어</dc:title>
  <dc:creator>도서관 이용자</dc:creator>
  <cp:lastModifiedBy>도서관 이용자</cp:lastModifiedBy>
  <cp:revision>16</cp:revision>
  <dcterms:created xsi:type="dcterms:W3CDTF">2016-03-22T09:32:16Z</dcterms:created>
  <dcterms:modified xsi:type="dcterms:W3CDTF">2016-03-22T11:46:47Z</dcterms:modified>
</cp:coreProperties>
</file>