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0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5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2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9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5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0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7C87-B26A-41B6-A078-A8ADD2822FA4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98644-482A-4EA4-8070-6BDD01DC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7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tjobI6JPyM#action=share" TargetMode="External"/><Relationship Id="rId2" Type="http://schemas.openxmlformats.org/officeDocument/2006/relationships/hyperlink" Target="https://www.youtube.com/watch?v=XtLo3Z6A7Ys#action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z8SmNdrXvM#action=sh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2751"/>
          </a:xfrm>
        </p:spPr>
        <p:txBody>
          <a:bodyPr/>
          <a:lstStyle/>
          <a:p>
            <a:r>
              <a:rPr lang="en-US" altLang="ko-KR" dirty="0" smtClean="0"/>
              <a:t>?MW!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26971"/>
            <a:ext cx="9144000" cy="2766252"/>
          </a:xfrm>
        </p:spPr>
        <p:txBody>
          <a:bodyPr/>
          <a:lstStyle/>
          <a:p>
            <a:r>
              <a:rPr lang="ko-KR" altLang="en-US" dirty="0" err="1" smtClean="0"/>
              <a:t>로봇공학과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20131271</a:t>
            </a:r>
          </a:p>
          <a:p>
            <a:r>
              <a:rPr lang="ko-KR" altLang="en-US" dirty="0" err="1" smtClean="0"/>
              <a:t>나태웅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0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POWER 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40" y="1343133"/>
            <a:ext cx="4292403" cy="289377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79" y="1463664"/>
            <a:ext cx="3110954" cy="26527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58" y="4541713"/>
            <a:ext cx="7142743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3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조립도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36" y="1318557"/>
            <a:ext cx="5014395" cy="4733899"/>
          </a:xfrm>
        </p:spPr>
      </p:pic>
      <p:sp>
        <p:nvSpPr>
          <p:cNvPr id="5" name="TextBox 4"/>
          <p:cNvSpPr txBox="1"/>
          <p:nvPr/>
        </p:nvSpPr>
        <p:spPr>
          <a:xfrm>
            <a:off x="979714" y="1690688"/>
            <a:ext cx="5083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나눌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앞쪽에는 충격흡수 범퍼가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    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   스마트 모듈이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뒤쪽에는 방향전환 기능이 있고 구동모터 및  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프로펠러가 있습니다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1052"/>
            <a:ext cx="5037257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3143"/>
            <a:ext cx="4945809" cy="1984084"/>
          </a:xfrm>
        </p:spPr>
      </p:pic>
      <p:sp>
        <p:nvSpPr>
          <p:cNvPr id="5" name="TextBox 4"/>
          <p:cNvSpPr txBox="1"/>
          <p:nvPr/>
        </p:nvSpPr>
        <p:spPr>
          <a:xfrm>
            <a:off x="838200" y="1581831"/>
            <a:ext cx="4363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여러가지 종이비행기를 접어          장착하는 형식으로 자기의 취향에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맞게 </a:t>
            </a:r>
            <a:r>
              <a:rPr lang="ko-KR" altLang="en-US" dirty="0" err="1" smtClean="0"/>
              <a:t>드론을</a:t>
            </a:r>
            <a:r>
              <a:rPr lang="ko-KR" altLang="en-US" dirty="0" smtClean="0"/>
              <a:t> 만들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20cm, 9g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분 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안드로이드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app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일반 스마트폰 충전기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55cm</a:t>
            </a:r>
            <a:r>
              <a:rPr lang="ko-KR" altLang="en-US" dirty="0" err="1" smtClean="0"/>
              <a:t>인식거리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핸드폰 앱으로 사용자가 원하는 조종이 가능합니다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11" y="1396541"/>
            <a:ext cx="5445789" cy="48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5628"/>
            <a:ext cx="10515600" cy="3052763"/>
          </a:xfrm>
        </p:spPr>
        <p:txBody>
          <a:bodyPr/>
          <a:lstStyle/>
          <a:p>
            <a:r>
              <a:rPr lang="ko-KR" altLang="en-US" dirty="0" err="1" smtClean="0"/>
              <a:t>파워업에</a:t>
            </a:r>
            <a:r>
              <a:rPr lang="ko-KR" altLang="en-US" dirty="0" smtClean="0"/>
              <a:t> 대한 동영상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https://www.youtube.com/watch?v=XtLo3Z6A7Ys#action=share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https://www.youtube.com/watch?v=htjobI6JPyM#action=share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https://www.youtube.com/watch?v=Tz8SmNdrXvM#action=share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5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89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?MW!</vt:lpstr>
      <vt:lpstr>POWER UP</vt:lpstr>
      <vt:lpstr>조립도</vt:lpstr>
      <vt:lpstr>특징</vt:lpstr>
      <vt:lpstr>자료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?MW!</dc:title>
  <dc:creator>NEU</dc:creator>
  <cp:lastModifiedBy>NEU</cp:lastModifiedBy>
  <cp:revision>3</cp:revision>
  <dcterms:created xsi:type="dcterms:W3CDTF">2016-03-22T09:42:03Z</dcterms:created>
  <dcterms:modified xsi:type="dcterms:W3CDTF">2016-03-22T10:00:41Z</dcterms:modified>
</cp:coreProperties>
</file>