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4" r:id="rId2"/>
    <p:sldId id="375" r:id="rId3"/>
    <p:sldId id="376" r:id="rId4"/>
    <p:sldId id="380" r:id="rId5"/>
    <p:sldId id="377" r:id="rId6"/>
    <p:sldId id="378" r:id="rId7"/>
    <p:sldId id="379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6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6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7EE0F-7B6B-4E80-8959-5A47EEE05D6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D8889EE-49D1-419E-BD51-53983FF2F391}">
      <dgm:prSet phldrT="[텍스트]" custT="1"/>
      <dgm:spPr/>
      <dgm:t>
        <a:bodyPr/>
        <a:lstStyle/>
        <a:p>
          <a:pPr latinLnBrk="1"/>
          <a:r>
            <a:rPr lang="ko-KR" altLang="en-US" sz="3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터닝메카드란</a:t>
          </a:r>
          <a:r>
            <a:rPr lang="en-US" altLang="ko-KR" sz="3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?</a:t>
          </a:r>
          <a:endParaRPr lang="ko-KR" altLang="en-US" sz="3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9AD41E39-1B85-44CF-B1B9-87C1764EF65D}" type="parTrans" cxnId="{A4C0D3AF-3E32-43AD-8918-E4531D1BBABC}">
      <dgm:prSet/>
      <dgm:spPr/>
      <dgm:t>
        <a:bodyPr/>
        <a:lstStyle/>
        <a:p>
          <a:pPr latinLnBrk="1"/>
          <a:endParaRPr lang="ko-KR" altLang="en-US"/>
        </a:p>
      </dgm:t>
    </dgm:pt>
    <dgm:pt modelId="{D12FD552-8CC7-45F9-A942-31F39381E507}" type="sibTrans" cxnId="{A4C0D3AF-3E32-43AD-8918-E4531D1BBABC}">
      <dgm:prSet/>
      <dgm:spPr/>
      <dgm:t>
        <a:bodyPr/>
        <a:lstStyle/>
        <a:p>
          <a:pPr latinLnBrk="1"/>
          <a:endParaRPr lang="ko-KR" altLang="en-US"/>
        </a:p>
      </dgm:t>
    </dgm:pt>
    <dgm:pt modelId="{302F270A-7805-4ABA-97D2-8DF13D4F79B7}">
      <dgm:prSet phldrT="[텍스트]" custT="1"/>
      <dgm:spPr/>
      <dgm:t>
        <a:bodyPr/>
        <a:lstStyle/>
        <a:p>
          <a:pPr latinLnBrk="1"/>
          <a:r>
            <a:rPr lang="ko-KR" altLang="en-US" sz="3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원리</a:t>
          </a:r>
          <a:endParaRPr lang="ko-KR" altLang="en-US" sz="3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0AE6F8A5-7C6C-423F-9E4F-D755AEBBE5BE}" type="parTrans" cxnId="{18472E21-2DDF-443C-95F1-EC4A7C737D27}">
      <dgm:prSet/>
      <dgm:spPr/>
      <dgm:t>
        <a:bodyPr/>
        <a:lstStyle/>
        <a:p>
          <a:pPr latinLnBrk="1"/>
          <a:endParaRPr lang="ko-KR" altLang="en-US"/>
        </a:p>
      </dgm:t>
    </dgm:pt>
    <dgm:pt modelId="{18463C99-DBD2-4B87-9758-0208F1CC6EEC}" type="sibTrans" cxnId="{18472E21-2DDF-443C-95F1-EC4A7C737D27}">
      <dgm:prSet/>
      <dgm:spPr/>
      <dgm:t>
        <a:bodyPr/>
        <a:lstStyle/>
        <a:p>
          <a:pPr latinLnBrk="1"/>
          <a:endParaRPr lang="ko-KR" altLang="en-US"/>
        </a:p>
      </dgm:t>
    </dgm:pt>
    <dgm:pt modelId="{40D27AC0-AF7F-44E5-9FB0-8B915FA1D0A7}">
      <dgm:prSet phldrT="[텍스트]" custT="1"/>
      <dgm:spPr/>
      <dgm:t>
        <a:bodyPr/>
        <a:lstStyle/>
        <a:p>
          <a:pPr latinLnBrk="1"/>
          <a:r>
            <a:rPr lang="ko-KR" altLang="en-US" sz="3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전망</a:t>
          </a:r>
          <a:endParaRPr lang="ko-KR" altLang="en-US" sz="3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BDB5246D-D25C-4AAF-8286-7F82337B5BA2}" type="parTrans" cxnId="{EA2E563A-5513-4E93-B3D4-2FD053FE96EB}">
      <dgm:prSet/>
      <dgm:spPr/>
      <dgm:t>
        <a:bodyPr/>
        <a:lstStyle/>
        <a:p>
          <a:pPr latinLnBrk="1"/>
          <a:endParaRPr lang="ko-KR" altLang="en-US"/>
        </a:p>
      </dgm:t>
    </dgm:pt>
    <dgm:pt modelId="{96C0BBFC-4C39-49C6-B287-1AF508B0401A}" type="sibTrans" cxnId="{EA2E563A-5513-4E93-B3D4-2FD053FE96EB}">
      <dgm:prSet/>
      <dgm:spPr/>
      <dgm:t>
        <a:bodyPr/>
        <a:lstStyle/>
        <a:p>
          <a:pPr latinLnBrk="1"/>
          <a:endParaRPr lang="ko-KR" altLang="en-US"/>
        </a:p>
      </dgm:t>
    </dgm:pt>
    <dgm:pt modelId="{F5D1B860-E4CC-4329-BEA5-531D0CF51F3B}" type="pres">
      <dgm:prSet presAssocID="{B7E7EE0F-7B6B-4E80-8959-5A47EEE05D6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DD9469-B2AD-4DBE-AEE0-27D67495F514}" type="pres">
      <dgm:prSet presAssocID="{B7E7EE0F-7B6B-4E80-8959-5A47EEE05D63}" presName="Name1" presStyleCnt="0"/>
      <dgm:spPr/>
    </dgm:pt>
    <dgm:pt modelId="{42AFAB40-BA1D-47ED-A171-40901DB9D305}" type="pres">
      <dgm:prSet presAssocID="{B7E7EE0F-7B6B-4E80-8959-5A47EEE05D63}" presName="cycle" presStyleCnt="0"/>
      <dgm:spPr/>
    </dgm:pt>
    <dgm:pt modelId="{05D208B4-66A8-41B4-BF27-38F03ACBC4CD}" type="pres">
      <dgm:prSet presAssocID="{B7E7EE0F-7B6B-4E80-8959-5A47EEE05D63}" presName="srcNode" presStyleLbl="node1" presStyleIdx="0" presStyleCnt="3"/>
      <dgm:spPr/>
    </dgm:pt>
    <dgm:pt modelId="{0D64D5CF-9FCB-4F5A-9316-EE224E6E77C8}" type="pres">
      <dgm:prSet presAssocID="{B7E7EE0F-7B6B-4E80-8959-5A47EEE05D63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1F02C0AA-E457-438C-B124-4D5AFCAE0528}" type="pres">
      <dgm:prSet presAssocID="{B7E7EE0F-7B6B-4E80-8959-5A47EEE05D63}" presName="extraNode" presStyleLbl="node1" presStyleIdx="0" presStyleCnt="3"/>
      <dgm:spPr/>
    </dgm:pt>
    <dgm:pt modelId="{AA33BB6A-181F-4C8C-84D6-FF6A2EF5FCAF}" type="pres">
      <dgm:prSet presAssocID="{B7E7EE0F-7B6B-4E80-8959-5A47EEE05D63}" presName="dstNode" presStyleLbl="node1" presStyleIdx="0" presStyleCnt="3"/>
      <dgm:spPr/>
    </dgm:pt>
    <dgm:pt modelId="{2747F89A-76FC-4485-8720-E46DA3A7DC1F}" type="pres">
      <dgm:prSet presAssocID="{ED8889EE-49D1-419E-BD51-53983FF2F39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E67D30-466C-44B3-B8DD-2CF31F7E42F7}" type="pres">
      <dgm:prSet presAssocID="{ED8889EE-49D1-419E-BD51-53983FF2F391}" presName="accent_1" presStyleCnt="0"/>
      <dgm:spPr/>
    </dgm:pt>
    <dgm:pt modelId="{245DCD48-41DA-4126-8FE4-1665E1040349}" type="pres">
      <dgm:prSet presAssocID="{ED8889EE-49D1-419E-BD51-53983FF2F391}" presName="accentRepeatNode" presStyleLbl="solidFgAcc1" presStyleIdx="0" presStyleCnt="3"/>
      <dgm:spPr/>
    </dgm:pt>
    <dgm:pt modelId="{DFA6690B-C5D0-4835-8884-29E0327FBE7A}" type="pres">
      <dgm:prSet presAssocID="{302F270A-7805-4ABA-97D2-8DF13D4F79B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B9AEED-ADD6-4968-A800-F8C49D250131}" type="pres">
      <dgm:prSet presAssocID="{302F270A-7805-4ABA-97D2-8DF13D4F79B7}" presName="accent_2" presStyleCnt="0"/>
      <dgm:spPr/>
    </dgm:pt>
    <dgm:pt modelId="{4DD04D1C-4D42-4845-BDF4-6D6A397202CC}" type="pres">
      <dgm:prSet presAssocID="{302F270A-7805-4ABA-97D2-8DF13D4F79B7}" presName="accentRepeatNode" presStyleLbl="solidFgAcc1" presStyleIdx="1" presStyleCnt="3"/>
      <dgm:spPr/>
    </dgm:pt>
    <dgm:pt modelId="{0EDFD1DD-10A9-4689-9EB7-F6A00CE730D0}" type="pres">
      <dgm:prSet presAssocID="{40D27AC0-AF7F-44E5-9FB0-8B915FA1D0A7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C32505-6477-4C28-B90F-E2E372E6191D}" type="pres">
      <dgm:prSet presAssocID="{40D27AC0-AF7F-44E5-9FB0-8B915FA1D0A7}" presName="accent_3" presStyleCnt="0"/>
      <dgm:spPr/>
    </dgm:pt>
    <dgm:pt modelId="{1ABCF3AF-919C-4004-87DC-F70AC78D43F6}" type="pres">
      <dgm:prSet presAssocID="{40D27AC0-AF7F-44E5-9FB0-8B915FA1D0A7}" presName="accentRepeatNode" presStyleLbl="solidFgAcc1" presStyleIdx="2" presStyleCnt="3"/>
      <dgm:spPr/>
    </dgm:pt>
  </dgm:ptLst>
  <dgm:cxnLst>
    <dgm:cxn modelId="{EA2E563A-5513-4E93-B3D4-2FD053FE96EB}" srcId="{B7E7EE0F-7B6B-4E80-8959-5A47EEE05D63}" destId="{40D27AC0-AF7F-44E5-9FB0-8B915FA1D0A7}" srcOrd="2" destOrd="0" parTransId="{BDB5246D-D25C-4AAF-8286-7F82337B5BA2}" sibTransId="{96C0BBFC-4C39-49C6-B287-1AF508B0401A}"/>
    <dgm:cxn modelId="{E75216C2-24F4-485E-9D29-96A1FAAA6EA8}" type="presOf" srcId="{ED8889EE-49D1-419E-BD51-53983FF2F391}" destId="{2747F89A-76FC-4485-8720-E46DA3A7DC1F}" srcOrd="0" destOrd="0" presId="urn:microsoft.com/office/officeart/2008/layout/VerticalCurvedList"/>
    <dgm:cxn modelId="{C865D255-EF00-428B-9496-A16E6A400F01}" type="presOf" srcId="{40D27AC0-AF7F-44E5-9FB0-8B915FA1D0A7}" destId="{0EDFD1DD-10A9-4689-9EB7-F6A00CE730D0}" srcOrd="0" destOrd="0" presId="urn:microsoft.com/office/officeart/2008/layout/VerticalCurvedList"/>
    <dgm:cxn modelId="{A4C0D3AF-3E32-43AD-8918-E4531D1BBABC}" srcId="{B7E7EE0F-7B6B-4E80-8959-5A47EEE05D63}" destId="{ED8889EE-49D1-419E-BD51-53983FF2F391}" srcOrd="0" destOrd="0" parTransId="{9AD41E39-1B85-44CF-B1B9-87C1764EF65D}" sibTransId="{D12FD552-8CC7-45F9-A942-31F39381E507}"/>
    <dgm:cxn modelId="{0CDA5341-36CB-4E74-A8A3-F6E6082A52B7}" type="presOf" srcId="{B7E7EE0F-7B6B-4E80-8959-5A47EEE05D63}" destId="{F5D1B860-E4CC-4329-BEA5-531D0CF51F3B}" srcOrd="0" destOrd="0" presId="urn:microsoft.com/office/officeart/2008/layout/VerticalCurvedList"/>
    <dgm:cxn modelId="{C0E31A19-CE32-4947-BEC0-C911EC403EED}" type="presOf" srcId="{D12FD552-8CC7-45F9-A942-31F39381E507}" destId="{0D64D5CF-9FCB-4F5A-9316-EE224E6E77C8}" srcOrd="0" destOrd="0" presId="urn:microsoft.com/office/officeart/2008/layout/VerticalCurvedList"/>
    <dgm:cxn modelId="{18472E21-2DDF-443C-95F1-EC4A7C737D27}" srcId="{B7E7EE0F-7B6B-4E80-8959-5A47EEE05D63}" destId="{302F270A-7805-4ABA-97D2-8DF13D4F79B7}" srcOrd="1" destOrd="0" parTransId="{0AE6F8A5-7C6C-423F-9E4F-D755AEBBE5BE}" sibTransId="{18463C99-DBD2-4B87-9758-0208F1CC6EEC}"/>
    <dgm:cxn modelId="{5CB1CAA8-9DA6-431E-B176-372541C5B4B6}" type="presOf" srcId="{302F270A-7805-4ABA-97D2-8DF13D4F79B7}" destId="{DFA6690B-C5D0-4835-8884-29E0327FBE7A}" srcOrd="0" destOrd="0" presId="urn:microsoft.com/office/officeart/2008/layout/VerticalCurvedList"/>
    <dgm:cxn modelId="{C59F838B-C87E-42FA-A712-ED25163FF3CA}" type="presParOf" srcId="{F5D1B860-E4CC-4329-BEA5-531D0CF51F3B}" destId="{22DD9469-B2AD-4DBE-AEE0-27D67495F514}" srcOrd="0" destOrd="0" presId="urn:microsoft.com/office/officeart/2008/layout/VerticalCurvedList"/>
    <dgm:cxn modelId="{70D7450F-1B9B-4297-8834-6A50B7E66DD9}" type="presParOf" srcId="{22DD9469-B2AD-4DBE-AEE0-27D67495F514}" destId="{42AFAB40-BA1D-47ED-A171-40901DB9D305}" srcOrd="0" destOrd="0" presId="urn:microsoft.com/office/officeart/2008/layout/VerticalCurvedList"/>
    <dgm:cxn modelId="{F61074E6-5A4A-4606-9D37-AE26B9D33BAE}" type="presParOf" srcId="{42AFAB40-BA1D-47ED-A171-40901DB9D305}" destId="{05D208B4-66A8-41B4-BF27-38F03ACBC4CD}" srcOrd="0" destOrd="0" presId="urn:microsoft.com/office/officeart/2008/layout/VerticalCurvedList"/>
    <dgm:cxn modelId="{74566B37-844E-45A0-B574-B1B4E293D6A7}" type="presParOf" srcId="{42AFAB40-BA1D-47ED-A171-40901DB9D305}" destId="{0D64D5CF-9FCB-4F5A-9316-EE224E6E77C8}" srcOrd="1" destOrd="0" presId="urn:microsoft.com/office/officeart/2008/layout/VerticalCurvedList"/>
    <dgm:cxn modelId="{EBDC9591-EC28-495C-AA7B-DFF0A249E7D9}" type="presParOf" srcId="{42AFAB40-BA1D-47ED-A171-40901DB9D305}" destId="{1F02C0AA-E457-438C-B124-4D5AFCAE0528}" srcOrd="2" destOrd="0" presId="urn:microsoft.com/office/officeart/2008/layout/VerticalCurvedList"/>
    <dgm:cxn modelId="{98ABA6CD-7CDB-4458-BB32-B3E4C65DE64B}" type="presParOf" srcId="{42AFAB40-BA1D-47ED-A171-40901DB9D305}" destId="{AA33BB6A-181F-4C8C-84D6-FF6A2EF5FCAF}" srcOrd="3" destOrd="0" presId="urn:microsoft.com/office/officeart/2008/layout/VerticalCurvedList"/>
    <dgm:cxn modelId="{301B878C-58FE-4E17-B907-C1FB1ECA819E}" type="presParOf" srcId="{22DD9469-B2AD-4DBE-AEE0-27D67495F514}" destId="{2747F89A-76FC-4485-8720-E46DA3A7DC1F}" srcOrd="1" destOrd="0" presId="urn:microsoft.com/office/officeart/2008/layout/VerticalCurvedList"/>
    <dgm:cxn modelId="{D15DB51E-BC29-44AA-97C3-34C00A05B19C}" type="presParOf" srcId="{22DD9469-B2AD-4DBE-AEE0-27D67495F514}" destId="{2DE67D30-466C-44B3-B8DD-2CF31F7E42F7}" srcOrd="2" destOrd="0" presId="urn:microsoft.com/office/officeart/2008/layout/VerticalCurvedList"/>
    <dgm:cxn modelId="{A5AFD47C-4355-4278-A8DA-A76A27E57D3A}" type="presParOf" srcId="{2DE67D30-466C-44B3-B8DD-2CF31F7E42F7}" destId="{245DCD48-41DA-4126-8FE4-1665E1040349}" srcOrd="0" destOrd="0" presId="urn:microsoft.com/office/officeart/2008/layout/VerticalCurvedList"/>
    <dgm:cxn modelId="{ABC8230C-6B76-4896-A0F7-3E0A46747447}" type="presParOf" srcId="{22DD9469-B2AD-4DBE-AEE0-27D67495F514}" destId="{DFA6690B-C5D0-4835-8884-29E0327FBE7A}" srcOrd="3" destOrd="0" presId="urn:microsoft.com/office/officeart/2008/layout/VerticalCurvedList"/>
    <dgm:cxn modelId="{B797DA01-B6B1-4BFA-AECA-4EBA4EF6C338}" type="presParOf" srcId="{22DD9469-B2AD-4DBE-AEE0-27D67495F514}" destId="{0CB9AEED-ADD6-4968-A800-F8C49D250131}" srcOrd="4" destOrd="0" presId="urn:microsoft.com/office/officeart/2008/layout/VerticalCurvedList"/>
    <dgm:cxn modelId="{D10697C5-2E27-4B09-A9D1-748354196975}" type="presParOf" srcId="{0CB9AEED-ADD6-4968-A800-F8C49D250131}" destId="{4DD04D1C-4D42-4845-BDF4-6D6A397202CC}" srcOrd="0" destOrd="0" presId="urn:microsoft.com/office/officeart/2008/layout/VerticalCurvedList"/>
    <dgm:cxn modelId="{9743938D-816E-4D13-851E-BD16BB395874}" type="presParOf" srcId="{22DD9469-B2AD-4DBE-AEE0-27D67495F514}" destId="{0EDFD1DD-10A9-4689-9EB7-F6A00CE730D0}" srcOrd="5" destOrd="0" presId="urn:microsoft.com/office/officeart/2008/layout/VerticalCurvedList"/>
    <dgm:cxn modelId="{7CBCDE4B-F412-48DA-AEA3-E0415BE3995A}" type="presParOf" srcId="{22DD9469-B2AD-4DBE-AEE0-27D67495F514}" destId="{FDC32505-6477-4C28-B90F-E2E372E6191D}" srcOrd="6" destOrd="0" presId="urn:microsoft.com/office/officeart/2008/layout/VerticalCurvedList"/>
    <dgm:cxn modelId="{2AEE042D-6372-4C43-884B-34D95D6EA1A1}" type="presParOf" srcId="{FDC32505-6477-4C28-B90F-E2E372E6191D}" destId="{1ABCF3AF-919C-4004-87DC-F70AC78D43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64D5CF-9FCB-4F5A-9316-EE224E6E77C8}">
      <dsp:nvSpPr>
        <dsp:cNvPr id="0" name=""/>
        <dsp:cNvSpPr/>
      </dsp:nvSpPr>
      <dsp:spPr>
        <a:xfrm>
          <a:off x="-5942122" y="-909532"/>
          <a:ext cx="7075648" cy="7075648"/>
        </a:xfrm>
        <a:prstGeom prst="blockArc">
          <a:avLst>
            <a:gd name="adj1" fmla="val 18900000"/>
            <a:gd name="adj2" fmla="val 2700000"/>
            <a:gd name="adj3" fmla="val 30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47F89A-76FC-4485-8720-E46DA3A7DC1F}">
      <dsp:nvSpPr>
        <dsp:cNvPr id="0" name=""/>
        <dsp:cNvSpPr/>
      </dsp:nvSpPr>
      <dsp:spPr>
        <a:xfrm>
          <a:off x="729613" y="525658"/>
          <a:ext cx="6326637" cy="1051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483" tIns="81280" rIns="81280" bIns="81280" numCol="1" spcCol="1270" anchor="ctr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터닝메카드란</a:t>
          </a:r>
          <a:r>
            <a:rPr lang="en-US" altLang="ko-KR" sz="320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?</a:t>
          </a:r>
          <a:endParaRPr lang="ko-KR" altLang="en-US" sz="32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>
        <a:off x="729613" y="525658"/>
        <a:ext cx="6326637" cy="1051316"/>
      </dsp:txXfrm>
    </dsp:sp>
    <dsp:sp modelId="{245DCD48-41DA-4126-8FE4-1665E1040349}">
      <dsp:nvSpPr>
        <dsp:cNvPr id="0" name=""/>
        <dsp:cNvSpPr/>
      </dsp:nvSpPr>
      <dsp:spPr>
        <a:xfrm>
          <a:off x="72540" y="394243"/>
          <a:ext cx="1314145" cy="13141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6690B-C5D0-4835-8884-29E0327FBE7A}">
      <dsp:nvSpPr>
        <dsp:cNvPr id="0" name=""/>
        <dsp:cNvSpPr/>
      </dsp:nvSpPr>
      <dsp:spPr>
        <a:xfrm>
          <a:off x="1111767" y="2102633"/>
          <a:ext cx="5944483" cy="1051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483" tIns="81280" rIns="81280" bIns="81280" numCol="1" spcCol="1270" anchor="ctr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원리</a:t>
          </a:r>
          <a:endParaRPr lang="ko-KR" altLang="en-US" sz="32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>
        <a:off x="1111767" y="2102633"/>
        <a:ext cx="5944483" cy="1051316"/>
      </dsp:txXfrm>
    </dsp:sp>
    <dsp:sp modelId="{4DD04D1C-4D42-4845-BDF4-6D6A397202CC}">
      <dsp:nvSpPr>
        <dsp:cNvPr id="0" name=""/>
        <dsp:cNvSpPr/>
      </dsp:nvSpPr>
      <dsp:spPr>
        <a:xfrm>
          <a:off x="454694" y="1971219"/>
          <a:ext cx="1314145" cy="13141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FD1DD-10A9-4689-9EB7-F6A00CE730D0}">
      <dsp:nvSpPr>
        <dsp:cNvPr id="0" name=""/>
        <dsp:cNvSpPr/>
      </dsp:nvSpPr>
      <dsp:spPr>
        <a:xfrm>
          <a:off x="729613" y="3679608"/>
          <a:ext cx="6326637" cy="1051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483" tIns="81280" rIns="81280" bIns="81280" numCol="1" spcCol="1270" anchor="ctr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rPr>
            <a:t>전망</a:t>
          </a:r>
          <a:endParaRPr lang="ko-KR" altLang="en-US" sz="32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>
        <a:off x="729613" y="3679608"/>
        <a:ext cx="6326637" cy="1051316"/>
      </dsp:txXfrm>
    </dsp:sp>
    <dsp:sp modelId="{1ABCF3AF-919C-4004-87DC-F70AC78D43F6}">
      <dsp:nvSpPr>
        <dsp:cNvPr id="0" name=""/>
        <dsp:cNvSpPr/>
      </dsp:nvSpPr>
      <dsp:spPr>
        <a:xfrm>
          <a:off x="72540" y="3548194"/>
          <a:ext cx="1314145" cy="13141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DE381-7E07-471F-A8C6-9E42D600F332}" type="datetimeFigureOut">
              <a:rPr lang="ko-KR" altLang="en-US" smtClean="0"/>
              <a:pPr/>
              <a:t>2016-03-22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2DCDC-A1B8-47AF-9EA1-C9801218F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5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Rectangle 27"/>
          <p:cNvSpPr>
            <a:spLocks noChangeArrowheads="1"/>
          </p:cNvSpPr>
          <p:nvPr/>
        </p:nvSpPr>
        <p:spPr bwMode="gray">
          <a:xfrm>
            <a:off x="0" y="0"/>
            <a:ext cx="9144000" cy="457200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6078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448425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542088" y="6427788"/>
            <a:ext cx="2297112" cy="24447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 altLang="ko-KR"/>
              <a:t>www.dongyang.ac.kr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54400" y="6465888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8AA2ADBB-1AC6-493F-AE0E-F9C7BCA7BE68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819400" y="1892300"/>
            <a:ext cx="56388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65225" y="1252538"/>
            <a:ext cx="7315200" cy="682625"/>
          </a:xfrm>
        </p:spPr>
        <p:txBody>
          <a:bodyPr/>
          <a:lstStyle>
            <a:lvl1pPr algn="r"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2287CF-6AB0-4741-B9D7-2C585C4125BA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86550" y="838200"/>
            <a:ext cx="200025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84835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445273-4E2B-4A31-9A3A-C0E27174651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7391400" cy="4873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16688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562600" y="6537325"/>
            <a:ext cx="20574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1000" y="6516688"/>
            <a:ext cx="838200" cy="320675"/>
          </a:xfrm>
        </p:spPr>
        <p:txBody>
          <a:bodyPr/>
          <a:lstStyle>
            <a:lvl1pPr>
              <a:defRPr/>
            </a:lvl1pPr>
          </a:lstStyle>
          <a:p>
            <a:fld id="{134526D0-011B-4BEB-84A6-4CC49B4421BB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7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6525344"/>
            <a:ext cx="1763688" cy="3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32A5CE-B682-4939-82AB-142F5E322018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6525344"/>
            <a:ext cx="1763688" cy="3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E0BA60-C633-43B2-8159-B834D823EF37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7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6525344"/>
            <a:ext cx="1763688" cy="3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15240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2E5A3C-3C45-464E-B1C1-4EB19FA6898D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6525344"/>
            <a:ext cx="1763688" cy="3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24825E-F0A8-44F9-8752-7B8D95DB79C3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10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6525344"/>
            <a:ext cx="1763688" cy="3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7B9EE0-5533-4D51-B2F5-CA448AFDBC4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6525344"/>
            <a:ext cx="1763688" cy="3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3896C-4139-4DAC-95AE-677FE40BFFC9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0FF5E-BB30-418D-96DA-0D8D4AA1FBD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8F735-CE3E-49F0-A5ED-6B267E6D0E21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3" name="Picture 69" descr="pencil"/>
          <p:cNvPicPr>
            <a:picLocks noChangeAspect="1" noChangeArrowheads="1"/>
          </p:cNvPicPr>
          <p:nvPr/>
        </p:nvPicPr>
        <p:blipFill>
          <a:blip r:embed="rId15" cstate="print"/>
          <a:srcRect b="6082"/>
          <a:stretch>
            <a:fillRect/>
          </a:stretch>
        </p:blipFill>
        <p:spPr bwMode="auto">
          <a:xfrm>
            <a:off x="7315200" y="5562600"/>
            <a:ext cx="1600200" cy="1073150"/>
          </a:xfrm>
          <a:prstGeom prst="rect">
            <a:avLst/>
          </a:prstGeom>
          <a:noFill/>
        </p:spPr>
      </p:pic>
      <p:sp>
        <p:nvSpPr>
          <p:cNvPr id="1090" name="Rectangle 66"/>
          <p:cNvSpPr>
            <a:spLocks noChangeArrowheads="1"/>
          </p:cNvSpPr>
          <p:nvPr/>
        </p:nvSpPr>
        <p:spPr bwMode="gray">
          <a:xfrm>
            <a:off x="0" y="1588"/>
            <a:ext cx="9144000" cy="392112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6078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6688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562600" y="6537325"/>
            <a:ext cx="2057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516688"/>
            <a:ext cx="838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굴림" pitchFamily="50" charset="-127"/>
              </a:defRPr>
            </a:lvl1pPr>
          </a:lstStyle>
          <a:p>
            <a:fld id="{E1CDF458-D6D5-46AE-8B4D-A5E6CD95F358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14400" y="838200"/>
            <a:ext cx="73914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85" name="Text Box 61"/>
          <p:cNvSpPr txBox="1">
            <a:spLocks noChangeArrowheads="1"/>
          </p:cNvSpPr>
          <p:nvPr/>
        </p:nvSpPr>
        <p:spPr bwMode="white">
          <a:xfrm>
            <a:off x="3332163" y="117475"/>
            <a:ext cx="5654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ea typeface="굴림" pitchFamily="50" charset="-127"/>
              </a:rPr>
              <a:t>시퀀스 제어란 무엇인가 </a:t>
            </a:r>
            <a:r>
              <a:rPr lang="en-US" altLang="ko-KR" sz="1200" b="1" dirty="0" smtClean="0">
                <a:solidFill>
                  <a:schemeClr val="bg1"/>
                </a:solidFill>
                <a:ea typeface="굴림" pitchFamily="50" charset="-127"/>
              </a:rPr>
              <a:t>?</a:t>
            </a:r>
            <a:endParaRPr lang="en-US" altLang="ko-KR" sz="1200" b="1" dirty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1092" name="Line 68"/>
          <p:cNvSpPr>
            <a:spLocks noChangeShapeType="1"/>
          </p:cNvSpPr>
          <p:nvPr/>
        </p:nvSpPr>
        <p:spPr bwMode="auto">
          <a:xfrm>
            <a:off x="1012825" y="1360488"/>
            <a:ext cx="8001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1190" name="Picture 166" descr="logo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651750" y="6581775"/>
            <a:ext cx="1323975" cy="2571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84%B0%EB%8B%9D%EB%A9%94%EC%B9%B4%EB%93%9C" TargetMode="External"/><Relationship Id="rId2" Type="http://schemas.openxmlformats.org/officeDocument/2006/relationships/hyperlink" Target="http://news.joins.com/article/1883833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naver.com/higf73/22064661047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043608" y="1916832"/>
            <a:ext cx="7270576" cy="381000"/>
          </a:xfrm>
        </p:spPr>
        <p:txBody>
          <a:bodyPr/>
          <a:lstStyle/>
          <a:p>
            <a:r>
              <a:rPr lang="ko-KR" altLang="en-US" sz="4000" b="1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터닝메카드</a:t>
            </a:r>
            <a:r>
              <a:rPr lang="en-US" altLang="ko-KR" sz="4000" b="1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( Turning Mecard)</a:t>
            </a:r>
            <a:endParaRPr lang="ko-KR" altLang="en-US" sz="4000" b="1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b="1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?MW</a:t>
            </a:r>
            <a:endParaRPr lang="ko-KR" altLang="en-US" sz="4400" b="1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8064" y="5445224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20152451 </a:t>
            </a:r>
            <a:r>
              <a:rPr lang="ko-KR" altLang="en-US" sz="3600" b="1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장차영</a:t>
            </a:r>
            <a:endParaRPr lang="ko-KR" altLang="en-US" sz="3600" b="1">
              <a:ln>
                <a:solidFill>
                  <a:srgbClr val="00206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18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  <a:endParaRPr lang="ko-KR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028920516"/>
              </p:ext>
            </p:extLst>
          </p:nvPr>
        </p:nvGraphicFramePr>
        <p:xfrm>
          <a:off x="611560" y="1340768"/>
          <a:ext cx="7128792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한쪽 모서리가 둥근 사각형 1"/>
          <p:cNvSpPr/>
          <p:nvPr/>
        </p:nvSpPr>
        <p:spPr bwMode="auto">
          <a:xfrm>
            <a:off x="6948264" y="136120"/>
            <a:ext cx="2016224" cy="196536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22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터닝메카드 소개</a:t>
            </a:r>
            <a:endParaRPr lang="ko-KR" altLang="en-US"/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4392487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84784"/>
            <a:ext cx="4129841" cy="3570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4725144"/>
            <a:ext cx="78488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KBS</a:t>
            </a:r>
            <a:r>
              <a:rPr lang="ko-KR" altLang="en-US" sz="20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방영한 어린이 만화로 미니카와 카드가 만나면 영화</a:t>
            </a:r>
            <a:r>
              <a:rPr lang="en-US" altLang="ko-KR" sz="20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20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트랜스포머</a:t>
            </a:r>
            <a:r>
              <a:rPr lang="en-US" altLang="ko-KR" sz="20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20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처럼 변신을 주제로한 만화이다</a:t>
            </a:r>
            <a:r>
              <a:rPr lang="en-US" altLang="ko-KR" sz="20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endParaRPr lang="en-US" altLang="ko-KR" sz="200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0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만화에서 나오는 변신로봇이 실제로 제품화되어 어린이 장난감으로 출시 된 것이 장난감</a:t>
            </a:r>
            <a:r>
              <a:rPr lang="en-US" altLang="ko-KR" sz="20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20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터닝메카드</a:t>
            </a:r>
            <a:r>
              <a:rPr lang="en-US" altLang="ko-KR" sz="20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20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20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20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한쪽 모서리가 둥근 사각형 5"/>
          <p:cNvSpPr/>
          <p:nvPr/>
        </p:nvSpPr>
        <p:spPr bwMode="auto">
          <a:xfrm>
            <a:off x="6948264" y="136120"/>
            <a:ext cx="2016224" cy="196536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94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종</a:t>
            </a:r>
            <a:r>
              <a:rPr lang="ko-KR" altLang="en-US"/>
              <a:t>류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2" t="17044"/>
          <a:stretch/>
        </p:blipFill>
        <p:spPr bwMode="auto">
          <a:xfrm>
            <a:off x="246081" y="1340768"/>
            <a:ext cx="5446601" cy="3165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65" y="4365104"/>
            <a:ext cx="4752528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365104"/>
            <a:ext cx="4106250" cy="241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한쪽 모서리가 둥근 사각형 6"/>
          <p:cNvSpPr/>
          <p:nvPr/>
        </p:nvSpPr>
        <p:spPr bwMode="auto">
          <a:xfrm>
            <a:off x="6948264" y="136120"/>
            <a:ext cx="2016224" cy="196536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734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원리</a:t>
            </a:r>
            <a:endParaRPr lang="ko-KR" altLang="en-US" sz="4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124744"/>
            <a:ext cx="8001000" cy="5199856"/>
          </a:xfrm>
        </p:spPr>
        <p:txBody>
          <a:bodyPr/>
          <a:lstStyle/>
          <a:p>
            <a:endParaRPr lang="en-US" altLang="ko-KR" sz="1400" smtClean="0"/>
          </a:p>
          <a:p>
            <a:r>
              <a:rPr lang="ko-KR" altLang="en-US" sz="2000">
                <a:latin typeface="HY울릉도M" panose="02030600000101010101" pitchFamily="18" charset="-127"/>
                <a:ea typeface="HY울릉도M" panose="02030600000101010101" pitchFamily="18" charset="-127"/>
              </a:rPr>
              <a:t>바닥</a:t>
            </a:r>
            <a:r>
              <a:rPr lang="en-US" altLang="ko-KR" sz="2000">
                <a:latin typeface="HY울릉도M" panose="02030600000101010101" pitchFamily="18" charset="-127"/>
                <a:ea typeface="HY울릉도M" panose="02030600000101010101" pitchFamily="18" charset="-127"/>
              </a:rPr>
              <a:t>(</a:t>
            </a:r>
            <a:r>
              <a:rPr lang="ko-KR" altLang="en-US" sz="2000">
                <a:latin typeface="HY울릉도M" panose="02030600000101010101" pitchFamily="18" charset="-127"/>
                <a:ea typeface="HY울릉도M" panose="02030600000101010101" pitchFamily="18" charset="-127"/>
              </a:rPr>
              <a:t>또는 놀이판</a:t>
            </a:r>
            <a:r>
              <a:rPr lang="en-US" altLang="ko-KR" sz="2000">
                <a:latin typeface="HY울릉도M" panose="02030600000101010101" pitchFamily="18" charset="-127"/>
                <a:ea typeface="HY울릉도M" panose="02030600000101010101" pitchFamily="18" charset="-127"/>
              </a:rPr>
              <a:t>)</a:t>
            </a:r>
            <a:r>
              <a:rPr lang="ko-KR" altLang="en-US" sz="2000">
                <a:latin typeface="HY울릉도M" panose="02030600000101010101" pitchFamily="18" charset="-127"/>
                <a:ea typeface="HY울릉도M" panose="02030600000101010101" pitchFamily="18" charset="-127"/>
              </a:rPr>
              <a:t>에 카드를 놓고</a:t>
            </a:r>
            <a:r>
              <a:rPr lang="en-US" altLang="ko-KR" sz="200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000">
                <a:latin typeface="HY울릉도M" panose="02030600000101010101" pitchFamily="18" charset="-127"/>
                <a:ea typeface="HY울릉도M" panose="02030600000101010101" pitchFamily="18" charset="-127"/>
              </a:rPr>
              <a:t>자동차로 접어 놓은 터닝메카드</a:t>
            </a:r>
            <a:r>
              <a:rPr lang="en-US" altLang="ko-KR" sz="2000">
                <a:latin typeface="HY울릉도M" panose="02030600000101010101" pitchFamily="18" charset="-127"/>
                <a:ea typeface="HY울릉도M" panose="02030600000101010101" pitchFamily="18" charset="-127"/>
              </a:rPr>
              <a:t>(</a:t>
            </a:r>
            <a:r>
              <a:rPr lang="ko-KR" altLang="en-US" sz="2000">
                <a:latin typeface="HY울릉도M" panose="02030600000101010101" pitchFamily="18" charset="-127"/>
                <a:ea typeface="HY울릉도M" panose="02030600000101010101" pitchFamily="18" charset="-127"/>
              </a:rPr>
              <a:t>터닝카</a:t>
            </a:r>
            <a:r>
              <a:rPr lang="en-US" altLang="ko-KR" sz="2000">
                <a:latin typeface="HY울릉도M" panose="02030600000101010101" pitchFamily="18" charset="-127"/>
                <a:ea typeface="HY울릉도M" panose="02030600000101010101" pitchFamily="18" charset="-127"/>
              </a:rPr>
              <a:t>)</a:t>
            </a:r>
            <a:r>
              <a:rPr lang="ko-KR" altLang="en-US" sz="2000">
                <a:latin typeface="HY울릉도M" panose="02030600000101010101" pitchFamily="18" charset="-127"/>
                <a:ea typeface="HY울릉도M" panose="02030600000101010101" pitchFamily="18" charset="-127"/>
              </a:rPr>
              <a:t>를 앞으로 민다</a:t>
            </a:r>
            <a:r>
              <a:rPr lang="en-US" altLang="ko-KR" sz="2000">
                <a:latin typeface="HY울릉도M" panose="02030600000101010101" pitchFamily="18" charset="-127"/>
                <a:ea typeface="HY울릉도M" panose="02030600000101010101" pitchFamily="18" charset="-127"/>
              </a:rPr>
              <a:t>. </a:t>
            </a:r>
            <a:r>
              <a:rPr lang="ko-KR" altLang="en-US" sz="2000">
                <a:latin typeface="HY울릉도M" panose="02030600000101010101" pitchFamily="18" charset="-127"/>
                <a:ea typeface="HY울릉도M" panose="02030600000101010101" pitchFamily="18" charset="-127"/>
              </a:rPr>
              <a:t>그러면 굴러가던 자동차가 카드 내 자석과 반응해 로봇으로 펴지는 원리다</a:t>
            </a:r>
            <a:r>
              <a:rPr lang="en-US" altLang="ko-KR" sz="2000">
                <a:latin typeface="HY울릉도M" panose="02030600000101010101" pitchFamily="18" charset="-127"/>
                <a:ea typeface="HY울릉도M" panose="02030600000101010101" pitchFamily="18" charset="-127"/>
              </a:rPr>
              <a:t>. </a:t>
            </a:r>
            <a:r>
              <a:rPr lang="ko-KR" altLang="en-US" sz="2000">
                <a:latin typeface="HY울릉도M" panose="02030600000101010101" pitchFamily="18" charset="-127"/>
                <a:ea typeface="HY울릉도M" panose="02030600000101010101" pitchFamily="18" charset="-127"/>
              </a:rPr>
              <a:t>그러면 로봇에 나오는 색깔과 카드의 점수판을 맞춰서 높은 점수를 낸 사람이 이기는 원리다</a:t>
            </a:r>
            <a:r>
              <a:rPr lang="en-US" altLang="ko-KR" sz="2000"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  <a:br>
              <a:rPr lang="en-US" altLang="ko-KR" sz="2000">
                <a:latin typeface="HY울릉도M" panose="02030600000101010101" pitchFamily="18" charset="-127"/>
                <a:ea typeface="HY울릉도M" panose="02030600000101010101" pitchFamily="18" charset="-127"/>
              </a:rPr>
            </a:br>
            <a:r>
              <a:rPr lang="en-US" altLang="ko-KR" sz="1400">
                <a:latin typeface="HY울릉도M" panose="02030600000101010101" pitchFamily="18" charset="-127"/>
                <a:ea typeface="HY울릉도M" panose="02030600000101010101" pitchFamily="18" charset="-127"/>
              </a:rPr>
              <a:t/>
            </a:r>
            <a:br>
              <a:rPr lang="en-US" altLang="ko-KR" sz="1400">
                <a:latin typeface="HY울릉도M" panose="02030600000101010101" pitchFamily="18" charset="-127"/>
                <a:ea typeface="HY울릉도M" panose="02030600000101010101" pitchFamily="18" charset="-127"/>
              </a:rPr>
            </a:br>
            <a:endParaRPr lang="en-US" altLang="ko-KR" sz="140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endParaRPr lang="en-US" altLang="ko-KR" sz="1400" smtClean="0"/>
          </a:p>
          <a:p>
            <a:endParaRPr lang="en-US" altLang="ko-KR" sz="1400"/>
          </a:p>
          <a:p>
            <a:endParaRPr lang="en-US" altLang="ko-KR" sz="1400" smtClean="0"/>
          </a:p>
          <a:p>
            <a:endParaRPr lang="en-US" altLang="ko-KR" sz="1400"/>
          </a:p>
          <a:p>
            <a:endParaRPr lang="en-US" altLang="ko-KR" sz="1400" smtClean="0"/>
          </a:p>
          <a:p>
            <a:endParaRPr lang="en-US" altLang="ko-KR" sz="1400" smtClean="0"/>
          </a:p>
          <a:p>
            <a:endParaRPr lang="en-US" altLang="ko-KR" sz="1400" smtClean="0"/>
          </a:p>
          <a:p>
            <a:endParaRPr lang="en-US" altLang="ko-KR" sz="1400"/>
          </a:p>
          <a:p>
            <a:endParaRPr lang="en-US" altLang="ko-KR" sz="1400" smtClean="0"/>
          </a:p>
          <a:p>
            <a:pPr marL="0" indent="0">
              <a:buNone/>
            </a:pPr>
            <a:r>
              <a:rPr lang="en-US" altLang="ko-KR" sz="1400" smtClean="0"/>
              <a:t> </a:t>
            </a:r>
            <a:r>
              <a:rPr lang="ko-KR" altLang="en-US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변신동영상 </a:t>
            </a:r>
            <a:r>
              <a:rPr lang="ko-KR" altLang="en-US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▼</a:t>
            </a:r>
            <a:endParaRPr lang="en-US" altLang="ko-KR" sz="20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400" b="1" smtClean="0"/>
              <a:t>http</a:t>
            </a:r>
            <a:r>
              <a:rPr lang="en-US" altLang="ko-KR" sz="1400" b="1"/>
              <a:t>://serviceapi.nmv.naver.com/flash/convertIframeTag.nhn?vid=4BB5E3546B08C0A513951D496879EB567A69&amp;outKey=V12455e032aec2d1d2c671b0337235017ab447bc0e8c800743d411b0337235017ab44&amp;width=720&amp;height=438</a:t>
            </a:r>
            <a:endParaRPr lang="ko-KR" altLang="en-US" sz="1400" b="1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69990"/>
            <a:ext cx="5616624" cy="252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한쪽 모서리가 둥근 사각형 4"/>
          <p:cNvSpPr/>
          <p:nvPr/>
        </p:nvSpPr>
        <p:spPr bwMode="auto">
          <a:xfrm>
            <a:off x="6948264" y="136120"/>
            <a:ext cx="2016224" cy="196536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50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전망</a:t>
            </a:r>
            <a:endParaRPr lang="ko-KR" altLang="en-US"/>
          </a:p>
        </p:txBody>
      </p:sp>
      <p:pic>
        <p:nvPicPr>
          <p:cNvPr id="460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311785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484784"/>
            <a:ext cx="49911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616530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▲터닝메카드 대회 </a:t>
            </a: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27984" y="3951759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▲터닝메카드 열차</a:t>
            </a: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9912" y="4653136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터닝메카드장난감 종류와 기능이 다양화된 새로운 장난감이 나올 수록 인기는 끊이지 않을 것</a:t>
            </a:r>
            <a:endParaRPr lang="ko-KR" altLang="en-US" sz="20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한쪽 모서리가 둥근 사각형 8"/>
          <p:cNvSpPr/>
          <p:nvPr/>
        </p:nvSpPr>
        <p:spPr bwMode="auto">
          <a:xfrm>
            <a:off x="6948264" y="136120"/>
            <a:ext cx="2016224" cy="196536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91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출처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>
                <a:hlinkClick r:id="rId2"/>
              </a:rPr>
              <a:t>http</a:t>
            </a:r>
            <a:r>
              <a:rPr lang="en-US" altLang="ko-KR" sz="2800">
                <a:hlinkClick r:id="rId2"/>
              </a:rPr>
              <a:t>://</a:t>
            </a:r>
            <a:r>
              <a:rPr lang="en-US" altLang="ko-KR" sz="2800" smtClean="0">
                <a:hlinkClick r:id="rId2"/>
              </a:rPr>
              <a:t>news.joins.com/article/18838339</a:t>
            </a:r>
            <a:endParaRPr lang="en-US" altLang="ko-KR" sz="2800" smtClean="0"/>
          </a:p>
          <a:p>
            <a:endParaRPr lang="en-US" altLang="ko-KR" sz="2800" smtClean="0">
              <a:hlinkClick r:id="rId3"/>
            </a:endParaRPr>
          </a:p>
          <a:p>
            <a:r>
              <a:rPr lang="en-US" altLang="ko-KR" sz="2800" smtClean="0">
                <a:hlinkClick r:id="rId3"/>
              </a:rPr>
              <a:t>https</a:t>
            </a:r>
            <a:r>
              <a:rPr lang="en-US" altLang="ko-KR" sz="2800">
                <a:hlinkClick r:id="rId3"/>
              </a:rPr>
              <a:t>://ko.wikipedia.org/wiki</a:t>
            </a:r>
            <a:r>
              <a:rPr lang="en-US" altLang="ko-KR" sz="2800">
                <a:hlinkClick r:id="rId3"/>
              </a:rPr>
              <a:t>/%</a:t>
            </a:r>
            <a:r>
              <a:rPr lang="en-US" altLang="ko-KR" sz="2800" smtClean="0">
                <a:hlinkClick r:id="rId3"/>
              </a:rPr>
              <a:t>ED%84%B0%EB%8B%9D%EB%A9%94%EC%B9%B4%EB%93%9C</a:t>
            </a:r>
            <a:endParaRPr lang="en-US" altLang="ko-KR" sz="2800" smtClean="0"/>
          </a:p>
          <a:p>
            <a:endParaRPr lang="en-US" altLang="ko-KR" sz="2800" smtClean="0">
              <a:hlinkClick r:id="rId4"/>
            </a:endParaRPr>
          </a:p>
          <a:p>
            <a:r>
              <a:rPr lang="en-US" altLang="ko-KR" sz="2800" smtClean="0">
                <a:hlinkClick r:id="rId4"/>
              </a:rPr>
              <a:t>http</a:t>
            </a:r>
            <a:r>
              <a:rPr lang="en-US" altLang="ko-KR" sz="2800">
                <a:hlinkClick r:id="rId4"/>
              </a:rPr>
              <a:t>://</a:t>
            </a:r>
            <a:r>
              <a:rPr lang="en-US" altLang="ko-KR" sz="2800" smtClean="0">
                <a:hlinkClick r:id="rId4"/>
              </a:rPr>
              <a:t>blog.naver.com/higf73/220646610477</a:t>
            </a:r>
            <a:endParaRPr lang="en-US" altLang="ko-KR" sz="2800" smtClean="0"/>
          </a:p>
          <a:p>
            <a:endParaRPr lang="en-US" altLang="ko-KR" sz="2800" smtClean="0"/>
          </a:p>
          <a:p>
            <a:r>
              <a:rPr lang="en-US" altLang="ko-KR" sz="2800" smtClean="0"/>
              <a:t>http</a:t>
            </a:r>
            <a:r>
              <a:rPr lang="en-US" altLang="ko-KR" sz="2800"/>
              <a:t>://blog.naver.com/shzzim/220542368411</a:t>
            </a:r>
            <a:endParaRPr lang="ko-KR" altLang="en-US" sz="2800"/>
          </a:p>
        </p:txBody>
      </p:sp>
      <p:sp>
        <p:nvSpPr>
          <p:cNvPr id="4" name="한쪽 모서리가 둥근 사각형 3"/>
          <p:cNvSpPr/>
          <p:nvPr/>
        </p:nvSpPr>
        <p:spPr bwMode="auto">
          <a:xfrm>
            <a:off x="6948264" y="136120"/>
            <a:ext cx="2016224" cy="196536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796769"/>
      </p:ext>
    </p:extLst>
  </p:cSld>
  <p:clrMapOvr>
    <a:masterClrMapping/>
  </p:clrMapOvr>
</p:sld>
</file>

<file path=ppt/theme/theme1.xml><?xml version="1.0" encoding="utf-8"?>
<a:theme xmlns:a="http://schemas.openxmlformats.org/drawingml/2006/main" name="195TGp_education_light">
  <a:themeElements>
    <a:clrScheme name="기본 디자인 3">
      <a:dk1>
        <a:srgbClr val="330909"/>
      </a:dk1>
      <a:lt1>
        <a:srgbClr val="FFFFFF"/>
      </a:lt1>
      <a:dk2>
        <a:srgbClr val="CC6600"/>
      </a:dk2>
      <a:lt2>
        <a:srgbClr val="C0C0C0"/>
      </a:lt2>
      <a:accent1>
        <a:srgbClr val="538531"/>
      </a:accent1>
      <a:accent2>
        <a:srgbClr val="D2AC40"/>
      </a:accent2>
      <a:accent3>
        <a:srgbClr val="FFFFFF"/>
      </a:accent3>
      <a:accent4>
        <a:srgbClr val="2A0606"/>
      </a:accent4>
      <a:accent5>
        <a:srgbClr val="B3C2AD"/>
      </a:accent5>
      <a:accent6>
        <a:srgbClr val="BE9B39"/>
      </a:accent6>
      <a:hlink>
        <a:srgbClr val="CC3300"/>
      </a:hlink>
      <a:folHlink>
        <a:srgbClr val="736FC5"/>
      </a:folHlink>
    </a:clrScheme>
    <a:fontScheme name="기본 디자인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기본 디자인 1">
        <a:dk1>
          <a:srgbClr val="132767"/>
        </a:dk1>
        <a:lt1>
          <a:srgbClr val="FFFFFF"/>
        </a:lt1>
        <a:dk2>
          <a:srgbClr val="184BB2"/>
        </a:dk2>
        <a:lt2>
          <a:srgbClr val="C0C0C0"/>
        </a:lt2>
        <a:accent1>
          <a:srgbClr val="2A8282"/>
        </a:accent1>
        <a:accent2>
          <a:srgbClr val="D96941"/>
        </a:accent2>
        <a:accent3>
          <a:srgbClr val="FFFFFF"/>
        </a:accent3>
        <a:accent4>
          <a:srgbClr val="0E2057"/>
        </a:accent4>
        <a:accent5>
          <a:srgbClr val="ACC1C1"/>
        </a:accent5>
        <a:accent6>
          <a:srgbClr val="C45E3A"/>
        </a:accent6>
        <a:hlink>
          <a:srgbClr val="824FB1"/>
        </a:hlink>
        <a:folHlink>
          <a:srgbClr val="DCCA4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37175B"/>
        </a:dk1>
        <a:lt1>
          <a:srgbClr val="FFFFFF"/>
        </a:lt1>
        <a:dk2>
          <a:srgbClr val="754ECC"/>
        </a:dk2>
        <a:lt2>
          <a:srgbClr val="C0C0C0"/>
        </a:lt2>
        <a:accent1>
          <a:srgbClr val="64B4DC"/>
        </a:accent1>
        <a:accent2>
          <a:srgbClr val="EFA441"/>
        </a:accent2>
        <a:accent3>
          <a:srgbClr val="FFFFFF"/>
        </a:accent3>
        <a:accent4>
          <a:srgbClr val="2D124C"/>
        </a:accent4>
        <a:accent5>
          <a:srgbClr val="B8D6EB"/>
        </a:accent5>
        <a:accent6>
          <a:srgbClr val="D9943A"/>
        </a:accent6>
        <a:hlink>
          <a:srgbClr val="1B469B"/>
        </a:hlink>
        <a:folHlink>
          <a:srgbClr val="AAC85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330909"/>
        </a:dk1>
        <a:lt1>
          <a:srgbClr val="FFFFFF"/>
        </a:lt1>
        <a:dk2>
          <a:srgbClr val="CC6600"/>
        </a:dk2>
        <a:lt2>
          <a:srgbClr val="C0C0C0"/>
        </a:lt2>
        <a:accent1>
          <a:srgbClr val="538531"/>
        </a:accent1>
        <a:accent2>
          <a:srgbClr val="D2AC40"/>
        </a:accent2>
        <a:accent3>
          <a:srgbClr val="FFFFFF"/>
        </a:accent3>
        <a:accent4>
          <a:srgbClr val="2A0606"/>
        </a:accent4>
        <a:accent5>
          <a:srgbClr val="B3C2AD"/>
        </a:accent5>
        <a:accent6>
          <a:srgbClr val="BE9B39"/>
        </a:accent6>
        <a:hlink>
          <a:srgbClr val="CC3300"/>
        </a:hlink>
        <a:folHlink>
          <a:srgbClr val="736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195TGp_education_light</Template>
  <TotalTime>2227</TotalTime>
  <Words>130</Words>
  <Application>Microsoft Office PowerPoint</Application>
  <PresentationFormat>화면 슬라이드 쇼(4:3)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195TGp_education_light</vt:lpstr>
      <vt:lpstr>?MW</vt:lpstr>
      <vt:lpstr>목차</vt:lpstr>
      <vt:lpstr>터닝메카드 소개</vt:lpstr>
      <vt:lpstr>종류</vt:lpstr>
      <vt:lpstr>원리</vt:lpstr>
      <vt:lpstr>전망</vt:lpstr>
      <vt:lpstr>출처</vt:lpstr>
    </vt:vector>
  </TitlesOfParts>
  <Company>동양공업전문대학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Programmable Logic Controller</dc:title>
  <dc:creator>송호범</dc:creator>
  <cp:lastModifiedBy>LG</cp:lastModifiedBy>
  <cp:revision>201</cp:revision>
  <dcterms:created xsi:type="dcterms:W3CDTF">2009-02-12T07:28:49Z</dcterms:created>
  <dcterms:modified xsi:type="dcterms:W3CDTF">2016-03-22T12:45:16Z</dcterms:modified>
</cp:coreProperties>
</file>